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6" r:id="rId2"/>
    <p:sldId id="2540" r:id="rId3"/>
    <p:sldId id="2599" r:id="rId4"/>
    <p:sldId id="2597" r:id="rId5"/>
    <p:sldId id="2565" r:id="rId6"/>
    <p:sldId id="2600" r:id="rId7"/>
    <p:sldId id="2584" r:id="rId8"/>
    <p:sldId id="2622" r:id="rId9"/>
    <p:sldId id="2623" r:id="rId10"/>
    <p:sldId id="2603" r:id="rId11"/>
    <p:sldId id="2604" r:id="rId12"/>
    <p:sldId id="2605" r:id="rId13"/>
    <p:sldId id="2607" r:id="rId14"/>
    <p:sldId id="2608" r:id="rId15"/>
    <p:sldId id="2626" r:id="rId16"/>
    <p:sldId id="2610" r:id="rId17"/>
    <p:sldId id="2611" r:id="rId18"/>
    <p:sldId id="2612" r:id="rId19"/>
    <p:sldId id="2613" r:id="rId20"/>
    <p:sldId id="2614" r:id="rId21"/>
    <p:sldId id="2615" r:id="rId22"/>
    <p:sldId id="2616" r:id="rId23"/>
    <p:sldId id="2617" r:id="rId24"/>
    <p:sldId id="2618" r:id="rId25"/>
    <p:sldId id="2620" r:id="rId26"/>
    <p:sldId id="2571" r:id="rId27"/>
    <p:sldId id="26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TANVIR ASHRAF" initials="TA" lastIdx="1" clrIdx="2">
    <p:extLst>
      <p:ext uri="{19B8F6BF-5375-455C-9EA6-DF929625EA0E}">
        <p15:presenceInfo xmlns:p15="http://schemas.microsoft.com/office/powerpoint/2012/main" userId="e35142cb3792d7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FDEA"/>
    <a:srgbClr val="5DAAB0"/>
    <a:srgbClr val="418287"/>
    <a:srgbClr val="AAD3D6"/>
    <a:srgbClr val="A5FDBC"/>
    <a:srgbClr val="00E4AE"/>
    <a:srgbClr val="03E197"/>
    <a:srgbClr val="06DE9B"/>
    <a:srgbClr val="3B7579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280" autoAdjust="0"/>
  </p:normalViewPr>
  <p:slideViewPr>
    <p:cSldViewPr snapToGrid="0" snapToObjects="1" showGuides="1">
      <p:cViewPr>
        <p:scale>
          <a:sx n="80" d="100"/>
          <a:sy n="80" d="100"/>
        </p:scale>
        <p:origin x="378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VIR ASHRAF" userId="e35142cb3792d77f" providerId="LiveId" clId="{D8570A78-F696-4283-9643-1D5E73EDB0DC}"/>
    <pc:docChg chg="undo redo custSel addSld delSld modSld sldOrd">
      <pc:chgData name="TANVIR ASHRAF" userId="e35142cb3792d77f" providerId="LiveId" clId="{D8570A78-F696-4283-9643-1D5E73EDB0DC}" dt="2022-02-27T01:45:41.703" v="10703"/>
      <pc:docMkLst>
        <pc:docMk/>
      </pc:docMkLst>
      <pc:sldChg chg="addSp delSp modSp mod modAnim">
        <pc:chgData name="TANVIR ASHRAF" userId="e35142cb3792d77f" providerId="LiveId" clId="{D8570A78-F696-4283-9643-1D5E73EDB0DC}" dt="2022-02-24T00:57:03.301" v="10457"/>
        <pc:sldMkLst>
          <pc:docMk/>
          <pc:sldMk cId="2130115587" sldId="2540"/>
        </pc:sldMkLst>
        <pc:spChg chg="add del mod">
          <ac:chgData name="TANVIR ASHRAF" userId="e35142cb3792d77f" providerId="LiveId" clId="{D8570A78-F696-4283-9643-1D5E73EDB0DC}" dt="2022-02-17T01:19:06.582" v="187" actId="478"/>
          <ac:spMkLst>
            <pc:docMk/>
            <pc:sldMk cId="2130115587" sldId="2540"/>
            <ac:spMk id="8" creationId="{C90CEA5C-1F3B-43BB-8B08-C6F509D03D3C}"/>
          </ac:spMkLst>
        </pc:spChg>
        <pc:spChg chg="mod">
          <ac:chgData name="TANVIR ASHRAF" userId="e35142cb3792d77f" providerId="LiveId" clId="{D8570A78-F696-4283-9643-1D5E73EDB0DC}" dt="2022-02-16T17:21:26.936" v="37" actId="2711"/>
          <ac:spMkLst>
            <pc:docMk/>
            <pc:sldMk cId="2130115587" sldId="2540"/>
            <ac:spMk id="10" creationId="{B11BAC48-F4C4-46FB-96DC-423C381AC284}"/>
          </ac:spMkLst>
        </pc:spChg>
        <pc:spChg chg="mod">
          <ac:chgData name="TANVIR ASHRAF" userId="e35142cb3792d77f" providerId="LiveId" clId="{D8570A78-F696-4283-9643-1D5E73EDB0DC}" dt="2022-02-22T22:43:13.637" v="8992" actId="14100"/>
          <ac:spMkLst>
            <pc:docMk/>
            <pc:sldMk cId="2130115587" sldId="2540"/>
            <ac:spMk id="11" creationId="{47B21F6A-5FD9-417C-9575-4DBC3185FD87}"/>
          </ac:spMkLst>
        </pc:spChg>
        <pc:spChg chg="del mod">
          <ac:chgData name="TANVIR ASHRAF" userId="e35142cb3792d77f" providerId="LiveId" clId="{D8570A78-F696-4283-9643-1D5E73EDB0DC}" dt="2022-02-16T18:09:06.721" v="105" actId="478"/>
          <ac:spMkLst>
            <pc:docMk/>
            <pc:sldMk cId="2130115587" sldId="2540"/>
            <ac:spMk id="33" creationId="{F23411C8-1DB7-46A1-A6DC-41EACD30ED57}"/>
          </ac:spMkLst>
        </pc:spChg>
        <pc:spChg chg="mod">
          <ac:chgData name="TANVIR ASHRAF" userId="e35142cb3792d77f" providerId="LiveId" clId="{D8570A78-F696-4283-9643-1D5E73EDB0DC}" dt="2022-02-19T01:09:22.924" v="2323" actId="1076"/>
          <ac:spMkLst>
            <pc:docMk/>
            <pc:sldMk cId="2130115587" sldId="2540"/>
            <ac:spMk id="34" creationId="{187271B6-523F-4DCD-A006-84BF4C0C784C}"/>
          </ac:spMkLst>
        </pc:spChg>
        <pc:spChg chg="mod">
          <ac:chgData name="TANVIR ASHRAF" userId="e35142cb3792d77f" providerId="LiveId" clId="{D8570A78-F696-4283-9643-1D5E73EDB0DC}" dt="2022-02-22T22:45:50.013" v="9001" actId="27636"/>
          <ac:spMkLst>
            <pc:docMk/>
            <pc:sldMk cId="2130115587" sldId="2540"/>
            <ac:spMk id="35" creationId="{ADE35233-6DEE-4B97-AFFB-06DE78443B4A}"/>
          </ac:spMkLst>
        </pc:spChg>
        <pc:spChg chg="mod">
          <ac:chgData name="TANVIR ASHRAF" userId="e35142cb3792d77f" providerId="LiveId" clId="{D8570A78-F696-4283-9643-1D5E73EDB0DC}" dt="2022-02-19T01:08:55.022" v="2319" actId="14100"/>
          <ac:spMkLst>
            <pc:docMk/>
            <pc:sldMk cId="2130115587" sldId="2540"/>
            <ac:spMk id="36" creationId="{0391FA66-BCDC-4C12-B812-A0DEE14539EE}"/>
          </ac:spMkLst>
        </pc:spChg>
        <pc:picChg chg="add mod">
          <ac:chgData name="TANVIR ASHRAF" userId="e35142cb3792d77f" providerId="LiveId" clId="{D8570A78-F696-4283-9643-1D5E73EDB0DC}" dt="2022-02-16T17:20:52.848" v="5" actId="1076"/>
          <ac:picMkLst>
            <pc:docMk/>
            <pc:sldMk cId="2130115587" sldId="2540"/>
            <ac:picMk id="3" creationId="{3673DF93-CF3D-4644-92F0-BB53535E5B28}"/>
          </ac:picMkLst>
        </pc:picChg>
        <pc:picChg chg="add del mod">
          <ac:chgData name="TANVIR ASHRAF" userId="e35142cb3792d77f" providerId="LiveId" clId="{D8570A78-F696-4283-9643-1D5E73EDB0DC}" dt="2022-02-16T23:28:05.617" v="179" actId="478"/>
          <ac:picMkLst>
            <pc:docMk/>
            <pc:sldMk cId="2130115587" sldId="2540"/>
            <ac:picMk id="4" creationId="{CFCEDF67-482F-4448-A78A-E1212ACEB8CD}"/>
          </ac:picMkLst>
        </pc:picChg>
        <pc:picChg chg="add mod">
          <ac:chgData name="TANVIR ASHRAF" userId="e35142cb3792d77f" providerId="LiveId" clId="{D8570A78-F696-4283-9643-1D5E73EDB0DC}" dt="2022-02-17T01:19:32.410" v="192" actId="14100"/>
          <ac:picMkLst>
            <pc:docMk/>
            <pc:sldMk cId="2130115587" sldId="2540"/>
            <ac:picMk id="6" creationId="{265B0BDA-594B-4CC2-92FD-E5B14E7C2107}"/>
          </ac:picMkLst>
        </pc:picChg>
        <pc:picChg chg="del">
          <ac:chgData name="TANVIR ASHRAF" userId="e35142cb3792d77f" providerId="LiveId" clId="{D8570A78-F696-4283-9643-1D5E73EDB0DC}" dt="2022-02-17T01:16:17.066" v="183" actId="478"/>
          <ac:picMkLst>
            <pc:docMk/>
            <pc:sldMk cId="2130115587" sldId="2540"/>
            <ac:picMk id="12" creationId="{00000000-0000-0000-0000-000000000000}"/>
          </ac:picMkLst>
        </pc:picChg>
        <pc:picChg chg="add del mod">
          <ac:chgData name="TANVIR ASHRAF" userId="e35142cb3792d77f" providerId="LiveId" clId="{D8570A78-F696-4283-9643-1D5E73EDB0DC}" dt="2022-02-16T17:20:48.284" v="3" actId="478"/>
          <ac:picMkLst>
            <pc:docMk/>
            <pc:sldMk cId="2130115587" sldId="2540"/>
            <ac:picMk id="1026" creationId="{50A08FFB-4906-4979-816E-697F6DE5BC07}"/>
          </ac:picMkLst>
        </pc:picChg>
      </pc:sldChg>
      <pc:sldChg chg="del">
        <pc:chgData name="TANVIR ASHRAF" userId="e35142cb3792d77f" providerId="LiveId" clId="{D8570A78-F696-4283-9643-1D5E73EDB0DC}" dt="2022-02-22T22:39:20.455" v="8898" actId="47"/>
        <pc:sldMkLst>
          <pc:docMk/>
          <pc:sldMk cId="660194915" sldId="2555"/>
        </pc:sldMkLst>
      </pc:sldChg>
      <pc:sldChg chg="del">
        <pc:chgData name="TANVIR ASHRAF" userId="e35142cb3792d77f" providerId="LiveId" clId="{D8570A78-F696-4283-9643-1D5E73EDB0DC}" dt="2022-02-21T16:44:22.457" v="5638" actId="47"/>
        <pc:sldMkLst>
          <pc:docMk/>
          <pc:sldMk cId="2885941167" sldId="2560"/>
        </pc:sldMkLst>
      </pc:sldChg>
      <pc:sldChg chg="addSp delSp modSp mod modAnim addCm delCm">
        <pc:chgData name="TANVIR ASHRAF" userId="e35142cb3792d77f" providerId="LiveId" clId="{D8570A78-F696-4283-9643-1D5E73EDB0DC}" dt="2022-02-24T00:57:43.640" v="10463"/>
        <pc:sldMkLst>
          <pc:docMk/>
          <pc:sldMk cId="429917605" sldId="2565"/>
        </pc:sldMkLst>
        <pc:spChg chg="add mod">
          <ac:chgData name="TANVIR ASHRAF" userId="e35142cb3792d77f" providerId="LiveId" clId="{D8570A78-F696-4283-9643-1D5E73EDB0DC}" dt="2022-02-23T18:52:18.644" v="10360" actId="1076"/>
          <ac:spMkLst>
            <pc:docMk/>
            <pc:sldMk cId="429917605" sldId="2565"/>
            <ac:spMk id="2" creationId="{32FF6E6C-9644-425F-8FED-E9F7C3CD5F7C}"/>
          </ac:spMkLst>
        </pc:spChg>
        <pc:spChg chg="add mod">
          <ac:chgData name="TANVIR ASHRAF" userId="e35142cb3792d77f" providerId="LiveId" clId="{D8570A78-F696-4283-9643-1D5E73EDB0DC}" dt="2022-02-18T21:46:52.758" v="1886" actId="113"/>
          <ac:spMkLst>
            <pc:docMk/>
            <pc:sldMk cId="429917605" sldId="2565"/>
            <ac:spMk id="4" creationId="{364BF13C-9F51-4639-9E86-51B565D6E150}"/>
          </ac:spMkLst>
        </pc:spChg>
        <pc:spChg chg="add mod">
          <ac:chgData name="TANVIR ASHRAF" userId="e35142cb3792d77f" providerId="LiveId" clId="{D8570A78-F696-4283-9643-1D5E73EDB0DC}" dt="2022-02-18T21:47:22.994" v="1898" actId="113"/>
          <ac:spMkLst>
            <pc:docMk/>
            <pc:sldMk cId="429917605" sldId="2565"/>
            <ac:spMk id="5" creationId="{1E2AE9B3-B5C7-475E-B9FC-7A053434E3F4}"/>
          </ac:spMkLst>
        </pc:spChg>
        <pc:spChg chg="add del mod">
          <ac:chgData name="TANVIR ASHRAF" userId="e35142cb3792d77f" providerId="LiveId" clId="{D8570A78-F696-4283-9643-1D5E73EDB0DC}" dt="2022-02-17T17:26:37.771" v="208" actId="478"/>
          <ac:spMkLst>
            <pc:docMk/>
            <pc:sldMk cId="429917605" sldId="2565"/>
            <ac:spMk id="5" creationId="{6F8F7D28-9418-45DC-A940-E1B48D77A8D6}"/>
          </ac:spMkLst>
        </pc:spChg>
        <pc:spChg chg="add del mod">
          <ac:chgData name="TANVIR ASHRAF" userId="e35142cb3792d77f" providerId="LiveId" clId="{D8570A78-F696-4283-9643-1D5E73EDB0DC}" dt="2022-02-18T17:04:16.299" v="1024"/>
          <ac:spMkLst>
            <pc:docMk/>
            <pc:sldMk cId="429917605" sldId="2565"/>
            <ac:spMk id="6" creationId="{EA32D8C8-D9B3-4053-8BFF-F70A5B1699CF}"/>
          </ac:spMkLst>
        </pc:spChg>
        <pc:spChg chg="add del mod">
          <ac:chgData name="TANVIR ASHRAF" userId="e35142cb3792d77f" providerId="LiveId" clId="{D8570A78-F696-4283-9643-1D5E73EDB0DC}" dt="2022-02-18T21:46:58.400" v="1887" actId="478"/>
          <ac:spMkLst>
            <pc:docMk/>
            <pc:sldMk cId="429917605" sldId="2565"/>
            <ac:spMk id="7" creationId="{67D47B09-72A0-487F-8E91-5D22967CFA0B}"/>
          </ac:spMkLst>
        </pc:spChg>
        <pc:spChg chg="mod">
          <ac:chgData name="TANVIR ASHRAF" userId="e35142cb3792d77f" providerId="LiveId" clId="{D8570A78-F696-4283-9643-1D5E73EDB0DC}" dt="2022-02-18T16:53:54.448" v="769" actId="120"/>
          <ac:spMkLst>
            <pc:docMk/>
            <pc:sldMk cId="429917605" sldId="2565"/>
            <ac:spMk id="8" creationId="{3BE52921-898C-4569-9D8A-F1C5E0ABE804}"/>
          </ac:spMkLst>
        </pc:spChg>
        <pc:spChg chg="add del mod">
          <ac:chgData name="TANVIR ASHRAF" userId="e35142cb3792d77f" providerId="LiveId" clId="{D8570A78-F696-4283-9643-1D5E73EDB0DC}" dt="2022-02-18T21:46:34.789" v="1876" actId="478"/>
          <ac:spMkLst>
            <pc:docMk/>
            <pc:sldMk cId="429917605" sldId="2565"/>
            <ac:spMk id="9" creationId="{1AC20C62-A870-48A7-AA41-29BCAD2A15E1}"/>
          </ac:spMkLst>
        </pc:spChg>
        <pc:spChg chg="add del mod">
          <ac:chgData name="TANVIR ASHRAF" userId="e35142cb3792d77f" providerId="LiveId" clId="{D8570A78-F696-4283-9643-1D5E73EDB0DC}" dt="2022-02-18T17:04:16.299" v="1022" actId="478"/>
          <ac:spMkLst>
            <pc:docMk/>
            <pc:sldMk cId="429917605" sldId="2565"/>
            <ac:spMk id="9" creationId="{1C389D99-A835-4EAF-82A5-AE6839BC4B15}"/>
          </ac:spMkLst>
        </pc:spChg>
        <pc:spChg chg="add del mod">
          <ac:chgData name="TANVIR ASHRAF" userId="e35142cb3792d77f" providerId="LiveId" clId="{D8570A78-F696-4283-9643-1D5E73EDB0DC}" dt="2022-02-18T21:45:31.394" v="1864" actId="207"/>
          <ac:spMkLst>
            <pc:docMk/>
            <pc:sldMk cId="429917605" sldId="2565"/>
            <ac:spMk id="10" creationId="{577946A2-8DCE-4047-9CAE-38128B4BAF3B}"/>
          </ac:spMkLst>
        </pc:spChg>
        <pc:spChg chg="add del mod">
          <ac:chgData name="TANVIR ASHRAF" userId="e35142cb3792d77f" providerId="LiveId" clId="{D8570A78-F696-4283-9643-1D5E73EDB0DC}" dt="2022-02-17T17:26:42.531" v="210" actId="478"/>
          <ac:spMkLst>
            <pc:docMk/>
            <pc:sldMk cId="429917605" sldId="2565"/>
            <ac:spMk id="11" creationId="{6E64CA53-373B-45E1-9C15-2D22449E92D9}"/>
          </ac:spMkLst>
        </pc:spChg>
        <pc:spChg chg="add del mod">
          <ac:chgData name="TANVIR ASHRAF" userId="e35142cb3792d77f" providerId="LiveId" clId="{D8570A78-F696-4283-9643-1D5E73EDB0DC}" dt="2022-02-18T17:04:42.760" v="1034" actId="478"/>
          <ac:spMkLst>
            <pc:docMk/>
            <pc:sldMk cId="429917605" sldId="2565"/>
            <ac:spMk id="11" creationId="{8BAD0062-E87B-46B4-8FF2-7D287A378479}"/>
          </ac:spMkLst>
        </pc:spChg>
        <pc:spChg chg="add del mod">
          <ac:chgData name="TANVIR ASHRAF" userId="e35142cb3792d77f" providerId="LiveId" clId="{D8570A78-F696-4283-9643-1D5E73EDB0DC}" dt="2022-02-18T17:04:56.068" v="1036"/>
          <ac:spMkLst>
            <pc:docMk/>
            <pc:sldMk cId="429917605" sldId="2565"/>
            <ac:spMk id="12" creationId="{34C9331D-886E-4990-91FE-C676CD4CEA9D}"/>
          </ac:spMkLst>
        </pc:spChg>
        <pc:spChg chg="add del mod">
          <ac:chgData name="TANVIR ASHRAF" userId="e35142cb3792d77f" providerId="LiveId" clId="{D8570A78-F696-4283-9643-1D5E73EDB0DC}" dt="2022-02-18T21:45:54.247" v="1867" actId="21"/>
          <ac:spMkLst>
            <pc:docMk/>
            <pc:sldMk cId="429917605" sldId="2565"/>
            <ac:spMk id="13" creationId="{AC2318E9-2A5A-487D-AB1F-2CB192BFFDCF}"/>
          </ac:spMkLst>
        </pc:spChg>
        <pc:spChg chg="add del mod">
          <ac:chgData name="TANVIR ASHRAF" userId="e35142cb3792d77f" providerId="LiveId" clId="{D8570A78-F696-4283-9643-1D5E73EDB0DC}" dt="2022-02-18T17:08:54.401" v="1226" actId="478"/>
          <ac:spMkLst>
            <pc:docMk/>
            <pc:sldMk cId="429917605" sldId="2565"/>
            <ac:spMk id="14" creationId="{117D329E-FAD6-4AB4-AD50-07AC15C6B74C}"/>
          </ac:spMkLst>
        </pc:spChg>
        <pc:spChg chg="add del mod">
          <ac:chgData name="TANVIR ASHRAF" userId="e35142cb3792d77f" providerId="LiveId" clId="{D8570A78-F696-4283-9643-1D5E73EDB0DC}" dt="2022-02-18T17:10:30.797" v="1254"/>
          <ac:spMkLst>
            <pc:docMk/>
            <pc:sldMk cId="429917605" sldId="2565"/>
            <ac:spMk id="15" creationId="{38C1B059-6F3E-46CB-B3D4-B57FDE24F691}"/>
          </ac:spMkLst>
        </pc:spChg>
        <pc:spChg chg="add del mod">
          <ac:chgData name="TANVIR ASHRAF" userId="e35142cb3792d77f" providerId="LiveId" clId="{D8570A78-F696-4283-9643-1D5E73EDB0DC}" dt="2022-02-18T17:10:30.797" v="1256"/>
          <ac:spMkLst>
            <pc:docMk/>
            <pc:sldMk cId="429917605" sldId="2565"/>
            <ac:spMk id="16" creationId="{40B1C7EC-A9CC-472E-92DF-8F833EA01F78}"/>
          </ac:spMkLst>
        </pc:spChg>
        <pc:spChg chg="add del mod">
          <ac:chgData name="TANVIR ASHRAF" userId="e35142cb3792d77f" providerId="LiveId" clId="{D8570A78-F696-4283-9643-1D5E73EDB0DC}" dt="2022-02-18T17:09:53.832" v="1238"/>
          <ac:spMkLst>
            <pc:docMk/>
            <pc:sldMk cId="429917605" sldId="2565"/>
            <ac:spMk id="17" creationId="{C7A79D3B-345C-4CB7-9683-C37095742F7E}"/>
          </ac:spMkLst>
        </pc:spChg>
        <pc:spChg chg="add del mod">
          <ac:chgData name="TANVIR ASHRAF" userId="e35142cb3792d77f" providerId="LiveId" clId="{D8570A78-F696-4283-9643-1D5E73EDB0DC}" dt="2022-02-18T17:10:30.797" v="1252" actId="478"/>
          <ac:spMkLst>
            <pc:docMk/>
            <pc:sldMk cId="429917605" sldId="2565"/>
            <ac:spMk id="18" creationId="{3E6D36C1-5E89-4220-A2CA-BD541E137D68}"/>
          </ac:spMkLst>
        </pc:spChg>
        <pc:spChg chg="add del mod">
          <ac:chgData name="TANVIR ASHRAF" userId="e35142cb3792d77f" providerId="LiveId" clId="{D8570A78-F696-4283-9643-1D5E73EDB0DC}" dt="2022-02-18T17:10:22.975" v="1244"/>
          <ac:spMkLst>
            <pc:docMk/>
            <pc:sldMk cId="429917605" sldId="2565"/>
            <ac:spMk id="19" creationId="{5434857B-10C0-498A-B92D-8EDE09A7D157}"/>
          </ac:spMkLst>
        </pc:spChg>
        <pc:spChg chg="add del mod">
          <ac:chgData name="TANVIR ASHRAF" userId="e35142cb3792d77f" providerId="LiveId" clId="{D8570A78-F696-4283-9643-1D5E73EDB0DC}" dt="2022-02-18T17:13:30.220" v="1291" actId="478"/>
          <ac:spMkLst>
            <pc:docMk/>
            <pc:sldMk cId="429917605" sldId="2565"/>
            <ac:spMk id="20" creationId="{98A8EB8B-E11A-4183-B37C-A90D4A2340A1}"/>
          </ac:spMkLst>
        </pc:spChg>
        <pc:graphicFrameChg chg="add del">
          <ac:chgData name="TANVIR ASHRAF" userId="e35142cb3792d77f" providerId="LiveId" clId="{D8570A78-F696-4283-9643-1D5E73EDB0DC}" dt="2022-02-18T16:56:17.200" v="773" actId="478"/>
          <ac:graphicFrameMkLst>
            <pc:docMk/>
            <pc:sldMk cId="429917605" sldId="2565"/>
            <ac:graphicFrameMk id="2" creationId="{C2AC7C0D-B94F-4947-A1A6-40E479B1D1F8}"/>
          </ac:graphicFrameMkLst>
        </pc:graphicFrameChg>
        <pc:graphicFrameChg chg="add mod modGraphic">
          <ac:chgData name="TANVIR ASHRAF" userId="e35142cb3792d77f" providerId="LiveId" clId="{D8570A78-F696-4283-9643-1D5E73EDB0DC}" dt="2022-02-18T22:16:21.042" v="1963" actId="20577"/>
          <ac:graphicFrameMkLst>
            <pc:docMk/>
            <pc:sldMk cId="429917605" sldId="2565"/>
            <ac:graphicFrameMk id="3" creationId="{29939CF6-FB90-459E-8569-D44F73D856E4}"/>
          </ac:graphicFrameMkLst>
        </pc:graphicFrameChg>
        <pc:graphicFrameChg chg="add del">
          <ac:chgData name="TANVIR ASHRAF" userId="e35142cb3792d77f" providerId="LiveId" clId="{D8570A78-F696-4283-9643-1D5E73EDB0DC}" dt="2022-02-18T16:58:31.381" v="787" actId="478"/>
          <ac:graphicFrameMkLst>
            <pc:docMk/>
            <pc:sldMk cId="429917605" sldId="2565"/>
            <ac:graphicFrameMk id="4" creationId="{502F951F-D13E-4F59-A47E-266FC8A4A4D2}"/>
          </ac:graphicFrameMkLst>
        </pc:graphicFrameChg>
        <pc:graphicFrameChg chg="add del modGraphic">
          <ac:chgData name="TANVIR ASHRAF" userId="e35142cb3792d77f" providerId="LiveId" clId="{D8570A78-F696-4283-9643-1D5E73EDB0DC}" dt="2022-02-18T16:59:00.088" v="791" actId="478"/>
          <ac:graphicFrameMkLst>
            <pc:docMk/>
            <pc:sldMk cId="429917605" sldId="2565"/>
            <ac:graphicFrameMk id="5" creationId="{0349D9C1-E282-4D72-B8C9-074B07BC23A6}"/>
          </ac:graphicFrameMkLst>
        </pc:graphicFrameChg>
        <pc:picChg chg="add del mod">
          <ac:chgData name="TANVIR ASHRAF" userId="e35142cb3792d77f" providerId="LiveId" clId="{D8570A78-F696-4283-9643-1D5E73EDB0DC}" dt="2022-02-17T17:27:58.606" v="216" actId="21"/>
          <ac:picMkLst>
            <pc:docMk/>
            <pc:sldMk cId="429917605" sldId="2565"/>
            <ac:picMk id="3" creationId="{D9D138FD-4B9B-47F2-854C-1561F7FCEB81}"/>
          </ac:picMkLst>
        </pc:picChg>
        <pc:picChg chg="del mod">
          <ac:chgData name="TANVIR ASHRAF" userId="e35142cb3792d77f" providerId="LiveId" clId="{D8570A78-F696-4283-9643-1D5E73EDB0DC}" dt="2022-02-17T17:26:35.403" v="207" actId="478"/>
          <ac:picMkLst>
            <pc:docMk/>
            <pc:sldMk cId="429917605" sldId="2565"/>
            <ac:picMk id="7" creationId="{00000000-0000-0000-0000-000000000000}"/>
          </ac:picMkLst>
        </pc:picChg>
        <pc:picChg chg="del">
          <ac:chgData name="TANVIR ASHRAF" userId="e35142cb3792d77f" providerId="LiveId" clId="{D8570A78-F696-4283-9643-1D5E73EDB0DC}" dt="2022-02-17T17:26:39.705" v="209" actId="478"/>
          <ac:picMkLst>
            <pc:docMk/>
            <pc:sldMk cId="429917605" sldId="2565"/>
            <ac:picMk id="9" creationId="{00000000-0000-0000-0000-000000000000}"/>
          </ac:picMkLst>
        </pc:picChg>
      </pc:sldChg>
      <pc:sldChg chg="addSp delSp modSp del mod ord modClrScheme chgLayout">
        <pc:chgData name="TANVIR ASHRAF" userId="e35142cb3792d77f" providerId="LiveId" clId="{D8570A78-F696-4283-9643-1D5E73EDB0DC}" dt="2022-02-24T01:08:13.365" v="10480" actId="47"/>
        <pc:sldMkLst>
          <pc:docMk/>
          <pc:sldMk cId="268795821" sldId="2567"/>
        </pc:sldMkLst>
        <pc:spChg chg="add del mod">
          <ac:chgData name="TANVIR ASHRAF" userId="e35142cb3792d77f" providerId="LiveId" clId="{D8570A78-F696-4283-9643-1D5E73EDB0DC}" dt="2022-02-19T00:04:03.776" v="2006" actId="478"/>
          <ac:spMkLst>
            <pc:docMk/>
            <pc:sldMk cId="268795821" sldId="2567"/>
            <ac:spMk id="3" creationId="{C09779AE-F245-4CE4-8A32-3B5192E87491}"/>
          </ac:spMkLst>
        </pc:spChg>
        <pc:spChg chg="del mod ord">
          <ac:chgData name="TANVIR ASHRAF" userId="e35142cb3792d77f" providerId="LiveId" clId="{D8570A78-F696-4283-9643-1D5E73EDB0DC}" dt="2022-02-19T00:06:39.301" v="2028" actId="478"/>
          <ac:spMkLst>
            <pc:docMk/>
            <pc:sldMk cId="268795821" sldId="2567"/>
            <ac:spMk id="5" creationId="{44A0257C-3D98-4E46-86D3-1B752C8374C9}"/>
          </ac:spMkLst>
        </pc:spChg>
        <pc:spChg chg="add del mod">
          <ac:chgData name="TANVIR ASHRAF" userId="e35142cb3792d77f" providerId="LiveId" clId="{D8570A78-F696-4283-9643-1D5E73EDB0DC}" dt="2022-02-19T00:04:05.815" v="2007" actId="478"/>
          <ac:spMkLst>
            <pc:docMk/>
            <pc:sldMk cId="268795821" sldId="2567"/>
            <ac:spMk id="6" creationId="{AF28D5E7-4FAC-484B-AABF-E6A767AB91F7}"/>
          </ac:spMkLst>
        </pc:spChg>
        <pc:spChg chg="del mod">
          <ac:chgData name="TANVIR ASHRAF" userId="e35142cb3792d77f" providerId="LiveId" clId="{D8570A78-F696-4283-9643-1D5E73EDB0DC}" dt="2022-02-19T00:03:57.101" v="2003" actId="478"/>
          <ac:spMkLst>
            <pc:docMk/>
            <pc:sldMk cId="268795821" sldId="2567"/>
            <ac:spMk id="7" creationId="{A07FC37E-9058-4ED1-8333-F003F720C943}"/>
          </ac:spMkLst>
        </pc:spChg>
        <pc:spChg chg="del mod">
          <ac:chgData name="TANVIR ASHRAF" userId="e35142cb3792d77f" providerId="LiveId" clId="{D8570A78-F696-4283-9643-1D5E73EDB0DC}" dt="2022-02-19T00:03:55.198" v="2002" actId="478"/>
          <ac:spMkLst>
            <pc:docMk/>
            <pc:sldMk cId="268795821" sldId="2567"/>
            <ac:spMk id="8" creationId="{8DB1292A-975D-418D-86AF-8C3CD2A23AC3}"/>
          </ac:spMkLst>
        </pc:spChg>
        <pc:spChg chg="del">
          <ac:chgData name="TANVIR ASHRAF" userId="e35142cb3792d77f" providerId="LiveId" clId="{D8570A78-F696-4283-9643-1D5E73EDB0DC}" dt="2022-02-19T00:03:59.801" v="2004" actId="478"/>
          <ac:spMkLst>
            <pc:docMk/>
            <pc:sldMk cId="268795821" sldId="2567"/>
            <ac:spMk id="9" creationId="{00000000-0000-0000-0000-000000000000}"/>
          </ac:spMkLst>
        </pc:spChg>
        <pc:spChg chg="add del mod ord">
          <ac:chgData name="TANVIR ASHRAF" userId="e35142cb3792d77f" providerId="LiveId" clId="{D8570A78-F696-4283-9643-1D5E73EDB0DC}" dt="2022-02-19T00:04:54.598" v="2009" actId="478"/>
          <ac:spMkLst>
            <pc:docMk/>
            <pc:sldMk cId="268795821" sldId="2567"/>
            <ac:spMk id="10" creationId="{1F66697A-B0C6-49BA-ACB0-215D66113F13}"/>
          </ac:spMkLst>
        </pc:spChg>
        <pc:spChg chg="add del mod ord">
          <ac:chgData name="TANVIR ASHRAF" userId="e35142cb3792d77f" providerId="LiveId" clId="{D8570A78-F696-4283-9643-1D5E73EDB0DC}" dt="2022-02-19T00:05:21.992" v="2019" actId="478"/>
          <ac:spMkLst>
            <pc:docMk/>
            <pc:sldMk cId="268795821" sldId="2567"/>
            <ac:spMk id="11" creationId="{440CB8AF-D064-4E30-BD69-D7FB7B09AA02}"/>
          </ac:spMkLst>
        </pc:spChg>
        <pc:spChg chg="add mod">
          <ac:chgData name="TANVIR ASHRAF" userId="e35142cb3792d77f" providerId="LiveId" clId="{D8570A78-F696-4283-9643-1D5E73EDB0DC}" dt="2022-02-19T01:14:33.768" v="2377" actId="1035"/>
          <ac:spMkLst>
            <pc:docMk/>
            <pc:sldMk cId="268795821" sldId="2567"/>
            <ac:spMk id="12" creationId="{F0B7C4AA-4615-4BAF-9A10-08250A718A76}"/>
          </ac:spMkLst>
        </pc:spChg>
        <pc:spChg chg="add del mod">
          <ac:chgData name="TANVIR ASHRAF" userId="e35142cb3792d77f" providerId="LiveId" clId="{D8570A78-F696-4283-9643-1D5E73EDB0DC}" dt="2022-02-19T01:12:11.979" v="2363" actId="14100"/>
          <ac:spMkLst>
            <pc:docMk/>
            <pc:sldMk cId="268795821" sldId="2567"/>
            <ac:spMk id="13" creationId="{11AE014B-DB59-4C39-9FEA-8975F94DF1EB}"/>
          </ac:spMkLst>
        </pc:spChg>
        <pc:spChg chg="add del mod">
          <ac:chgData name="TANVIR ASHRAF" userId="e35142cb3792d77f" providerId="LiveId" clId="{D8570A78-F696-4283-9643-1D5E73EDB0DC}" dt="2022-02-19T00:10:45.399" v="2125" actId="478"/>
          <ac:spMkLst>
            <pc:docMk/>
            <pc:sldMk cId="268795821" sldId="2567"/>
            <ac:spMk id="14" creationId="{1365A3F7-B5CD-461D-BF2A-B893091FE093}"/>
          </ac:spMkLst>
        </pc:spChg>
        <pc:spChg chg="add mod">
          <ac:chgData name="TANVIR ASHRAF" userId="e35142cb3792d77f" providerId="LiveId" clId="{D8570A78-F696-4283-9643-1D5E73EDB0DC}" dt="2022-02-19T01:30:00.221" v="2602" actId="404"/>
          <ac:spMkLst>
            <pc:docMk/>
            <pc:sldMk cId="268795821" sldId="2567"/>
            <ac:spMk id="15" creationId="{9CB0409A-C39E-4A28-B5C4-E610700AC3B9}"/>
          </ac:spMkLst>
        </pc:spChg>
        <pc:spChg chg="add mod">
          <ac:chgData name="TANVIR ASHRAF" userId="e35142cb3792d77f" providerId="LiveId" clId="{D8570A78-F696-4283-9643-1D5E73EDB0DC}" dt="2022-02-19T00:51:04.377" v="2258" actId="20577"/>
          <ac:spMkLst>
            <pc:docMk/>
            <pc:sldMk cId="268795821" sldId="2567"/>
            <ac:spMk id="16" creationId="{9AE6B475-D29F-4C33-85E1-4C81D4269827}"/>
          </ac:spMkLst>
        </pc:spChg>
        <pc:spChg chg="add del">
          <ac:chgData name="TANVIR ASHRAF" userId="e35142cb3792d77f" providerId="LiveId" clId="{D8570A78-F696-4283-9643-1D5E73EDB0DC}" dt="2022-02-19T00:52:57.292" v="2273" actId="478"/>
          <ac:spMkLst>
            <pc:docMk/>
            <pc:sldMk cId="268795821" sldId="2567"/>
            <ac:spMk id="18" creationId="{C89D61F2-907D-442E-9919-8850B148907A}"/>
          </ac:spMkLst>
        </pc:spChg>
        <pc:spChg chg="add del">
          <ac:chgData name="TANVIR ASHRAF" userId="e35142cb3792d77f" providerId="LiveId" clId="{D8570A78-F696-4283-9643-1D5E73EDB0DC}" dt="2022-02-19T01:14:16.304" v="2369" actId="478"/>
          <ac:spMkLst>
            <pc:docMk/>
            <pc:sldMk cId="268795821" sldId="2567"/>
            <ac:spMk id="20" creationId="{08A0E144-C6EE-4042-AA69-000885B0A0A0}"/>
          </ac:spMkLst>
        </pc:spChg>
        <pc:picChg chg="del">
          <ac:chgData name="TANVIR ASHRAF" userId="e35142cb3792d77f" providerId="LiveId" clId="{D8570A78-F696-4283-9643-1D5E73EDB0DC}" dt="2022-02-19T00:04:01.227" v="2005" actId="478"/>
          <ac:picMkLst>
            <pc:docMk/>
            <pc:sldMk cId="268795821" sldId="2567"/>
            <ac:picMk id="17" creationId="{00000000-0000-0000-0000-000000000000}"/>
          </ac:picMkLst>
        </pc:picChg>
        <pc:picChg chg="add mod">
          <ac:chgData name="TANVIR ASHRAF" userId="e35142cb3792d77f" providerId="LiveId" clId="{D8570A78-F696-4283-9643-1D5E73EDB0DC}" dt="2022-02-19T01:10:55.233" v="2352" actId="1035"/>
          <ac:picMkLst>
            <pc:docMk/>
            <pc:sldMk cId="268795821" sldId="2567"/>
            <ac:picMk id="19" creationId="{B781E3CC-5924-42C2-93EF-30925C55B17F}"/>
          </ac:picMkLst>
        </pc:picChg>
      </pc:sldChg>
      <pc:sldChg chg="addSp delSp modSp mod modClrScheme chgLayout">
        <pc:chgData name="TANVIR ASHRAF" userId="e35142cb3792d77f" providerId="LiveId" clId="{D8570A78-F696-4283-9643-1D5E73EDB0DC}" dt="2022-02-27T01:41:17.999" v="10645" actId="1076"/>
        <pc:sldMkLst>
          <pc:docMk/>
          <pc:sldMk cId="2032607428" sldId="2571"/>
        </pc:sldMkLst>
        <pc:spChg chg="add del mod ord">
          <ac:chgData name="TANVIR ASHRAF" userId="e35142cb3792d77f" providerId="LiveId" clId="{D8570A78-F696-4283-9643-1D5E73EDB0DC}" dt="2022-02-24T00:54:49.977" v="10413"/>
          <ac:spMkLst>
            <pc:docMk/>
            <pc:sldMk cId="2032607428" sldId="2571"/>
            <ac:spMk id="2" creationId="{EA9C62F3-7C58-4F79-8024-D4B511F50DBB}"/>
          </ac:spMkLst>
        </pc:spChg>
        <pc:spChg chg="add del mod">
          <ac:chgData name="TANVIR ASHRAF" userId="e35142cb3792d77f" providerId="LiveId" clId="{D8570A78-F696-4283-9643-1D5E73EDB0DC}" dt="2022-02-21T18:38:16.261" v="7420" actId="478"/>
          <ac:spMkLst>
            <pc:docMk/>
            <pc:sldMk cId="2032607428" sldId="2571"/>
            <ac:spMk id="3" creationId="{75283703-7F29-4855-94E5-BB67DC040A75}"/>
          </ac:spMkLst>
        </pc:spChg>
        <pc:spChg chg="add mod">
          <ac:chgData name="TANVIR ASHRAF" userId="e35142cb3792d77f" providerId="LiveId" clId="{D8570A78-F696-4283-9643-1D5E73EDB0DC}" dt="2022-02-24T00:56:05.042" v="10443" actId="122"/>
          <ac:spMkLst>
            <pc:docMk/>
            <pc:sldMk cId="2032607428" sldId="2571"/>
            <ac:spMk id="3" creationId="{D30C01F5-D0C4-457A-BD84-DA432D40D273}"/>
          </ac:spMkLst>
        </pc:spChg>
        <pc:spChg chg="del">
          <ac:chgData name="TANVIR ASHRAF" userId="e35142cb3792d77f" providerId="LiveId" clId="{D8570A78-F696-4283-9643-1D5E73EDB0DC}" dt="2022-02-21T18:38:16.261" v="7420" actId="478"/>
          <ac:spMkLst>
            <pc:docMk/>
            <pc:sldMk cId="2032607428" sldId="2571"/>
            <ac:spMk id="5" creationId="{96DBE169-BA91-4B17-9AF2-4BAD528BEE06}"/>
          </ac:spMkLst>
        </pc:spChg>
        <pc:spChg chg="add del mod">
          <ac:chgData name="TANVIR ASHRAF" userId="e35142cb3792d77f" providerId="LiveId" clId="{D8570A78-F696-4283-9643-1D5E73EDB0DC}" dt="2022-02-21T18:38:20.270" v="7421" actId="478"/>
          <ac:spMkLst>
            <pc:docMk/>
            <pc:sldMk cId="2032607428" sldId="2571"/>
            <ac:spMk id="6" creationId="{664B49ED-4673-4C5B-99A6-844297CCD5F0}"/>
          </ac:spMkLst>
        </pc:spChg>
        <pc:spChg chg="del">
          <ac:chgData name="TANVIR ASHRAF" userId="e35142cb3792d77f" providerId="LiveId" clId="{D8570A78-F696-4283-9643-1D5E73EDB0DC}" dt="2022-02-21T18:38:16.261" v="7420" actId="478"/>
          <ac:spMkLst>
            <pc:docMk/>
            <pc:sldMk cId="2032607428" sldId="2571"/>
            <ac:spMk id="7" creationId="{87FCC6D1-213C-4A86-A2D0-742E15438C09}"/>
          </ac:spMkLst>
        </pc:spChg>
        <pc:spChg chg="del">
          <ac:chgData name="TANVIR ASHRAF" userId="e35142cb3792d77f" providerId="LiveId" clId="{D8570A78-F696-4283-9643-1D5E73EDB0DC}" dt="2022-02-21T18:38:16.261" v="7420" actId="478"/>
          <ac:spMkLst>
            <pc:docMk/>
            <pc:sldMk cId="2032607428" sldId="2571"/>
            <ac:spMk id="8" creationId="{D9C2EAA8-D3C6-403B-B439-F95C60D0B3B9}"/>
          </ac:spMkLst>
        </pc:spChg>
        <pc:spChg chg="add del mod">
          <ac:chgData name="TANVIR ASHRAF" userId="e35142cb3792d77f" providerId="LiveId" clId="{D8570A78-F696-4283-9643-1D5E73EDB0DC}" dt="2022-02-21T18:38:20.270" v="7421" actId="478"/>
          <ac:spMkLst>
            <pc:docMk/>
            <pc:sldMk cId="2032607428" sldId="2571"/>
            <ac:spMk id="10" creationId="{3849245F-5F7C-478D-B9F5-D388689B0BBD}"/>
          </ac:spMkLst>
        </pc:spChg>
        <pc:spChg chg="add del mod">
          <ac:chgData name="TANVIR ASHRAF" userId="e35142cb3792d77f" providerId="LiveId" clId="{D8570A78-F696-4283-9643-1D5E73EDB0DC}" dt="2022-02-21T18:38:20.270" v="7421" actId="478"/>
          <ac:spMkLst>
            <pc:docMk/>
            <pc:sldMk cId="2032607428" sldId="2571"/>
            <ac:spMk id="12" creationId="{A48FFFC5-46AB-4CFB-BA0A-339AB10C4573}"/>
          </ac:spMkLst>
        </pc:spChg>
        <pc:spChg chg="add del mod">
          <ac:chgData name="TANVIR ASHRAF" userId="e35142cb3792d77f" providerId="LiveId" clId="{D8570A78-F696-4283-9643-1D5E73EDB0DC}" dt="2022-02-21T18:38:20.270" v="7421" actId="478"/>
          <ac:spMkLst>
            <pc:docMk/>
            <pc:sldMk cId="2032607428" sldId="2571"/>
            <ac:spMk id="14" creationId="{6B6D2FDF-FA01-43DD-951A-90E8B3EE6304}"/>
          </ac:spMkLst>
        </pc:spChg>
        <pc:spChg chg="add del mod">
          <ac:chgData name="TANVIR ASHRAF" userId="e35142cb3792d77f" providerId="LiveId" clId="{D8570A78-F696-4283-9643-1D5E73EDB0DC}" dt="2022-02-21T18:38:20.270" v="7421" actId="478"/>
          <ac:spMkLst>
            <pc:docMk/>
            <pc:sldMk cId="2032607428" sldId="2571"/>
            <ac:spMk id="16" creationId="{0E7844CD-302F-46A0-BEFE-C8258A3C4EE2}"/>
          </ac:spMkLst>
        </pc:spChg>
        <pc:spChg chg="add del mod">
          <ac:chgData name="TANVIR ASHRAF" userId="e35142cb3792d77f" providerId="LiveId" clId="{D8570A78-F696-4283-9643-1D5E73EDB0DC}" dt="2022-02-21T18:38:20.270" v="7421" actId="478"/>
          <ac:spMkLst>
            <pc:docMk/>
            <pc:sldMk cId="2032607428" sldId="2571"/>
            <ac:spMk id="18" creationId="{F0B19E5E-8849-4167-9675-29B9644640F2}"/>
          </ac:spMkLst>
        </pc:spChg>
        <pc:spChg chg="del">
          <ac:chgData name="TANVIR ASHRAF" userId="e35142cb3792d77f" providerId="LiveId" clId="{D8570A78-F696-4283-9643-1D5E73EDB0DC}" dt="2022-02-21T18:38:16.261" v="7420" actId="478"/>
          <ac:spMkLst>
            <pc:docMk/>
            <pc:sldMk cId="2032607428" sldId="2571"/>
            <ac:spMk id="20" creationId="{82414D74-66D2-4C65-A48E-39F723FB2B2F}"/>
          </ac:spMkLst>
        </pc:spChg>
        <pc:spChg chg="del">
          <ac:chgData name="TANVIR ASHRAF" userId="e35142cb3792d77f" providerId="LiveId" clId="{D8570A78-F696-4283-9643-1D5E73EDB0DC}" dt="2022-02-21T18:38:16.261" v="7420" actId="478"/>
          <ac:spMkLst>
            <pc:docMk/>
            <pc:sldMk cId="2032607428" sldId="2571"/>
            <ac:spMk id="21" creationId="{E4D7EF6E-37B1-4694-B769-3DDEC29D8381}"/>
          </ac:spMkLst>
        </pc:spChg>
        <pc:spChg chg="del">
          <ac:chgData name="TANVIR ASHRAF" userId="e35142cb3792d77f" providerId="LiveId" clId="{D8570A78-F696-4283-9643-1D5E73EDB0DC}" dt="2022-02-21T18:38:16.261" v="7420" actId="478"/>
          <ac:spMkLst>
            <pc:docMk/>
            <pc:sldMk cId="2032607428" sldId="2571"/>
            <ac:spMk id="22" creationId="{ABF89FBA-20AC-4FD7-833B-ADA0EEFFCADC}"/>
          </ac:spMkLst>
        </pc:spChg>
        <pc:spChg chg="add del mod">
          <ac:chgData name="TANVIR ASHRAF" userId="e35142cb3792d77f" providerId="LiveId" clId="{D8570A78-F696-4283-9643-1D5E73EDB0DC}" dt="2022-02-21T18:38:20.270" v="7421" actId="478"/>
          <ac:spMkLst>
            <pc:docMk/>
            <pc:sldMk cId="2032607428" sldId="2571"/>
            <ac:spMk id="23" creationId="{1978A1BD-5805-436C-96FF-416AF1C739EC}"/>
          </ac:spMkLst>
        </pc:spChg>
        <pc:spChg chg="add del mod">
          <ac:chgData name="TANVIR ASHRAF" userId="e35142cb3792d77f" providerId="LiveId" clId="{D8570A78-F696-4283-9643-1D5E73EDB0DC}" dt="2022-02-21T18:38:20.270" v="7421" actId="478"/>
          <ac:spMkLst>
            <pc:docMk/>
            <pc:sldMk cId="2032607428" sldId="2571"/>
            <ac:spMk id="25" creationId="{FAB64603-A35E-4F5C-9E03-0277C0639A04}"/>
          </ac:spMkLst>
        </pc:spChg>
        <pc:spChg chg="add del mod">
          <ac:chgData name="TANVIR ASHRAF" userId="e35142cb3792d77f" providerId="LiveId" clId="{D8570A78-F696-4283-9643-1D5E73EDB0DC}" dt="2022-02-21T18:38:20.270" v="7421" actId="478"/>
          <ac:spMkLst>
            <pc:docMk/>
            <pc:sldMk cId="2032607428" sldId="2571"/>
            <ac:spMk id="27" creationId="{EAB9C89D-3208-4345-981C-0F4EFABF0F29}"/>
          </ac:spMkLst>
        </pc:spChg>
        <pc:spChg chg="add del mod">
          <ac:chgData name="TANVIR ASHRAF" userId="e35142cb3792d77f" providerId="LiveId" clId="{D8570A78-F696-4283-9643-1D5E73EDB0DC}" dt="2022-02-21T18:38:20.270" v="7421" actId="478"/>
          <ac:spMkLst>
            <pc:docMk/>
            <pc:sldMk cId="2032607428" sldId="2571"/>
            <ac:spMk id="29" creationId="{EC2BC43C-D9C0-455C-8958-B20B4463F8AC}"/>
          </ac:spMkLst>
        </pc:spChg>
        <pc:spChg chg="del">
          <ac:chgData name="TANVIR ASHRAF" userId="e35142cb3792d77f" providerId="LiveId" clId="{D8570A78-F696-4283-9643-1D5E73EDB0DC}" dt="2022-02-21T18:38:16.261" v="7420" actId="478"/>
          <ac:spMkLst>
            <pc:docMk/>
            <pc:sldMk cId="2032607428" sldId="2571"/>
            <ac:spMk id="66" creationId="{1AEF3ED8-A75C-4318-877C-139C98C0007D}"/>
          </ac:spMkLst>
        </pc:spChg>
        <pc:picChg chg="add del">
          <ac:chgData name="TANVIR ASHRAF" userId="e35142cb3792d77f" providerId="LiveId" clId="{D8570A78-F696-4283-9643-1D5E73EDB0DC}" dt="2022-02-22T23:15:00.454" v="9041" actId="21"/>
          <ac:picMkLst>
            <pc:docMk/>
            <pc:sldMk cId="2032607428" sldId="2571"/>
            <ac:picMk id="3" creationId="{367F1F63-4257-4716-8558-18D7CF793F7F}"/>
          </ac:picMkLst>
        </pc:picChg>
        <pc:picChg chg="add mod">
          <ac:chgData name="TANVIR ASHRAF" userId="e35142cb3792d77f" providerId="LiveId" clId="{D8570A78-F696-4283-9643-1D5E73EDB0DC}" dt="2022-02-27T01:41:17.999" v="10645" actId="1076"/>
          <ac:picMkLst>
            <pc:docMk/>
            <pc:sldMk cId="2032607428" sldId="2571"/>
            <ac:picMk id="4" creationId="{767D6342-0FA9-4D79-A513-3BD058466848}"/>
          </ac:picMkLst>
        </pc:picChg>
        <pc:picChg chg="add del mod">
          <ac:chgData name="TANVIR ASHRAF" userId="e35142cb3792d77f" providerId="LiveId" clId="{D8570A78-F696-4283-9643-1D5E73EDB0DC}" dt="2022-02-24T00:54:45.240" v="10411" actId="21"/>
          <ac:picMkLst>
            <pc:docMk/>
            <pc:sldMk cId="2032607428" sldId="2571"/>
            <ac:picMk id="5" creationId="{DD8ADB1F-747C-4515-949E-411A601271B3}"/>
          </ac:picMkLst>
        </pc:picChg>
        <pc:picChg chg="add del mod">
          <ac:chgData name="TANVIR ASHRAF" userId="e35142cb3792d77f" providerId="LiveId" clId="{D8570A78-F696-4283-9643-1D5E73EDB0DC}" dt="2022-02-22T22:39:52.510" v="8899" actId="478"/>
          <ac:picMkLst>
            <pc:docMk/>
            <pc:sldMk cId="2032607428" sldId="2571"/>
            <ac:picMk id="31" creationId="{11E6308C-321A-4034-B7C3-9457D1AAA07F}"/>
          </ac:picMkLst>
        </pc:picChg>
        <pc:picChg chg="del">
          <ac:chgData name="TANVIR ASHRAF" userId="e35142cb3792d77f" providerId="LiveId" clId="{D8570A78-F696-4283-9643-1D5E73EDB0DC}" dt="2022-02-21T18:38:11.188" v="7419" actId="478"/>
          <ac:picMkLst>
            <pc:docMk/>
            <pc:sldMk cId="2032607428" sldId="2571"/>
            <ac:picMk id="40" creationId="{00000000-0000-0000-0000-000000000000}"/>
          </ac:picMkLst>
        </pc:picChg>
        <pc:picChg chg="del">
          <ac:chgData name="TANVIR ASHRAF" userId="e35142cb3792d77f" providerId="LiveId" clId="{D8570A78-F696-4283-9643-1D5E73EDB0DC}" dt="2022-02-21T18:38:16.261" v="7420" actId="478"/>
          <ac:picMkLst>
            <pc:docMk/>
            <pc:sldMk cId="2032607428" sldId="2571"/>
            <ac:picMk id="41" creationId="{00000000-0000-0000-0000-000000000000}"/>
          </ac:picMkLst>
        </pc:picChg>
        <pc:picChg chg="del">
          <ac:chgData name="TANVIR ASHRAF" userId="e35142cb3792d77f" providerId="LiveId" clId="{D8570A78-F696-4283-9643-1D5E73EDB0DC}" dt="2022-02-21T18:38:16.261" v="7420" actId="478"/>
          <ac:picMkLst>
            <pc:docMk/>
            <pc:sldMk cId="2032607428" sldId="2571"/>
            <ac:picMk id="42" creationId="{00000000-0000-0000-0000-000000000000}"/>
          </ac:picMkLst>
        </pc:picChg>
        <pc:picChg chg="del">
          <ac:chgData name="TANVIR ASHRAF" userId="e35142cb3792d77f" providerId="LiveId" clId="{D8570A78-F696-4283-9643-1D5E73EDB0DC}" dt="2022-02-21T18:38:16.261" v="7420" actId="478"/>
          <ac:picMkLst>
            <pc:docMk/>
            <pc:sldMk cId="2032607428" sldId="2571"/>
            <ac:picMk id="43" creationId="{00000000-0000-0000-0000-000000000000}"/>
          </ac:picMkLst>
        </pc:picChg>
      </pc:sldChg>
      <pc:sldChg chg="del">
        <pc:chgData name="TANVIR ASHRAF" userId="e35142cb3792d77f" providerId="LiveId" clId="{D8570A78-F696-4283-9643-1D5E73EDB0DC}" dt="2022-02-22T23:20:33.547" v="9122" actId="47"/>
        <pc:sldMkLst>
          <pc:docMk/>
          <pc:sldMk cId="4148056425" sldId="2575"/>
        </pc:sldMkLst>
      </pc:sldChg>
      <pc:sldChg chg="del">
        <pc:chgData name="TANVIR ASHRAF" userId="e35142cb3792d77f" providerId="LiveId" clId="{D8570A78-F696-4283-9643-1D5E73EDB0DC}" dt="2022-02-21T17:17:34.782" v="6280" actId="47"/>
        <pc:sldMkLst>
          <pc:docMk/>
          <pc:sldMk cId="1250005957" sldId="2581"/>
        </pc:sldMkLst>
      </pc:sldChg>
      <pc:sldChg chg="addSp delSp modSp mod ord modAnim">
        <pc:chgData name="TANVIR ASHRAF" userId="e35142cb3792d77f" providerId="LiveId" clId="{D8570A78-F696-4283-9643-1D5E73EDB0DC}" dt="2022-02-24T00:58:13.590" v="10465"/>
        <pc:sldMkLst>
          <pc:docMk/>
          <pc:sldMk cId="1415924349" sldId="2584"/>
        </pc:sldMkLst>
        <pc:spChg chg="del">
          <ac:chgData name="TANVIR ASHRAF" userId="e35142cb3792d77f" providerId="LiveId" clId="{D8570A78-F696-4283-9643-1D5E73EDB0DC}" dt="2022-02-22T23:37:49.911" v="9132" actId="478"/>
          <ac:spMkLst>
            <pc:docMk/>
            <pc:sldMk cId="1415924349" sldId="2584"/>
            <ac:spMk id="3" creationId="{00000000-0000-0000-0000-000000000000}"/>
          </ac:spMkLst>
        </pc:spChg>
        <pc:spChg chg="add del mod">
          <ac:chgData name="TANVIR ASHRAF" userId="e35142cb3792d77f" providerId="LiveId" clId="{D8570A78-F696-4283-9643-1D5E73EDB0DC}" dt="2022-02-23T18:53:14.601" v="10363"/>
          <ac:spMkLst>
            <pc:docMk/>
            <pc:sldMk cId="1415924349" sldId="2584"/>
            <ac:spMk id="3" creationId="{B2139253-03E5-48B1-998E-B3E1FF75B5A8}"/>
          </ac:spMkLst>
        </pc:spChg>
        <pc:spChg chg="add del mod">
          <ac:chgData name="TANVIR ASHRAF" userId="e35142cb3792d77f" providerId="LiveId" clId="{D8570A78-F696-4283-9643-1D5E73EDB0DC}" dt="2022-02-22T23:37:43.417" v="9130"/>
          <ac:spMkLst>
            <pc:docMk/>
            <pc:sldMk cId="1415924349" sldId="2584"/>
            <ac:spMk id="4" creationId="{BDD9321D-7AEA-4D40-ADE1-9A6372E0B7CB}"/>
          </ac:spMkLst>
        </pc:spChg>
        <pc:spChg chg="add mod">
          <ac:chgData name="TANVIR ASHRAF" userId="e35142cb3792d77f" providerId="LiveId" clId="{D8570A78-F696-4283-9643-1D5E73EDB0DC}" dt="2022-02-23T18:56:18.604" v="10404" actId="14100"/>
          <ac:spMkLst>
            <pc:docMk/>
            <pc:sldMk cId="1415924349" sldId="2584"/>
            <ac:spMk id="9" creationId="{6BA0B82B-64B3-4063-84D1-170E032F9853}"/>
          </ac:spMkLst>
        </pc:spChg>
        <pc:picChg chg="add mod ord">
          <ac:chgData name="TANVIR ASHRAF" userId="e35142cb3792d77f" providerId="LiveId" clId="{D8570A78-F696-4283-9643-1D5E73EDB0DC}" dt="2022-02-23T18:55:52.267" v="10394" actId="14100"/>
          <ac:picMkLst>
            <pc:docMk/>
            <pc:sldMk cId="1415924349" sldId="2584"/>
            <ac:picMk id="5" creationId="{86706510-E37B-443A-A702-9A75CC4B5A4F}"/>
          </ac:picMkLst>
        </pc:picChg>
        <pc:picChg chg="add del mod">
          <ac:chgData name="TANVIR ASHRAF" userId="e35142cb3792d77f" providerId="LiveId" clId="{D8570A78-F696-4283-9643-1D5E73EDB0DC}" dt="2022-02-23T18:53:12.321" v="10362" actId="478"/>
          <ac:picMkLst>
            <pc:docMk/>
            <pc:sldMk cId="1415924349" sldId="2584"/>
            <ac:picMk id="6" creationId="{B4F9144C-7A8A-41EC-BB3A-93A74EB6BB4A}"/>
          </ac:picMkLst>
        </pc:picChg>
        <pc:picChg chg="del">
          <ac:chgData name="TANVIR ASHRAF" userId="e35142cb3792d77f" providerId="LiveId" clId="{D8570A78-F696-4283-9643-1D5E73EDB0DC}" dt="2022-02-22T23:37:14.176" v="9129" actId="478"/>
          <ac:picMkLst>
            <pc:docMk/>
            <pc:sldMk cId="1415924349" sldId="2584"/>
            <ac:picMk id="7" creationId="{00000000-0000-0000-0000-000000000000}"/>
          </ac:picMkLst>
        </pc:picChg>
      </pc:sldChg>
      <pc:sldChg chg="addSp modSp mod modAnim">
        <pc:chgData name="TANVIR ASHRAF" userId="e35142cb3792d77f" providerId="LiveId" clId="{D8570A78-F696-4283-9643-1D5E73EDB0DC}" dt="2022-02-24T00:56:42.062" v="10456"/>
        <pc:sldMkLst>
          <pc:docMk/>
          <pc:sldMk cId="79592761" sldId="2596"/>
        </pc:sldMkLst>
        <pc:spChg chg="mod">
          <ac:chgData name="TANVIR ASHRAF" userId="e35142cb3792d77f" providerId="LiveId" clId="{D8570A78-F696-4283-9643-1D5E73EDB0DC}" dt="2022-02-16T17:21:55.122" v="39" actId="1076"/>
          <ac:spMkLst>
            <pc:docMk/>
            <pc:sldMk cId="79592761" sldId="2596"/>
            <ac:spMk id="2" creationId="{83823991-6F5F-45D3-883F-8179BE10396D}"/>
          </ac:spMkLst>
        </pc:spChg>
        <pc:spChg chg="mod">
          <ac:chgData name="TANVIR ASHRAF" userId="e35142cb3792d77f" providerId="LiveId" clId="{D8570A78-F696-4283-9643-1D5E73EDB0DC}" dt="2022-02-16T17:22:09.686" v="64" actId="20577"/>
          <ac:spMkLst>
            <pc:docMk/>
            <pc:sldMk cId="79592761" sldId="2596"/>
            <ac:spMk id="3" creationId="{7555E40E-3256-4272-A29D-F2438D5C136F}"/>
          </ac:spMkLst>
        </pc:spChg>
        <pc:spChg chg="mod">
          <ac:chgData name="TANVIR ASHRAF" userId="e35142cb3792d77f" providerId="LiveId" clId="{D8570A78-F696-4283-9643-1D5E73EDB0DC}" dt="2022-02-16T17:21:48.694" v="38" actId="1076"/>
          <ac:spMkLst>
            <pc:docMk/>
            <pc:sldMk cId="79592761" sldId="2596"/>
            <ac:spMk id="11" creationId="{DBA7D5FB-BEA4-49FE-A460-7152A73047C9}"/>
          </ac:spMkLst>
        </pc:spChg>
        <pc:picChg chg="add mod">
          <ac:chgData name="TANVIR ASHRAF" userId="e35142cb3792d77f" providerId="LiveId" clId="{D8570A78-F696-4283-9643-1D5E73EDB0DC}" dt="2022-02-16T17:22:49.272" v="72" actId="1035"/>
          <ac:picMkLst>
            <pc:docMk/>
            <pc:sldMk cId="79592761" sldId="2596"/>
            <ac:picMk id="5" creationId="{B7AB9FEC-4B13-48C2-8FC5-93DC405FB2AA}"/>
          </ac:picMkLst>
        </pc:picChg>
      </pc:sldChg>
      <pc:sldChg chg="addSp delSp modSp new mod ord modClrScheme chgLayout">
        <pc:chgData name="TANVIR ASHRAF" userId="e35142cb3792d77f" providerId="LiveId" clId="{D8570A78-F696-4283-9643-1D5E73EDB0DC}" dt="2022-02-21T17:18:03.296" v="6283" actId="207"/>
        <pc:sldMkLst>
          <pc:docMk/>
          <pc:sldMk cId="1228320579" sldId="2597"/>
        </pc:sldMkLst>
        <pc:spChg chg="del mod ord">
          <ac:chgData name="TANVIR ASHRAF" userId="e35142cb3792d77f" providerId="LiveId" clId="{D8570A78-F696-4283-9643-1D5E73EDB0DC}" dt="2022-02-17T17:29:12.555" v="222" actId="700"/>
          <ac:spMkLst>
            <pc:docMk/>
            <pc:sldMk cId="1228320579" sldId="2597"/>
            <ac:spMk id="2" creationId="{0EDFC6A5-F134-452B-B30F-2AA1C70A2666}"/>
          </ac:spMkLst>
        </pc:spChg>
        <pc:spChg chg="add del mod">
          <ac:chgData name="TANVIR ASHRAF" userId="e35142cb3792d77f" providerId="LiveId" clId="{D8570A78-F696-4283-9643-1D5E73EDB0DC}" dt="2022-02-18T16:49:26.130" v="684"/>
          <ac:spMkLst>
            <pc:docMk/>
            <pc:sldMk cId="1228320579" sldId="2597"/>
            <ac:spMk id="3" creationId="{63337174-0587-494A-9001-21BC7BFA930F}"/>
          </ac:spMkLst>
        </pc:spChg>
        <pc:spChg chg="del mod ord">
          <ac:chgData name="TANVIR ASHRAF" userId="e35142cb3792d77f" providerId="LiveId" clId="{D8570A78-F696-4283-9643-1D5E73EDB0DC}" dt="2022-02-17T17:29:12.555" v="222" actId="700"/>
          <ac:spMkLst>
            <pc:docMk/>
            <pc:sldMk cId="1228320579" sldId="2597"/>
            <ac:spMk id="3" creationId="{B261498B-AB08-4329-8967-B8153B5A1574}"/>
          </ac:spMkLst>
        </pc:spChg>
        <pc:spChg chg="del mod ord">
          <ac:chgData name="TANVIR ASHRAF" userId="e35142cb3792d77f" providerId="LiveId" clId="{D8570A78-F696-4283-9643-1D5E73EDB0DC}" dt="2022-02-17T17:29:12.555" v="222" actId="700"/>
          <ac:spMkLst>
            <pc:docMk/>
            <pc:sldMk cId="1228320579" sldId="2597"/>
            <ac:spMk id="4" creationId="{80A40F37-134C-4D93-8A48-E435479ED937}"/>
          </ac:spMkLst>
        </pc:spChg>
        <pc:spChg chg="add mod">
          <ac:chgData name="TANVIR ASHRAF" userId="e35142cb3792d77f" providerId="LiveId" clId="{D8570A78-F696-4283-9643-1D5E73EDB0DC}" dt="2022-02-18T16:51:41.392" v="716" actId="1076"/>
          <ac:spMkLst>
            <pc:docMk/>
            <pc:sldMk cId="1228320579" sldId="2597"/>
            <ac:spMk id="6" creationId="{65221D4D-F365-4869-BF7D-383A70E295B5}"/>
          </ac:spMkLst>
        </pc:spChg>
        <pc:spChg chg="add del mod ord">
          <ac:chgData name="TANVIR ASHRAF" userId="e35142cb3792d77f" providerId="LiveId" clId="{D8570A78-F696-4283-9643-1D5E73EDB0DC}" dt="2022-02-17T17:30:47.157" v="230" actId="478"/>
          <ac:spMkLst>
            <pc:docMk/>
            <pc:sldMk cId="1228320579" sldId="2597"/>
            <ac:spMk id="6" creationId="{9D7E6AD2-8C7C-41BB-83C5-56FCED3449D5}"/>
          </ac:spMkLst>
        </pc:spChg>
        <pc:spChg chg="add del mod ord">
          <ac:chgData name="TANVIR ASHRAF" userId="e35142cb3792d77f" providerId="LiveId" clId="{D8570A78-F696-4283-9643-1D5E73EDB0DC}" dt="2022-02-17T17:29:33.326" v="224" actId="478"/>
          <ac:spMkLst>
            <pc:docMk/>
            <pc:sldMk cId="1228320579" sldId="2597"/>
            <ac:spMk id="7" creationId="{CCA8B79F-7538-4107-883A-3F4C18F0BF78}"/>
          </ac:spMkLst>
        </pc:spChg>
        <pc:spChg chg="add del mod ord">
          <ac:chgData name="TANVIR ASHRAF" userId="e35142cb3792d77f" providerId="LiveId" clId="{D8570A78-F696-4283-9643-1D5E73EDB0DC}" dt="2022-02-17T18:49:33.289" v="232" actId="478"/>
          <ac:spMkLst>
            <pc:docMk/>
            <pc:sldMk cId="1228320579" sldId="2597"/>
            <ac:spMk id="8" creationId="{855E5636-30F7-4FC9-B343-15389F8788BD}"/>
          </ac:spMkLst>
        </pc:spChg>
        <pc:spChg chg="add del mod ord">
          <ac:chgData name="TANVIR ASHRAF" userId="e35142cb3792d77f" providerId="LiveId" clId="{D8570A78-F696-4283-9643-1D5E73EDB0DC}" dt="2022-02-17T17:29:24.356" v="223" actId="478"/>
          <ac:spMkLst>
            <pc:docMk/>
            <pc:sldMk cId="1228320579" sldId="2597"/>
            <ac:spMk id="9" creationId="{21928597-9B88-4203-8B03-189F32E12322}"/>
          </ac:spMkLst>
        </pc:spChg>
        <pc:graphicFrameChg chg="add mod modGraphic">
          <ac:chgData name="TANVIR ASHRAF" userId="e35142cb3792d77f" providerId="LiveId" clId="{D8570A78-F696-4283-9643-1D5E73EDB0DC}" dt="2022-02-21T17:18:03.296" v="6283" actId="207"/>
          <ac:graphicFrameMkLst>
            <pc:docMk/>
            <pc:sldMk cId="1228320579" sldId="2597"/>
            <ac:graphicFrameMk id="2" creationId="{76910AD3-1164-4DBF-9D68-98487490FBAA}"/>
          </ac:graphicFrameMkLst>
        </pc:graphicFrameChg>
        <pc:graphicFrameChg chg="add del mod modGraphic">
          <ac:chgData name="TANVIR ASHRAF" userId="e35142cb3792d77f" providerId="LiveId" clId="{D8570A78-F696-4283-9643-1D5E73EDB0DC}" dt="2022-02-18T15:19:24.776" v="291" actId="478"/>
          <ac:graphicFrameMkLst>
            <pc:docMk/>
            <pc:sldMk cId="1228320579" sldId="2597"/>
            <ac:graphicFrameMk id="3" creationId="{2E6A4569-F72D-40C1-BE97-C4F5283B43B8}"/>
          </ac:graphicFrameMkLst>
        </pc:graphicFrameChg>
        <pc:graphicFrameChg chg="add del mod modGraphic">
          <ac:chgData name="TANVIR ASHRAF" userId="e35142cb3792d77f" providerId="LiveId" clId="{D8570A78-F696-4283-9643-1D5E73EDB0DC}" dt="2022-02-18T15:42:00.596" v="446" actId="478"/>
          <ac:graphicFrameMkLst>
            <pc:docMk/>
            <pc:sldMk cId="1228320579" sldId="2597"/>
            <ac:graphicFrameMk id="4" creationId="{B4F0A2A3-4F33-4146-9D60-6606D2F8109A}"/>
          </ac:graphicFrameMkLst>
        </pc:graphicFrameChg>
        <pc:graphicFrameChg chg="add del mod modGraphic">
          <ac:chgData name="TANVIR ASHRAF" userId="e35142cb3792d77f" providerId="LiveId" clId="{D8570A78-F696-4283-9643-1D5E73EDB0DC}" dt="2022-02-18T15:42:06.595" v="447" actId="478"/>
          <ac:graphicFrameMkLst>
            <pc:docMk/>
            <pc:sldMk cId="1228320579" sldId="2597"/>
            <ac:graphicFrameMk id="6" creationId="{F4F5C3C7-9774-4185-B88A-B2EB7923B66C}"/>
          </ac:graphicFrameMkLst>
        </pc:graphicFrameChg>
        <pc:graphicFrameChg chg="add del mod modGraphic">
          <ac:chgData name="TANVIR ASHRAF" userId="e35142cb3792d77f" providerId="LiveId" clId="{D8570A78-F696-4283-9643-1D5E73EDB0DC}" dt="2022-02-18T15:14:39.768" v="263" actId="478"/>
          <ac:graphicFrameMkLst>
            <pc:docMk/>
            <pc:sldMk cId="1228320579" sldId="2597"/>
            <ac:graphicFrameMk id="12" creationId="{B399EC81-2822-4F13-9797-4C26A1F5935E}"/>
          </ac:graphicFrameMkLst>
        </pc:graphicFrameChg>
        <pc:picChg chg="add mod ord">
          <ac:chgData name="TANVIR ASHRAF" userId="e35142cb3792d77f" providerId="LiveId" clId="{D8570A78-F696-4283-9643-1D5E73EDB0DC}" dt="2022-02-18T16:49:57.079" v="697" actId="1076"/>
          <ac:picMkLst>
            <pc:docMk/>
            <pc:sldMk cId="1228320579" sldId="2597"/>
            <ac:picMk id="4" creationId="{8FC37F88-6824-4E80-BAC5-6336110BA753}"/>
          </ac:picMkLst>
        </pc:picChg>
        <pc:picChg chg="add del mod">
          <ac:chgData name="TANVIR ASHRAF" userId="e35142cb3792d77f" providerId="LiveId" clId="{D8570A78-F696-4283-9643-1D5E73EDB0DC}" dt="2022-02-18T16:44:51.676" v="635" actId="478"/>
          <ac:picMkLst>
            <pc:docMk/>
            <pc:sldMk cId="1228320579" sldId="2597"/>
            <ac:picMk id="5" creationId="{E69C1109-99AC-4C49-B9DE-56DF6AD20766}"/>
          </ac:picMkLst>
        </pc:picChg>
        <pc:picChg chg="add mod">
          <ac:chgData name="TANVIR ASHRAF" userId="e35142cb3792d77f" providerId="LiveId" clId="{D8570A78-F696-4283-9643-1D5E73EDB0DC}" dt="2022-02-18T17:24:00.859" v="1340" actId="1076"/>
          <ac:picMkLst>
            <pc:docMk/>
            <pc:sldMk cId="1228320579" sldId="2597"/>
            <ac:picMk id="7" creationId="{462E37BF-0FB1-4BEF-8784-FFB537BF1C1B}"/>
          </ac:picMkLst>
        </pc:picChg>
      </pc:sldChg>
      <pc:sldChg chg="addSp delSp modSp new del mod">
        <pc:chgData name="TANVIR ASHRAF" userId="e35142cb3792d77f" providerId="LiveId" clId="{D8570A78-F696-4283-9643-1D5E73EDB0DC}" dt="2022-02-18T16:35:56.496" v="514" actId="47"/>
        <pc:sldMkLst>
          <pc:docMk/>
          <pc:sldMk cId="2503394401" sldId="2598"/>
        </pc:sldMkLst>
        <pc:spChg chg="del">
          <ac:chgData name="TANVIR ASHRAF" userId="e35142cb3792d77f" providerId="LiveId" clId="{D8570A78-F696-4283-9643-1D5E73EDB0DC}" dt="2022-02-18T15:26:19.199" v="326" actId="478"/>
          <ac:spMkLst>
            <pc:docMk/>
            <pc:sldMk cId="2503394401" sldId="2598"/>
            <ac:spMk id="2" creationId="{C06CB34C-35B2-4A54-BFEA-F1AA5154E6D1}"/>
          </ac:spMkLst>
        </pc:spChg>
        <pc:spChg chg="del">
          <ac:chgData name="TANVIR ASHRAF" userId="e35142cb3792d77f" providerId="LiveId" clId="{D8570A78-F696-4283-9643-1D5E73EDB0DC}" dt="2022-02-18T15:26:13.861" v="325" actId="478"/>
          <ac:spMkLst>
            <pc:docMk/>
            <pc:sldMk cId="2503394401" sldId="2598"/>
            <ac:spMk id="3" creationId="{82F5FDC8-DA71-4C1F-9CB1-C9B5C27516C4}"/>
          </ac:spMkLst>
        </pc:spChg>
        <pc:spChg chg="del">
          <ac:chgData name="TANVIR ASHRAF" userId="e35142cb3792d77f" providerId="LiveId" clId="{D8570A78-F696-4283-9643-1D5E73EDB0DC}" dt="2022-02-18T15:25:59.664" v="323" actId="478"/>
          <ac:spMkLst>
            <pc:docMk/>
            <pc:sldMk cId="2503394401" sldId="2598"/>
            <ac:spMk id="4" creationId="{B953B565-8822-4B6B-A507-F026E011D711}"/>
          </ac:spMkLst>
        </pc:spChg>
        <pc:spChg chg="del">
          <ac:chgData name="TANVIR ASHRAF" userId="e35142cb3792d77f" providerId="LiveId" clId="{D8570A78-F696-4283-9643-1D5E73EDB0DC}" dt="2022-02-18T15:26:01.565" v="324" actId="478"/>
          <ac:spMkLst>
            <pc:docMk/>
            <pc:sldMk cId="2503394401" sldId="2598"/>
            <ac:spMk id="5" creationId="{A3EEE127-124E-4758-9904-805A22FC371B}"/>
          </ac:spMkLst>
        </pc:spChg>
        <pc:graphicFrameChg chg="add mod modGraphic">
          <ac:chgData name="TANVIR ASHRAF" userId="e35142cb3792d77f" providerId="LiveId" clId="{D8570A78-F696-4283-9643-1D5E73EDB0DC}" dt="2022-02-18T16:34:08.048" v="504" actId="1076"/>
          <ac:graphicFrameMkLst>
            <pc:docMk/>
            <pc:sldMk cId="2503394401" sldId="2598"/>
            <ac:graphicFrameMk id="7" creationId="{36664A9B-A16A-4EC5-92D6-729A3FAFCE40}"/>
          </ac:graphicFrameMkLst>
        </pc:graphicFrameChg>
        <pc:picChg chg="add del mod">
          <ac:chgData name="TANVIR ASHRAF" userId="e35142cb3792d77f" providerId="LiveId" clId="{D8570A78-F696-4283-9643-1D5E73EDB0DC}" dt="2022-02-18T15:34:42.603" v="393" actId="478"/>
          <ac:picMkLst>
            <pc:docMk/>
            <pc:sldMk cId="2503394401" sldId="2598"/>
            <ac:picMk id="6" creationId="{C8CA8943-D8E5-40BB-9D8B-ED44EF9EA72D}"/>
          </ac:picMkLst>
        </pc:picChg>
      </pc:sldChg>
      <pc:sldChg chg="new del">
        <pc:chgData name="TANVIR ASHRAF" userId="e35142cb3792d77f" providerId="LiveId" clId="{D8570A78-F696-4283-9643-1D5E73EDB0DC}" dt="2022-02-18T15:25:50.918" v="321" actId="47"/>
        <pc:sldMkLst>
          <pc:docMk/>
          <pc:sldMk cId="3118627101" sldId="2598"/>
        </pc:sldMkLst>
      </pc:sldChg>
      <pc:sldChg chg="addSp delSp modSp add mod">
        <pc:chgData name="TANVIR ASHRAF" userId="e35142cb3792d77f" providerId="LiveId" clId="{D8570A78-F696-4283-9643-1D5E73EDB0DC}" dt="2022-02-21T17:18:16.146" v="6286" actId="207"/>
        <pc:sldMkLst>
          <pc:docMk/>
          <pc:sldMk cId="465250297" sldId="2599"/>
        </pc:sldMkLst>
        <pc:spChg chg="add del mod">
          <ac:chgData name="TANVIR ASHRAF" userId="e35142cb3792d77f" providerId="LiveId" clId="{D8570A78-F696-4283-9643-1D5E73EDB0DC}" dt="2022-02-18T16:33:10.347" v="497" actId="478"/>
          <ac:spMkLst>
            <pc:docMk/>
            <pc:sldMk cId="465250297" sldId="2599"/>
            <ac:spMk id="3" creationId="{E218AAE4-E1E3-45DF-AD9A-336572DCA705}"/>
          </ac:spMkLst>
        </pc:spChg>
        <pc:spChg chg="add mod">
          <ac:chgData name="TANVIR ASHRAF" userId="e35142cb3792d77f" providerId="LiveId" clId="{D8570A78-F696-4283-9643-1D5E73EDB0DC}" dt="2022-02-18T16:50:56.063" v="701" actId="1076"/>
          <ac:spMkLst>
            <pc:docMk/>
            <pc:sldMk cId="465250297" sldId="2599"/>
            <ac:spMk id="7" creationId="{DAEC4107-777C-4388-B0D7-81D36EA65346}"/>
          </ac:spMkLst>
        </pc:spChg>
        <pc:spChg chg="del mod">
          <ac:chgData name="TANVIR ASHRAF" userId="e35142cb3792d77f" providerId="LiveId" clId="{D8570A78-F696-4283-9643-1D5E73EDB0DC}" dt="2022-02-18T16:33:05.569" v="496" actId="478"/>
          <ac:spMkLst>
            <pc:docMk/>
            <pc:sldMk cId="465250297" sldId="2599"/>
            <ac:spMk id="8" creationId="{3BE52921-898C-4569-9D8A-F1C5E0ABE804}"/>
          </ac:spMkLst>
        </pc:spChg>
        <pc:spChg chg="del">
          <ac:chgData name="TANVIR ASHRAF" userId="e35142cb3792d77f" providerId="LiveId" clId="{D8570A78-F696-4283-9643-1D5E73EDB0DC}" dt="2022-02-18T16:33:02.351" v="494" actId="478"/>
          <ac:spMkLst>
            <pc:docMk/>
            <pc:sldMk cId="465250297" sldId="2599"/>
            <ac:spMk id="10" creationId="{577946A2-8DCE-4047-9CAE-38128B4BAF3B}"/>
          </ac:spMkLst>
        </pc:spChg>
        <pc:graphicFrameChg chg="add mod modGraphic">
          <ac:chgData name="TANVIR ASHRAF" userId="e35142cb3792d77f" providerId="LiveId" clId="{D8570A78-F696-4283-9643-1D5E73EDB0DC}" dt="2022-02-21T17:18:16.146" v="6286" actId="207"/>
          <ac:graphicFrameMkLst>
            <pc:docMk/>
            <pc:sldMk cId="465250297" sldId="2599"/>
            <ac:graphicFrameMk id="4" creationId="{38EBA474-EBD1-44A9-95AE-028FD9D855E9}"/>
          </ac:graphicFrameMkLst>
        </pc:graphicFrameChg>
        <pc:picChg chg="add mod ord">
          <ac:chgData name="TANVIR ASHRAF" userId="e35142cb3792d77f" providerId="LiveId" clId="{D8570A78-F696-4283-9643-1D5E73EDB0DC}" dt="2022-02-18T21:43:20.780" v="1833" actId="14100"/>
          <ac:picMkLst>
            <pc:docMk/>
            <pc:sldMk cId="465250297" sldId="2599"/>
            <ac:picMk id="6" creationId="{8767A8DE-03AA-4B3F-85F4-DB20CD1966F6}"/>
          </ac:picMkLst>
        </pc:picChg>
        <pc:picChg chg="add mod">
          <ac:chgData name="TANVIR ASHRAF" userId="e35142cb3792d77f" providerId="LiveId" clId="{D8570A78-F696-4283-9643-1D5E73EDB0DC}" dt="2022-02-18T16:52:07.655" v="719" actId="14100"/>
          <ac:picMkLst>
            <pc:docMk/>
            <pc:sldMk cId="465250297" sldId="2599"/>
            <ac:picMk id="11" creationId="{8A740171-625C-473A-A594-6D55A0348A50}"/>
          </ac:picMkLst>
        </pc:picChg>
      </pc:sldChg>
      <pc:sldChg chg="new del">
        <pc:chgData name="TANVIR ASHRAF" userId="e35142cb3792d77f" providerId="LiveId" clId="{D8570A78-F696-4283-9643-1D5E73EDB0DC}" dt="2022-02-18T16:32:50.747" v="492" actId="47"/>
        <pc:sldMkLst>
          <pc:docMk/>
          <pc:sldMk cId="897447752" sldId="2599"/>
        </pc:sldMkLst>
      </pc:sldChg>
      <pc:sldChg chg="delSp new del mod">
        <pc:chgData name="TANVIR ASHRAF" userId="e35142cb3792d77f" providerId="LiveId" clId="{D8570A78-F696-4283-9643-1D5E73EDB0DC}" dt="2022-02-18T16:32:33.673" v="490" actId="47"/>
        <pc:sldMkLst>
          <pc:docMk/>
          <pc:sldMk cId="3592473338" sldId="2599"/>
        </pc:sldMkLst>
        <pc:spChg chg="del">
          <ac:chgData name="TANVIR ASHRAF" userId="e35142cb3792d77f" providerId="LiveId" clId="{D8570A78-F696-4283-9643-1D5E73EDB0DC}" dt="2022-02-18T16:32:21.882" v="488" actId="478"/>
          <ac:spMkLst>
            <pc:docMk/>
            <pc:sldMk cId="3592473338" sldId="2599"/>
            <ac:spMk id="2" creationId="{FF5B509A-2FCF-4C0A-9C6A-0C07D9CD3330}"/>
          </ac:spMkLst>
        </pc:spChg>
        <pc:spChg chg="del">
          <ac:chgData name="TANVIR ASHRAF" userId="e35142cb3792d77f" providerId="LiveId" clId="{D8570A78-F696-4283-9643-1D5E73EDB0DC}" dt="2022-02-18T16:32:24.458" v="489" actId="478"/>
          <ac:spMkLst>
            <pc:docMk/>
            <pc:sldMk cId="3592473338" sldId="2599"/>
            <ac:spMk id="3" creationId="{3B60E14F-1939-41D3-B291-C309D9E58484}"/>
          </ac:spMkLst>
        </pc:spChg>
      </pc:sldChg>
      <pc:sldChg chg="addSp delSp modSp new mod modAnim">
        <pc:chgData name="TANVIR ASHRAF" userId="e35142cb3792d77f" providerId="LiveId" clId="{D8570A78-F696-4283-9643-1D5E73EDB0DC}" dt="2022-02-24T00:57:36.740" v="10462"/>
        <pc:sldMkLst>
          <pc:docMk/>
          <pc:sldMk cId="1285732809" sldId="2600"/>
        </pc:sldMkLst>
        <pc:spChg chg="del">
          <ac:chgData name="TANVIR ASHRAF" userId="e35142cb3792d77f" providerId="LiveId" clId="{D8570A78-F696-4283-9643-1D5E73EDB0DC}" dt="2022-02-18T17:14:41.779" v="1296" actId="478"/>
          <ac:spMkLst>
            <pc:docMk/>
            <pc:sldMk cId="1285732809" sldId="2600"/>
            <ac:spMk id="2" creationId="{F4A98F5E-3A7A-4B1D-9FE1-677BE56E9247}"/>
          </ac:spMkLst>
        </pc:spChg>
        <pc:spChg chg="del">
          <ac:chgData name="TANVIR ASHRAF" userId="e35142cb3792d77f" providerId="LiveId" clId="{D8570A78-F696-4283-9643-1D5E73EDB0DC}" dt="2022-02-18T17:14:44.518" v="1297" actId="478"/>
          <ac:spMkLst>
            <pc:docMk/>
            <pc:sldMk cId="1285732809" sldId="2600"/>
            <ac:spMk id="3" creationId="{E1F435CB-2CD7-4C2C-B4B8-82D1300FD6A4}"/>
          </ac:spMkLst>
        </pc:spChg>
        <pc:spChg chg="del">
          <ac:chgData name="TANVIR ASHRAF" userId="e35142cb3792d77f" providerId="LiveId" clId="{D8570A78-F696-4283-9643-1D5E73EDB0DC}" dt="2022-02-18T17:13:47.648" v="1293" actId="478"/>
          <ac:spMkLst>
            <pc:docMk/>
            <pc:sldMk cId="1285732809" sldId="2600"/>
            <ac:spMk id="4" creationId="{CA1177C6-A07D-4350-A9E4-F297126F02FB}"/>
          </ac:spMkLst>
        </pc:spChg>
        <pc:spChg chg="del">
          <ac:chgData name="TANVIR ASHRAF" userId="e35142cb3792d77f" providerId="LiveId" clId="{D8570A78-F696-4283-9643-1D5E73EDB0DC}" dt="2022-02-18T17:13:50.226" v="1294" actId="478"/>
          <ac:spMkLst>
            <pc:docMk/>
            <pc:sldMk cId="1285732809" sldId="2600"/>
            <ac:spMk id="5" creationId="{A4F7695E-0A00-4843-877A-6CDA0A6CE22E}"/>
          </ac:spMkLst>
        </pc:spChg>
        <pc:spChg chg="add mod">
          <ac:chgData name="TANVIR ASHRAF" userId="e35142cb3792d77f" providerId="LiveId" clId="{D8570A78-F696-4283-9643-1D5E73EDB0DC}" dt="2022-02-18T18:14:36.643" v="1830" actId="14100"/>
          <ac:spMkLst>
            <pc:docMk/>
            <pc:sldMk cId="1285732809" sldId="2600"/>
            <ac:spMk id="11" creationId="{E4ED9398-765A-41AD-AC16-3E58C377DA1C}"/>
          </ac:spMkLst>
        </pc:spChg>
        <pc:spChg chg="add del">
          <ac:chgData name="TANVIR ASHRAF" userId="e35142cb3792d77f" providerId="LiveId" clId="{D8570A78-F696-4283-9643-1D5E73EDB0DC}" dt="2022-02-18T17:57:32.749" v="1662" actId="478"/>
          <ac:spMkLst>
            <pc:docMk/>
            <pc:sldMk cId="1285732809" sldId="2600"/>
            <ac:spMk id="12" creationId="{1D1B49BC-09B3-47F7-8314-E5F17C52196E}"/>
          </ac:spMkLst>
        </pc:spChg>
        <pc:spChg chg="add mod">
          <ac:chgData name="TANVIR ASHRAF" userId="e35142cb3792d77f" providerId="LiveId" clId="{D8570A78-F696-4283-9643-1D5E73EDB0DC}" dt="2022-02-18T22:14:59.242" v="1928"/>
          <ac:spMkLst>
            <pc:docMk/>
            <pc:sldMk cId="1285732809" sldId="2600"/>
            <ac:spMk id="13" creationId="{D4011143-C8ED-40BC-8EFF-AFB91B7F1343}"/>
          </ac:spMkLst>
        </pc:spChg>
        <pc:spChg chg="add mod">
          <ac:chgData name="TANVIR ASHRAF" userId="e35142cb3792d77f" providerId="LiveId" clId="{D8570A78-F696-4283-9643-1D5E73EDB0DC}" dt="2022-02-18T18:14:45.100" v="1832" actId="14100"/>
          <ac:spMkLst>
            <pc:docMk/>
            <pc:sldMk cId="1285732809" sldId="2600"/>
            <ac:spMk id="14" creationId="{3707B4AE-D016-4910-988D-4B2B717BA1D8}"/>
          </ac:spMkLst>
        </pc:spChg>
        <pc:spChg chg="add del mod">
          <ac:chgData name="TANVIR ASHRAF" userId="e35142cb3792d77f" providerId="LiveId" clId="{D8570A78-F696-4283-9643-1D5E73EDB0DC}" dt="2022-02-18T17:58:27.134" v="1687"/>
          <ac:spMkLst>
            <pc:docMk/>
            <pc:sldMk cId="1285732809" sldId="2600"/>
            <ac:spMk id="15" creationId="{48A45487-BFC5-49E3-97B7-EFE974580E20}"/>
          </ac:spMkLst>
        </pc:spChg>
        <pc:spChg chg="add mod">
          <ac:chgData name="TANVIR ASHRAF" userId="e35142cb3792d77f" providerId="LiveId" clId="{D8570A78-F696-4283-9643-1D5E73EDB0DC}" dt="2022-02-23T17:29:19.814" v="9251" actId="14100"/>
          <ac:spMkLst>
            <pc:docMk/>
            <pc:sldMk cId="1285732809" sldId="2600"/>
            <ac:spMk id="16" creationId="{AA960456-4C02-4AC3-B969-59BB1D107C75}"/>
          </ac:spMkLst>
        </pc:spChg>
        <pc:spChg chg="add del mod">
          <ac:chgData name="TANVIR ASHRAF" userId="e35142cb3792d77f" providerId="LiveId" clId="{D8570A78-F696-4283-9643-1D5E73EDB0DC}" dt="2022-02-18T18:00:34.540" v="1703"/>
          <ac:spMkLst>
            <pc:docMk/>
            <pc:sldMk cId="1285732809" sldId="2600"/>
            <ac:spMk id="17" creationId="{19FCCB71-C1ED-4E81-B570-CE850DD31EA8}"/>
          </ac:spMkLst>
        </pc:spChg>
        <pc:spChg chg="add mod">
          <ac:chgData name="TANVIR ASHRAF" userId="e35142cb3792d77f" providerId="LiveId" clId="{D8570A78-F696-4283-9643-1D5E73EDB0DC}" dt="2022-02-18T18:07:18.275" v="1772" actId="1076"/>
          <ac:spMkLst>
            <pc:docMk/>
            <pc:sldMk cId="1285732809" sldId="2600"/>
            <ac:spMk id="18" creationId="{CF7DE0D8-E118-4EC2-AE20-29185C6E4875}"/>
          </ac:spMkLst>
        </pc:spChg>
        <pc:spChg chg="add mod">
          <ac:chgData name="TANVIR ASHRAF" userId="e35142cb3792d77f" providerId="LiveId" clId="{D8570A78-F696-4283-9643-1D5E73EDB0DC}" dt="2022-02-18T18:11:08.892" v="1806" actId="14100"/>
          <ac:spMkLst>
            <pc:docMk/>
            <pc:sldMk cId="1285732809" sldId="2600"/>
            <ac:spMk id="19" creationId="{2A41568F-4853-4B14-A58A-6B12EF378489}"/>
          </ac:spMkLst>
        </pc:spChg>
        <pc:spChg chg="add mod">
          <ac:chgData name="TANVIR ASHRAF" userId="e35142cb3792d77f" providerId="LiveId" clId="{D8570A78-F696-4283-9643-1D5E73EDB0DC}" dt="2022-02-23T17:29:41.922" v="9320" actId="1038"/>
          <ac:spMkLst>
            <pc:docMk/>
            <pc:sldMk cId="1285732809" sldId="2600"/>
            <ac:spMk id="20" creationId="{256C700F-4B6C-4392-85F3-A53C04599D9F}"/>
          </ac:spMkLst>
        </pc:spChg>
        <pc:spChg chg="add del">
          <ac:chgData name="TANVIR ASHRAF" userId="e35142cb3792d77f" providerId="LiveId" clId="{D8570A78-F696-4283-9643-1D5E73EDB0DC}" dt="2022-02-18T18:03:06.930" v="1727" actId="22"/>
          <ac:spMkLst>
            <pc:docMk/>
            <pc:sldMk cId="1285732809" sldId="2600"/>
            <ac:spMk id="22" creationId="{148312E3-92FE-41B6-AD5C-262279DA1C9E}"/>
          </ac:spMkLst>
        </pc:spChg>
        <pc:spChg chg="add mod">
          <ac:chgData name="TANVIR ASHRAF" userId="e35142cb3792d77f" providerId="LiveId" clId="{D8570A78-F696-4283-9643-1D5E73EDB0DC}" dt="2022-02-18T18:11:45.442" v="1809" actId="1076"/>
          <ac:spMkLst>
            <pc:docMk/>
            <pc:sldMk cId="1285732809" sldId="2600"/>
            <ac:spMk id="24" creationId="{F883EE13-BF84-4CD5-93E4-470B76C2E624}"/>
          </ac:spMkLst>
        </pc:spChg>
        <pc:spChg chg="add mod">
          <ac:chgData name="TANVIR ASHRAF" userId="e35142cb3792d77f" providerId="LiveId" clId="{D8570A78-F696-4283-9643-1D5E73EDB0DC}" dt="2022-02-18T18:11:41.217" v="1808" actId="1076"/>
          <ac:spMkLst>
            <pc:docMk/>
            <pc:sldMk cId="1285732809" sldId="2600"/>
            <ac:spMk id="25" creationId="{F0BEB842-A213-40F7-9132-790CC741BB21}"/>
          </ac:spMkLst>
        </pc:spChg>
        <pc:spChg chg="add del">
          <ac:chgData name="TANVIR ASHRAF" userId="e35142cb3792d77f" providerId="LiveId" clId="{D8570A78-F696-4283-9643-1D5E73EDB0DC}" dt="2022-02-18T18:12:21.413" v="1814" actId="21"/>
          <ac:spMkLst>
            <pc:docMk/>
            <pc:sldMk cId="1285732809" sldId="2600"/>
            <ac:spMk id="26" creationId="{65C0D4E9-E724-4CC6-9F31-51B07EDBD387}"/>
          </ac:spMkLst>
        </pc:spChg>
        <pc:spChg chg="add del mod">
          <ac:chgData name="TANVIR ASHRAF" userId="e35142cb3792d77f" providerId="LiveId" clId="{D8570A78-F696-4283-9643-1D5E73EDB0DC}" dt="2022-02-18T18:12:39.110" v="1819" actId="478"/>
          <ac:spMkLst>
            <pc:docMk/>
            <pc:sldMk cId="1285732809" sldId="2600"/>
            <ac:spMk id="27" creationId="{A6C60E9C-EE9D-41FB-92CF-7D2DE2688E61}"/>
          </ac:spMkLst>
        </pc:spChg>
        <pc:graphicFrameChg chg="add del">
          <ac:chgData name="TANVIR ASHRAF" userId="e35142cb3792d77f" providerId="LiveId" clId="{D8570A78-F696-4283-9643-1D5E73EDB0DC}" dt="2022-02-18T17:13:45.391" v="1292" actId="478"/>
          <ac:graphicFrameMkLst>
            <pc:docMk/>
            <pc:sldMk cId="1285732809" sldId="2600"/>
            <ac:graphicFrameMk id="6" creationId="{81E2EBE0-D159-4CA0-AB5B-1B0B049449B4}"/>
          </ac:graphicFrameMkLst>
        </pc:graphicFrameChg>
        <pc:picChg chg="add del mod">
          <ac:chgData name="TANVIR ASHRAF" userId="e35142cb3792d77f" providerId="LiveId" clId="{D8570A78-F696-4283-9643-1D5E73EDB0DC}" dt="2022-02-18T17:55:49.543" v="1638" actId="478"/>
          <ac:picMkLst>
            <pc:docMk/>
            <pc:sldMk cId="1285732809" sldId="2600"/>
            <ac:picMk id="8" creationId="{0ABD2B8B-DC5E-4522-81CE-36F0E6392B1E}"/>
          </ac:picMkLst>
        </pc:picChg>
        <pc:picChg chg="add mod">
          <ac:chgData name="TANVIR ASHRAF" userId="e35142cb3792d77f" providerId="LiveId" clId="{D8570A78-F696-4283-9643-1D5E73EDB0DC}" dt="2022-02-18T21:48:27.053" v="1902" actId="14100"/>
          <ac:picMkLst>
            <pc:docMk/>
            <pc:sldMk cId="1285732809" sldId="2600"/>
            <ac:picMk id="9" creationId="{CBCB179B-E770-4A81-A26F-45A71D6F5E1C}"/>
          </ac:picMkLst>
        </pc:picChg>
        <pc:picChg chg="add mod">
          <ac:chgData name="TANVIR ASHRAF" userId="e35142cb3792d77f" providerId="LiveId" clId="{D8570A78-F696-4283-9643-1D5E73EDB0DC}" dt="2022-02-18T21:48:34.409" v="1907" actId="1035"/>
          <ac:picMkLst>
            <pc:docMk/>
            <pc:sldMk cId="1285732809" sldId="2600"/>
            <ac:picMk id="10" creationId="{70CF79E3-2DE5-487B-8696-B0010C2062A0}"/>
          </ac:picMkLst>
        </pc:picChg>
      </pc:sldChg>
      <pc:sldChg chg="addSp delSp modSp new del mod">
        <pc:chgData name="TANVIR ASHRAF" userId="e35142cb3792d77f" providerId="LiveId" clId="{D8570A78-F696-4283-9643-1D5E73EDB0DC}" dt="2022-02-21T16:03:50.460" v="5464" actId="47"/>
        <pc:sldMkLst>
          <pc:docMk/>
          <pc:sldMk cId="3051992111" sldId="2601"/>
        </pc:sldMkLst>
        <pc:spChg chg="add mod">
          <ac:chgData name="TANVIR ASHRAF" userId="e35142cb3792d77f" providerId="LiveId" clId="{D8570A78-F696-4283-9643-1D5E73EDB0DC}" dt="2022-02-21T07:34:10.604" v="4843" actId="1076"/>
          <ac:spMkLst>
            <pc:docMk/>
            <pc:sldMk cId="3051992111" sldId="2601"/>
            <ac:spMk id="2" creationId="{1289AA48-26F9-4C76-A19F-DFB9593C8F2F}"/>
          </ac:spMkLst>
        </pc:spChg>
        <pc:spChg chg="del mod">
          <ac:chgData name="TANVIR ASHRAF" userId="e35142cb3792d77f" providerId="LiveId" clId="{D8570A78-F696-4283-9643-1D5E73EDB0DC}" dt="2022-02-20T18:24:16.926" v="2618" actId="478"/>
          <ac:spMkLst>
            <pc:docMk/>
            <pc:sldMk cId="3051992111" sldId="2601"/>
            <ac:spMk id="2" creationId="{226EF439-329C-41CD-8038-0BF24E75FC25}"/>
          </ac:spMkLst>
        </pc:spChg>
        <pc:spChg chg="add mod">
          <ac:chgData name="TANVIR ASHRAF" userId="e35142cb3792d77f" providerId="LiveId" clId="{D8570A78-F696-4283-9643-1D5E73EDB0DC}" dt="2022-02-21T07:34:14.355" v="4844" actId="1076"/>
          <ac:spMkLst>
            <pc:docMk/>
            <pc:sldMk cId="3051992111" sldId="2601"/>
            <ac:spMk id="3" creationId="{5C42A3DE-C846-4198-AACD-B0DDD9AEC98D}"/>
          </ac:spMkLst>
        </pc:spChg>
        <pc:spChg chg="del">
          <ac:chgData name="TANVIR ASHRAF" userId="e35142cb3792d77f" providerId="LiveId" clId="{D8570A78-F696-4283-9643-1D5E73EDB0DC}" dt="2022-02-20T18:24:12.390" v="2616" actId="478"/>
          <ac:spMkLst>
            <pc:docMk/>
            <pc:sldMk cId="3051992111" sldId="2601"/>
            <ac:spMk id="3" creationId="{7FEC5FBF-0503-44BA-BDE5-1666A1DDAF02}"/>
          </ac:spMkLst>
        </pc:spChg>
        <pc:spChg chg="del">
          <ac:chgData name="TANVIR ASHRAF" userId="e35142cb3792d77f" providerId="LiveId" clId="{D8570A78-F696-4283-9643-1D5E73EDB0DC}" dt="2022-02-20T18:24:07.084" v="2615" actId="478"/>
          <ac:spMkLst>
            <pc:docMk/>
            <pc:sldMk cId="3051992111" sldId="2601"/>
            <ac:spMk id="4" creationId="{080B80B0-03DF-4F2C-B74F-453A858EA7C7}"/>
          </ac:spMkLst>
        </pc:spChg>
        <pc:spChg chg="add mod">
          <ac:chgData name="TANVIR ASHRAF" userId="e35142cb3792d77f" providerId="LiveId" clId="{D8570A78-F696-4283-9643-1D5E73EDB0DC}" dt="2022-02-21T07:34:18.195" v="4845" actId="1076"/>
          <ac:spMkLst>
            <pc:docMk/>
            <pc:sldMk cId="3051992111" sldId="2601"/>
            <ac:spMk id="4" creationId="{EBC7A5B6-AB8E-4E77-983F-0E96DF3FD618}"/>
          </ac:spMkLst>
        </pc:spChg>
        <pc:spChg chg="add del mod">
          <ac:chgData name="TANVIR ASHRAF" userId="e35142cb3792d77f" providerId="LiveId" clId="{D8570A78-F696-4283-9643-1D5E73EDB0DC}" dt="2022-02-20T23:49:00.681" v="2630" actId="478"/>
          <ac:spMkLst>
            <pc:docMk/>
            <pc:sldMk cId="3051992111" sldId="2601"/>
            <ac:spMk id="5" creationId="{714E329B-9010-4908-865F-AFA24CF5C34E}"/>
          </ac:spMkLst>
        </pc:spChg>
        <pc:spChg chg="add del">
          <ac:chgData name="TANVIR ASHRAF" userId="e35142cb3792d77f" providerId="LiveId" clId="{D8570A78-F696-4283-9643-1D5E73EDB0DC}" dt="2022-02-20T23:49:02.765" v="2631" actId="478"/>
          <ac:spMkLst>
            <pc:docMk/>
            <pc:sldMk cId="3051992111" sldId="2601"/>
            <ac:spMk id="6" creationId="{1D9BE454-14D7-4714-9812-30107953F903}"/>
          </ac:spMkLst>
        </pc:spChg>
        <pc:spChg chg="add mod">
          <ac:chgData name="TANVIR ASHRAF" userId="e35142cb3792d77f" providerId="LiveId" clId="{D8570A78-F696-4283-9643-1D5E73EDB0DC}" dt="2022-02-21T07:34:25.928" v="4847" actId="1076"/>
          <ac:spMkLst>
            <pc:docMk/>
            <pc:sldMk cId="3051992111" sldId="2601"/>
            <ac:spMk id="7" creationId="{D33C665D-BA18-4FB2-B10D-E4760090B102}"/>
          </ac:spMkLst>
        </pc:spChg>
        <pc:spChg chg="add del mod">
          <ac:chgData name="TANVIR ASHRAF" userId="e35142cb3792d77f" providerId="LiveId" clId="{D8570A78-F696-4283-9643-1D5E73EDB0DC}" dt="2022-02-20T18:24:53.694" v="2624"/>
          <ac:spMkLst>
            <pc:docMk/>
            <pc:sldMk cId="3051992111" sldId="2601"/>
            <ac:spMk id="7" creationId="{D8EE99FB-305C-4758-A39A-81E5890208A2}"/>
          </ac:spMkLst>
        </pc:spChg>
        <pc:spChg chg="add mod">
          <ac:chgData name="TANVIR ASHRAF" userId="e35142cb3792d77f" providerId="LiveId" clId="{D8570A78-F696-4283-9643-1D5E73EDB0DC}" dt="2022-02-20T23:49:58.323" v="2634" actId="2711"/>
          <ac:spMkLst>
            <pc:docMk/>
            <pc:sldMk cId="3051992111" sldId="2601"/>
            <ac:spMk id="8" creationId="{2FBDBA27-F58A-40FE-90C3-731CA9D75D13}"/>
          </ac:spMkLst>
        </pc:spChg>
        <pc:spChg chg="add mod">
          <ac:chgData name="TANVIR ASHRAF" userId="e35142cb3792d77f" providerId="LiveId" clId="{D8570A78-F696-4283-9643-1D5E73EDB0DC}" dt="2022-02-21T07:34:28.812" v="4848" actId="1076"/>
          <ac:spMkLst>
            <pc:docMk/>
            <pc:sldMk cId="3051992111" sldId="2601"/>
            <ac:spMk id="9" creationId="{3C9A2515-78FB-4C67-B599-8A79209673F2}"/>
          </ac:spMkLst>
        </pc:spChg>
        <pc:spChg chg="add mod">
          <ac:chgData name="TANVIR ASHRAF" userId="e35142cb3792d77f" providerId="LiveId" clId="{D8570A78-F696-4283-9643-1D5E73EDB0DC}" dt="2022-02-21T07:34:32.449" v="4849" actId="1076"/>
          <ac:spMkLst>
            <pc:docMk/>
            <pc:sldMk cId="3051992111" sldId="2601"/>
            <ac:spMk id="10" creationId="{19B89901-123C-4746-B260-7E6BDBC7ABDC}"/>
          </ac:spMkLst>
        </pc:spChg>
        <pc:spChg chg="add del mod">
          <ac:chgData name="TANVIR ASHRAF" userId="e35142cb3792d77f" providerId="LiveId" clId="{D8570A78-F696-4283-9643-1D5E73EDB0DC}" dt="2022-02-21T00:36:23.998" v="2788" actId="478"/>
          <ac:spMkLst>
            <pc:docMk/>
            <pc:sldMk cId="3051992111" sldId="2601"/>
            <ac:spMk id="11" creationId="{0663E9B2-C28C-4199-9E9C-C57417BDD1FE}"/>
          </ac:spMkLst>
        </pc:spChg>
        <pc:spChg chg="add mod">
          <ac:chgData name="TANVIR ASHRAF" userId="e35142cb3792d77f" providerId="LiveId" clId="{D8570A78-F696-4283-9643-1D5E73EDB0DC}" dt="2022-02-21T07:34:35.690" v="4850" actId="1076"/>
          <ac:spMkLst>
            <pc:docMk/>
            <pc:sldMk cId="3051992111" sldId="2601"/>
            <ac:spMk id="12" creationId="{814D2820-7B28-4B71-AB6D-EEA626F1B95A}"/>
          </ac:spMkLst>
        </pc:spChg>
        <pc:spChg chg="add mod">
          <ac:chgData name="TANVIR ASHRAF" userId="e35142cb3792d77f" providerId="LiveId" clId="{D8570A78-F696-4283-9643-1D5E73EDB0DC}" dt="2022-02-21T07:34:40.415" v="4852" actId="1076"/>
          <ac:spMkLst>
            <pc:docMk/>
            <pc:sldMk cId="3051992111" sldId="2601"/>
            <ac:spMk id="13" creationId="{BDC48C8D-1A69-420B-A9BD-EA4E0BEE26CB}"/>
          </ac:spMkLst>
        </pc:spChg>
        <pc:spChg chg="add mod">
          <ac:chgData name="TANVIR ASHRAF" userId="e35142cb3792d77f" providerId="LiveId" clId="{D8570A78-F696-4283-9643-1D5E73EDB0DC}" dt="2022-02-21T07:34:43.704" v="4853" actId="1076"/>
          <ac:spMkLst>
            <pc:docMk/>
            <pc:sldMk cId="3051992111" sldId="2601"/>
            <ac:spMk id="14" creationId="{44C5A65D-4CBD-4CA0-82E0-2D4815F9E6B7}"/>
          </ac:spMkLst>
        </pc:spChg>
        <pc:spChg chg="add mod">
          <ac:chgData name="TANVIR ASHRAF" userId="e35142cb3792d77f" providerId="LiveId" clId="{D8570A78-F696-4283-9643-1D5E73EDB0DC}" dt="2022-02-21T07:34:22.547" v="4846" actId="1076"/>
          <ac:spMkLst>
            <pc:docMk/>
            <pc:sldMk cId="3051992111" sldId="2601"/>
            <ac:spMk id="15" creationId="{0D824D18-36D7-4406-B95C-C1B1B411A2A2}"/>
          </ac:spMkLst>
        </pc:spChg>
        <pc:spChg chg="add mod">
          <ac:chgData name="TANVIR ASHRAF" userId="e35142cb3792d77f" providerId="LiveId" clId="{D8570A78-F696-4283-9643-1D5E73EDB0DC}" dt="2022-02-21T08:07:18.219" v="5335" actId="14100"/>
          <ac:spMkLst>
            <pc:docMk/>
            <pc:sldMk cId="3051992111" sldId="2601"/>
            <ac:spMk id="16" creationId="{90FC4143-CA77-49AB-A27E-5BFEBAE1353E}"/>
          </ac:spMkLst>
        </pc:spChg>
        <pc:spChg chg="add mod">
          <ac:chgData name="TANVIR ASHRAF" userId="e35142cb3792d77f" providerId="LiveId" clId="{D8570A78-F696-4283-9643-1D5E73EDB0DC}" dt="2022-02-21T08:07:21.042" v="5336" actId="14100"/>
          <ac:spMkLst>
            <pc:docMk/>
            <pc:sldMk cId="3051992111" sldId="2601"/>
            <ac:spMk id="17" creationId="{2D445C25-AD1A-4CC3-9AE3-23CAFB96E182}"/>
          </ac:spMkLst>
        </pc:spChg>
        <pc:spChg chg="add mod">
          <ac:chgData name="TANVIR ASHRAF" userId="e35142cb3792d77f" providerId="LiveId" clId="{D8570A78-F696-4283-9643-1D5E73EDB0DC}" dt="2022-02-21T08:07:24.456" v="5337" actId="14100"/>
          <ac:spMkLst>
            <pc:docMk/>
            <pc:sldMk cId="3051992111" sldId="2601"/>
            <ac:spMk id="18" creationId="{C0ACA182-3FD8-49F5-B126-51DEAB659E50}"/>
          </ac:spMkLst>
        </pc:spChg>
        <pc:spChg chg="add del mod">
          <ac:chgData name="TANVIR ASHRAF" userId="e35142cb3792d77f" providerId="LiveId" clId="{D8570A78-F696-4283-9643-1D5E73EDB0DC}" dt="2022-02-21T08:07:28.517" v="5338" actId="1076"/>
          <ac:spMkLst>
            <pc:docMk/>
            <pc:sldMk cId="3051992111" sldId="2601"/>
            <ac:spMk id="19" creationId="{788E5D96-9FAE-4927-BEB6-BA10B3C3F50A}"/>
          </ac:spMkLst>
        </pc:spChg>
        <pc:spChg chg="add mod">
          <ac:chgData name="TANVIR ASHRAF" userId="e35142cb3792d77f" providerId="LiveId" clId="{D8570A78-F696-4283-9643-1D5E73EDB0DC}" dt="2022-02-21T08:07:31.114" v="5339" actId="1076"/>
          <ac:spMkLst>
            <pc:docMk/>
            <pc:sldMk cId="3051992111" sldId="2601"/>
            <ac:spMk id="20" creationId="{99612CF7-82D3-4FAA-A33D-8AD2F1EBD087}"/>
          </ac:spMkLst>
        </pc:spChg>
        <pc:spChg chg="add del mod">
          <ac:chgData name="TANVIR ASHRAF" userId="e35142cb3792d77f" providerId="LiveId" clId="{D8570A78-F696-4283-9643-1D5E73EDB0DC}" dt="2022-02-21T08:07:33.353" v="5340" actId="1076"/>
          <ac:spMkLst>
            <pc:docMk/>
            <pc:sldMk cId="3051992111" sldId="2601"/>
            <ac:spMk id="21" creationId="{868A91AA-E5FD-42F4-9C6B-A6D276568DD5}"/>
          </ac:spMkLst>
        </pc:spChg>
        <pc:spChg chg="add mod">
          <ac:chgData name="TANVIR ASHRAF" userId="e35142cb3792d77f" providerId="LiveId" clId="{D8570A78-F696-4283-9643-1D5E73EDB0DC}" dt="2022-02-21T08:07:04.202" v="5332" actId="14100"/>
          <ac:spMkLst>
            <pc:docMk/>
            <pc:sldMk cId="3051992111" sldId="2601"/>
            <ac:spMk id="22" creationId="{52849ADB-24D0-4390-89EA-EB80FE705FF5}"/>
          </ac:spMkLst>
        </pc:spChg>
        <pc:spChg chg="add del mod">
          <ac:chgData name="TANVIR ASHRAF" userId="e35142cb3792d77f" providerId="LiveId" clId="{D8570A78-F696-4283-9643-1D5E73EDB0DC}" dt="2022-02-21T00:47:13.509" v="2869" actId="478"/>
          <ac:spMkLst>
            <pc:docMk/>
            <pc:sldMk cId="3051992111" sldId="2601"/>
            <ac:spMk id="22" creationId="{F9A5842F-94E4-423A-B384-45AEC7DDB45E}"/>
          </ac:spMkLst>
        </pc:spChg>
        <pc:spChg chg="add del">
          <ac:chgData name="TANVIR ASHRAF" userId="e35142cb3792d77f" providerId="LiveId" clId="{D8570A78-F696-4283-9643-1D5E73EDB0DC}" dt="2022-02-21T01:10:13.554" v="2928" actId="22"/>
          <ac:spMkLst>
            <pc:docMk/>
            <pc:sldMk cId="3051992111" sldId="2601"/>
            <ac:spMk id="24" creationId="{6B59A9DF-9E46-4430-92D6-C65939C6A88C}"/>
          </ac:spMkLst>
        </pc:spChg>
        <pc:spChg chg="add del">
          <ac:chgData name="TANVIR ASHRAF" userId="e35142cb3792d77f" providerId="LiveId" clId="{D8570A78-F696-4283-9643-1D5E73EDB0DC}" dt="2022-02-21T01:10:24.687" v="2930" actId="22"/>
          <ac:spMkLst>
            <pc:docMk/>
            <pc:sldMk cId="3051992111" sldId="2601"/>
            <ac:spMk id="26" creationId="{8EAF9774-4132-40DA-96F8-51E6170AE535}"/>
          </ac:spMkLst>
        </pc:spChg>
        <pc:spChg chg="add del">
          <ac:chgData name="TANVIR ASHRAF" userId="e35142cb3792d77f" providerId="LiveId" clId="{D8570A78-F696-4283-9643-1D5E73EDB0DC}" dt="2022-02-21T07:29:47.786" v="4795" actId="22"/>
          <ac:spMkLst>
            <pc:docMk/>
            <pc:sldMk cId="3051992111" sldId="2601"/>
            <ac:spMk id="26" creationId="{C48F3E3E-3A72-4368-BE1A-E578AB7DFF31}"/>
          </ac:spMkLst>
        </pc:spChg>
        <pc:spChg chg="add mod">
          <ac:chgData name="TANVIR ASHRAF" userId="e35142cb3792d77f" providerId="LiveId" clId="{D8570A78-F696-4283-9643-1D5E73EDB0DC}" dt="2022-02-21T07:38:47.188" v="4918"/>
          <ac:spMkLst>
            <pc:docMk/>
            <pc:sldMk cId="3051992111" sldId="2601"/>
            <ac:spMk id="27" creationId="{17FFD2DA-3604-443D-A700-1DC2E2B3B140}"/>
          </ac:spMkLst>
        </pc:spChg>
        <pc:spChg chg="add mod">
          <ac:chgData name="TANVIR ASHRAF" userId="e35142cb3792d77f" providerId="LiveId" clId="{D8570A78-F696-4283-9643-1D5E73EDB0DC}" dt="2022-02-21T07:37:39.596" v="4910" actId="14100"/>
          <ac:spMkLst>
            <pc:docMk/>
            <pc:sldMk cId="3051992111" sldId="2601"/>
            <ac:spMk id="28" creationId="{3F9CE897-319D-476C-9BE4-D2E5356A9BDC}"/>
          </ac:spMkLst>
        </pc:spChg>
        <pc:spChg chg="add del">
          <ac:chgData name="TANVIR ASHRAF" userId="e35142cb3792d77f" providerId="LiveId" clId="{D8570A78-F696-4283-9643-1D5E73EDB0DC}" dt="2022-02-21T01:10:38.415" v="2932" actId="22"/>
          <ac:spMkLst>
            <pc:docMk/>
            <pc:sldMk cId="3051992111" sldId="2601"/>
            <ac:spMk id="28" creationId="{81D1A97B-7CB4-4E9B-B9DA-E94BA0F77E1A}"/>
          </ac:spMkLst>
        </pc:spChg>
        <pc:spChg chg="add mod">
          <ac:chgData name="TANVIR ASHRAF" userId="e35142cb3792d77f" providerId="LiveId" clId="{D8570A78-F696-4283-9643-1D5E73EDB0DC}" dt="2022-02-21T07:35:06.026" v="4857" actId="14100"/>
          <ac:spMkLst>
            <pc:docMk/>
            <pc:sldMk cId="3051992111" sldId="2601"/>
            <ac:spMk id="29" creationId="{583EDCBC-ED46-48ED-AE7C-794F9133D77C}"/>
          </ac:spMkLst>
        </pc:spChg>
        <pc:spChg chg="add mod">
          <ac:chgData name="TANVIR ASHRAF" userId="e35142cb3792d77f" providerId="LiveId" clId="{D8570A78-F696-4283-9643-1D5E73EDB0DC}" dt="2022-02-21T08:04:54.306" v="5300" actId="14100"/>
          <ac:spMkLst>
            <pc:docMk/>
            <pc:sldMk cId="3051992111" sldId="2601"/>
            <ac:spMk id="30" creationId="{88CBEF86-F187-455D-A35D-7717EFC51E2C}"/>
          </ac:spMkLst>
        </pc:spChg>
        <pc:spChg chg="add del">
          <ac:chgData name="TANVIR ASHRAF" userId="e35142cb3792d77f" providerId="LiveId" clId="{D8570A78-F696-4283-9643-1D5E73EDB0DC}" dt="2022-02-21T01:12:00.064" v="2940" actId="22"/>
          <ac:spMkLst>
            <pc:docMk/>
            <pc:sldMk cId="3051992111" sldId="2601"/>
            <ac:spMk id="31" creationId="{531AABDE-F431-476F-8ED4-28FEA495DEEC}"/>
          </ac:spMkLst>
        </pc:spChg>
        <pc:spChg chg="add mod">
          <ac:chgData name="TANVIR ASHRAF" userId="e35142cb3792d77f" providerId="LiveId" clId="{D8570A78-F696-4283-9643-1D5E73EDB0DC}" dt="2022-02-21T07:41:20.885" v="4980" actId="14100"/>
          <ac:spMkLst>
            <pc:docMk/>
            <pc:sldMk cId="3051992111" sldId="2601"/>
            <ac:spMk id="31" creationId="{A7221D26-0FD2-4582-B8C2-6547274D56BB}"/>
          </ac:spMkLst>
        </pc:spChg>
        <pc:spChg chg="add del">
          <ac:chgData name="TANVIR ASHRAF" userId="e35142cb3792d77f" providerId="LiveId" clId="{D8570A78-F696-4283-9643-1D5E73EDB0DC}" dt="2022-02-21T07:41:25.892" v="4982" actId="22"/>
          <ac:spMkLst>
            <pc:docMk/>
            <pc:sldMk cId="3051992111" sldId="2601"/>
            <ac:spMk id="32" creationId="{5E025944-EA8B-4629-8497-FAF65BF55885}"/>
          </ac:spMkLst>
        </pc:spChg>
        <pc:spChg chg="add del">
          <ac:chgData name="TANVIR ASHRAF" userId="e35142cb3792d77f" providerId="LiveId" clId="{D8570A78-F696-4283-9643-1D5E73EDB0DC}" dt="2022-02-21T01:12:06.905" v="2942" actId="22"/>
          <ac:spMkLst>
            <pc:docMk/>
            <pc:sldMk cId="3051992111" sldId="2601"/>
            <ac:spMk id="33" creationId="{15B0D50A-DD8C-404C-86DE-781140BF3A53}"/>
          </ac:spMkLst>
        </pc:spChg>
        <pc:spChg chg="add mod">
          <ac:chgData name="TANVIR ASHRAF" userId="e35142cb3792d77f" providerId="LiveId" clId="{D8570A78-F696-4283-9643-1D5E73EDB0DC}" dt="2022-02-21T08:06:56.399" v="5331" actId="1076"/>
          <ac:spMkLst>
            <pc:docMk/>
            <pc:sldMk cId="3051992111" sldId="2601"/>
            <ac:spMk id="33" creationId="{20001A1E-752F-402B-91DA-A7CDB1DDCE68}"/>
          </ac:spMkLst>
        </pc:spChg>
        <pc:spChg chg="add mod">
          <ac:chgData name="TANVIR ASHRAF" userId="e35142cb3792d77f" providerId="LiveId" clId="{D8570A78-F696-4283-9643-1D5E73EDB0DC}" dt="2022-02-21T07:48:38.668" v="5064" actId="20577"/>
          <ac:spMkLst>
            <pc:docMk/>
            <pc:sldMk cId="3051992111" sldId="2601"/>
            <ac:spMk id="34" creationId="{6968C6FA-AD7F-438A-A352-782DD61A8B89}"/>
          </ac:spMkLst>
        </pc:spChg>
        <pc:spChg chg="add mod">
          <ac:chgData name="TANVIR ASHRAF" userId="e35142cb3792d77f" providerId="LiveId" clId="{D8570A78-F696-4283-9643-1D5E73EDB0DC}" dt="2022-02-21T07:35:02.016" v="4856" actId="1076"/>
          <ac:spMkLst>
            <pc:docMk/>
            <pc:sldMk cId="3051992111" sldId="2601"/>
            <ac:spMk id="35" creationId="{DC4E38C2-4FA7-44FC-961C-2F41983585FA}"/>
          </ac:spMkLst>
        </pc:spChg>
        <pc:spChg chg="add mod">
          <ac:chgData name="TANVIR ASHRAF" userId="e35142cb3792d77f" providerId="LiveId" clId="{D8570A78-F696-4283-9643-1D5E73EDB0DC}" dt="2022-02-21T08:06:53.913" v="5330" actId="1076"/>
          <ac:spMkLst>
            <pc:docMk/>
            <pc:sldMk cId="3051992111" sldId="2601"/>
            <ac:spMk id="36" creationId="{FDBD5EF1-3094-4E5C-B68B-B442939B3219}"/>
          </ac:spMkLst>
        </pc:spChg>
        <pc:spChg chg="add del">
          <ac:chgData name="TANVIR ASHRAF" userId="e35142cb3792d77f" providerId="LiveId" clId="{D8570A78-F696-4283-9643-1D5E73EDB0DC}" dt="2022-02-21T01:21:52.675" v="3030" actId="22"/>
          <ac:spMkLst>
            <pc:docMk/>
            <pc:sldMk cId="3051992111" sldId="2601"/>
            <ac:spMk id="37" creationId="{38E9905F-DE35-4A25-B899-A2BB85F97FBF}"/>
          </ac:spMkLst>
        </pc:spChg>
        <pc:spChg chg="add mod">
          <ac:chgData name="TANVIR ASHRAF" userId="e35142cb3792d77f" providerId="LiveId" clId="{D8570A78-F696-4283-9643-1D5E73EDB0DC}" dt="2022-02-21T08:07:43.248" v="5344" actId="1076"/>
          <ac:spMkLst>
            <pc:docMk/>
            <pc:sldMk cId="3051992111" sldId="2601"/>
            <ac:spMk id="37" creationId="{A8BD52C2-65D4-456C-A6EC-706BDD74DBC8}"/>
          </ac:spMkLst>
        </pc:spChg>
        <pc:spChg chg="add mod">
          <ac:chgData name="TANVIR ASHRAF" userId="e35142cb3792d77f" providerId="LiveId" clId="{D8570A78-F696-4283-9643-1D5E73EDB0DC}" dt="2022-02-21T08:07:35.635" v="5341" actId="1076"/>
          <ac:spMkLst>
            <pc:docMk/>
            <pc:sldMk cId="3051992111" sldId="2601"/>
            <ac:spMk id="38" creationId="{A0C3BCBB-B5B5-4C1B-A263-E513599ECC84}"/>
          </ac:spMkLst>
        </pc:spChg>
        <pc:spChg chg="add mod">
          <ac:chgData name="TANVIR ASHRAF" userId="e35142cb3792d77f" providerId="LiveId" clId="{D8570A78-F696-4283-9643-1D5E73EDB0DC}" dt="2022-02-21T08:07:37.875" v="5342" actId="1076"/>
          <ac:spMkLst>
            <pc:docMk/>
            <pc:sldMk cId="3051992111" sldId="2601"/>
            <ac:spMk id="39" creationId="{90C304EE-E8AE-4F8B-8C07-C5773638DB0E}"/>
          </ac:spMkLst>
        </pc:spChg>
        <pc:spChg chg="add mod">
          <ac:chgData name="TANVIR ASHRAF" userId="e35142cb3792d77f" providerId="LiveId" clId="{D8570A78-F696-4283-9643-1D5E73EDB0DC}" dt="2022-02-21T08:07:40.125" v="5343" actId="1076"/>
          <ac:spMkLst>
            <pc:docMk/>
            <pc:sldMk cId="3051992111" sldId="2601"/>
            <ac:spMk id="40" creationId="{4AEB4F66-E93E-4D1C-9C6E-815022CFEB4D}"/>
          </ac:spMkLst>
        </pc:spChg>
        <pc:spChg chg="add mod">
          <ac:chgData name="TANVIR ASHRAF" userId="e35142cb3792d77f" providerId="LiveId" clId="{D8570A78-F696-4283-9643-1D5E73EDB0DC}" dt="2022-02-21T08:07:48.960" v="5345" actId="1076"/>
          <ac:spMkLst>
            <pc:docMk/>
            <pc:sldMk cId="3051992111" sldId="2601"/>
            <ac:spMk id="41" creationId="{AE66FF33-81CF-4F36-837F-F1A261D0B9E8}"/>
          </ac:spMkLst>
        </pc:spChg>
        <pc:spChg chg="add mod">
          <ac:chgData name="TANVIR ASHRAF" userId="e35142cb3792d77f" providerId="LiveId" clId="{D8570A78-F696-4283-9643-1D5E73EDB0DC}" dt="2022-02-21T08:07:53.099" v="5347" actId="1076"/>
          <ac:spMkLst>
            <pc:docMk/>
            <pc:sldMk cId="3051992111" sldId="2601"/>
            <ac:spMk id="42" creationId="{5FA59248-CA2D-48A2-8294-2D657794FCB2}"/>
          </ac:spMkLst>
        </pc:spChg>
        <pc:spChg chg="add mod">
          <ac:chgData name="TANVIR ASHRAF" userId="e35142cb3792d77f" providerId="LiveId" clId="{D8570A78-F696-4283-9643-1D5E73EDB0DC}" dt="2022-02-21T08:07:55.788" v="5348" actId="1076"/>
          <ac:spMkLst>
            <pc:docMk/>
            <pc:sldMk cId="3051992111" sldId="2601"/>
            <ac:spMk id="43" creationId="{3079161A-137C-4056-869E-951F10D34026}"/>
          </ac:spMkLst>
        </pc:spChg>
        <pc:spChg chg="add mod">
          <ac:chgData name="TANVIR ASHRAF" userId="e35142cb3792d77f" providerId="LiveId" clId="{D8570A78-F696-4283-9643-1D5E73EDB0DC}" dt="2022-02-21T08:07:58.607" v="5349" actId="1076"/>
          <ac:spMkLst>
            <pc:docMk/>
            <pc:sldMk cId="3051992111" sldId="2601"/>
            <ac:spMk id="44" creationId="{406D57B4-DB23-4356-8C99-244154D9B804}"/>
          </ac:spMkLst>
        </pc:spChg>
        <pc:spChg chg="add mod">
          <ac:chgData name="TANVIR ASHRAF" userId="e35142cb3792d77f" providerId="LiveId" clId="{D8570A78-F696-4283-9643-1D5E73EDB0DC}" dt="2022-02-21T08:08:01.310" v="5350" actId="1076"/>
          <ac:spMkLst>
            <pc:docMk/>
            <pc:sldMk cId="3051992111" sldId="2601"/>
            <ac:spMk id="45" creationId="{5FA570E5-B204-47DD-A676-A46B9130295D}"/>
          </ac:spMkLst>
        </pc:spChg>
        <pc:spChg chg="add mod">
          <ac:chgData name="TANVIR ASHRAF" userId="e35142cb3792d77f" providerId="LiveId" clId="{D8570A78-F696-4283-9643-1D5E73EDB0DC}" dt="2022-02-21T08:08:05.191" v="5351" actId="1076"/>
          <ac:spMkLst>
            <pc:docMk/>
            <pc:sldMk cId="3051992111" sldId="2601"/>
            <ac:spMk id="46" creationId="{8ECA8608-E85E-454A-A842-20BB2D3B1504}"/>
          </ac:spMkLst>
        </pc:spChg>
        <pc:graphicFrameChg chg="add del mod">
          <ac:chgData name="TANVIR ASHRAF" userId="e35142cb3792d77f" providerId="LiveId" clId="{D8570A78-F696-4283-9643-1D5E73EDB0DC}" dt="2022-02-21T07:51:10.651" v="5077"/>
          <ac:graphicFrameMkLst>
            <pc:docMk/>
            <pc:sldMk cId="3051992111" sldId="2601"/>
            <ac:graphicFrameMk id="11" creationId="{8B8F791F-48BC-4565-905C-24DF14D53ACA}"/>
          </ac:graphicFrameMkLst>
        </pc:graphicFrameChg>
      </pc:sldChg>
      <pc:sldChg chg="addSp delSp modSp add del mod">
        <pc:chgData name="TANVIR ASHRAF" userId="e35142cb3792d77f" providerId="LiveId" clId="{D8570A78-F696-4283-9643-1D5E73EDB0DC}" dt="2022-02-18T21:48:41.722" v="1908" actId="47"/>
        <pc:sldMkLst>
          <pc:docMk/>
          <pc:sldMk cId="3569198141" sldId="2601"/>
        </pc:sldMkLst>
        <pc:spChg chg="add del mod">
          <ac:chgData name="TANVIR ASHRAF" userId="e35142cb3792d77f" providerId="LiveId" clId="{D8570A78-F696-4283-9643-1D5E73EDB0DC}" dt="2022-02-18T17:21:54.856" v="1305" actId="478"/>
          <ac:spMkLst>
            <pc:docMk/>
            <pc:sldMk cId="3569198141" sldId="2601"/>
            <ac:spMk id="3" creationId="{7AF81C49-F024-4FC4-BC38-97A157120EE0}"/>
          </ac:spMkLst>
        </pc:spChg>
        <pc:spChg chg="del mod">
          <ac:chgData name="TANVIR ASHRAF" userId="e35142cb3792d77f" providerId="LiveId" clId="{D8570A78-F696-4283-9643-1D5E73EDB0DC}" dt="2022-02-18T17:21:47.297" v="1303" actId="478"/>
          <ac:spMkLst>
            <pc:docMk/>
            <pc:sldMk cId="3569198141" sldId="2601"/>
            <ac:spMk id="5" creationId="{44A0257C-3D98-4E46-86D3-1B752C8374C9}"/>
          </ac:spMkLst>
        </pc:spChg>
        <pc:spChg chg="del mod">
          <ac:chgData name="TANVIR ASHRAF" userId="e35142cb3792d77f" providerId="LiveId" clId="{D8570A78-F696-4283-9643-1D5E73EDB0DC}" dt="2022-02-18T17:22:44.134" v="1321" actId="478"/>
          <ac:spMkLst>
            <pc:docMk/>
            <pc:sldMk cId="3569198141" sldId="2601"/>
            <ac:spMk id="7" creationId="{A07FC37E-9058-4ED1-8333-F003F720C943}"/>
          </ac:spMkLst>
        </pc:spChg>
        <pc:spChg chg="mod">
          <ac:chgData name="TANVIR ASHRAF" userId="e35142cb3792d77f" providerId="LiveId" clId="{D8570A78-F696-4283-9643-1D5E73EDB0DC}" dt="2022-02-18T17:46:49.369" v="1582" actId="1076"/>
          <ac:spMkLst>
            <pc:docMk/>
            <pc:sldMk cId="3569198141" sldId="2601"/>
            <ac:spMk id="8" creationId="{8DB1292A-975D-418D-86AF-8C3CD2A23AC3}"/>
          </ac:spMkLst>
        </pc:spChg>
        <pc:spChg chg="mod">
          <ac:chgData name="TANVIR ASHRAF" userId="e35142cb3792d77f" providerId="LiveId" clId="{D8570A78-F696-4283-9643-1D5E73EDB0DC}" dt="2022-02-18T17:53:53.843" v="1630" actId="14100"/>
          <ac:spMkLst>
            <pc:docMk/>
            <pc:sldMk cId="3569198141" sldId="2601"/>
            <ac:spMk id="9" creationId="{00000000-0000-0000-0000-000000000000}"/>
          </ac:spMkLst>
        </pc:spChg>
        <pc:spChg chg="add del mod">
          <ac:chgData name="TANVIR ASHRAF" userId="e35142cb3792d77f" providerId="LiveId" clId="{D8570A78-F696-4283-9643-1D5E73EDB0DC}" dt="2022-02-18T17:22:49.148" v="1322" actId="478"/>
          <ac:spMkLst>
            <pc:docMk/>
            <pc:sldMk cId="3569198141" sldId="2601"/>
            <ac:spMk id="10" creationId="{A13EAA65-6CD0-4B8C-B5AE-6EC061B05ADC}"/>
          </ac:spMkLst>
        </pc:spChg>
        <pc:spChg chg="add mod">
          <ac:chgData name="TANVIR ASHRAF" userId="e35142cb3792d77f" providerId="LiveId" clId="{D8570A78-F696-4283-9643-1D5E73EDB0DC}" dt="2022-02-18T17:51:26.469" v="1618" actId="1076"/>
          <ac:spMkLst>
            <pc:docMk/>
            <pc:sldMk cId="3569198141" sldId="2601"/>
            <ac:spMk id="11" creationId="{9DBB93DA-4E6F-481D-8908-C973D4DE83C9}"/>
          </ac:spMkLst>
        </pc:spChg>
        <pc:spChg chg="add del mod">
          <ac:chgData name="TANVIR ASHRAF" userId="e35142cb3792d77f" providerId="LiveId" clId="{D8570A78-F696-4283-9643-1D5E73EDB0DC}" dt="2022-02-18T17:34:18.323" v="1441" actId="478"/>
          <ac:spMkLst>
            <pc:docMk/>
            <pc:sldMk cId="3569198141" sldId="2601"/>
            <ac:spMk id="13" creationId="{2261AF03-8356-4E3D-9380-15CD21255325}"/>
          </ac:spMkLst>
        </pc:spChg>
        <pc:spChg chg="add del mod">
          <ac:chgData name="TANVIR ASHRAF" userId="e35142cb3792d77f" providerId="LiveId" clId="{D8570A78-F696-4283-9643-1D5E73EDB0DC}" dt="2022-02-18T17:38:36.613" v="1502" actId="478"/>
          <ac:spMkLst>
            <pc:docMk/>
            <pc:sldMk cId="3569198141" sldId="2601"/>
            <ac:spMk id="18" creationId="{A9121F77-85BB-45AD-A2A8-1814191C6860}"/>
          </ac:spMkLst>
        </pc:spChg>
        <pc:spChg chg="add mod">
          <ac:chgData name="TANVIR ASHRAF" userId="e35142cb3792d77f" providerId="LiveId" clId="{D8570A78-F696-4283-9643-1D5E73EDB0DC}" dt="2022-02-18T17:34:06.650" v="1439" actId="14100"/>
          <ac:spMkLst>
            <pc:docMk/>
            <pc:sldMk cId="3569198141" sldId="2601"/>
            <ac:spMk id="19" creationId="{8863D921-6DD9-4640-9AE2-591E32DE5E42}"/>
          </ac:spMkLst>
        </pc:spChg>
        <pc:spChg chg="add mod ord">
          <ac:chgData name="TANVIR ASHRAF" userId="e35142cb3792d77f" providerId="LiveId" clId="{D8570A78-F696-4283-9643-1D5E73EDB0DC}" dt="2022-02-18T17:51:05.941" v="1616" actId="14100"/>
          <ac:spMkLst>
            <pc:docMk/>
            <pc:sldMk cId="3569198141" sldId="2601"/>
            <ac:spMk id="20" creationId="{D76DBD80-954B-4217-82B9-D04D98392E5F}"/>
          </ac:spMkLst>
        </pc:spChg>
        <pc:spChg chg="add del">
          <ac:chgData name="TANVIR ASHRAF" userId="e35142cb3792d77f" providerId="LiveId" clId="{D8570A78-F696-4283-9643-1D5E73EDB0DC}" dt="2022-02-18T17:38:49.997" v="1504" actId="22"/>
          <ac:spMkLst>
            <pc:docMk/>
            <pc:sldMk cId="3569198141" sldId="2601"/>
            <ac:spMk id="22" creationId="{9C6976E9-5A5D-4828-91FC-F6E7A1847EE5}"/>
          </ac:spMkLst>
        </pc:spChg>
        <pc:spChg chg="add mod">
          <ac:chgData name="TANVIR ASHRAF" userId="e35142cb3792d77f" providerId="LiveId" clId="{D8570A78-F696-4283-9643-1D5E73EDB0DC}" dt="2022-02-18T17:51:41.663" v="1621" actId="1076"/>
          <ac:spMkLst>
            <pc:docMk/>
            <pc:sldMk cId="3569198141" sldId="2601"/>
            <ac:spMk id="23" creationId="{7FC9E948-1313-43C3-937A-A9201A1D8748}"/>
          </ac:spMkLst>
        </pc:spChg>
        <pc:spChg chg="add mod">
          <ac:chgData name="TANVIR ASHRAF" userId="e35142cb3792d77f" providerId="LiveId" clId="{D8570A78-F696-4283-9643-1D5E73EDB0DC}" dt="2022-02-18T18:00:37.431" v="1704" actId="1076"/>
          <ac:spMkLst>
            <pc:docMk/>
            <pc:sldMk cId="3569198141" sldId="2601"/>
            <ac:spMk id="24" creationId="{41B6A535-1061-4690-91EA-A49F7F56B60B}"/>
          </ac:spMkLst>
        </pc:spChg>
        <pc:spChg chg="add mod">
          <ac:chgData name="TANVIR ASHRAF" userId="e35142cb3792d77f" providerId="LiveId" clId="{D8570A78-F696-4283-9643-1D5E73EDB0DC}" dt="2022-02-18T17:54:22.955" v="1633" actId="14100"/>
          <ac:spMkLst>
            <pc:docMk/>
            <pc:sldMk cId="3569198141" sldId="2601"/>
            <ac:spMk id="25" creationId="{8CCEE184-1B15-4E64-A456-D252A531CF80}"/>
          </ac:spMkLst>
        </pc:spChg>
        <pc:spChg chg="add mod">
          <ac:chgData name="TANVIR ASHRAF" userId="e35142cb3792d77f" providerId="LiveId" clId="{D8570A78-F696-4283-9643-1D5E73EDB0DC}" dt="2022-02-18T17:55:07.542" v="1635" actId="1076"/>
          <ac:spMkLst>
            <pc:docMk/>
            <pc:sldMk cId="3569198141" sldId="2601"/>
            <ac:spMk id="27" creationId="{9DAA40A2-F0CE-47BA-A3AF-E91CA5C13F5D}"/>
          </ac:spMkLst>
        </pc:spChg>
        <pc:picChg chg="add del mod">
          <ac:chgData name="TANVIR ASHRAF" userId="e35142cb3792d77f" providerId="LiveId" clId="{D8570A78-F696-4283-9643-1D5E73EDB0DC}" dt="2022-02-18T17:32:39.795" v="1421" actId="478"/>
          <ac:picMkLst>
            <pc:docMk/>
            <pc:sldMk cId="3569198141" sldId="2601"/>
            <ac:picMk id="4" creationId="{74B535F3-9187-4924-8638-FAAF9B34FE4D}"/>
          </ac:picMkLst>
        </pc:picChg>
        <pc:picChg chg="add mod">
          <ac:chgData name="TANVIR ASHRAF" userId="e35142cb3792d77f" providerId="LiveId" clId="{D8570A78-F696-4283-9643-1D5E73EDB0DC}" dt="2022-02-18T17:32:31.807" v="1420" actId="1076"/>
          <ac:picMkLst>
            <pc:docMk/>
            <pc:sldMk cId="3569198141" sldId="2601"/>
            <ac:picMk id="12" creationId="{113BEF4F-ECCF-4370-BEDD-B676EAE08002}"/>
          </ac:picMkLst>
        </pc:picChg>
        <pc:picChg chg="add mod ord">
          <ac:chgData name="TANVIR ASHRAF" userId="e35142cb3792d77f" providerId="LiveId" clId="{D8570A78-F696-4283-9643-1D5E73EDB0DC}" dt="2022-02-18T17:55:58.012" v="1639" actId="1076"/>
          <ac:picMkLst>
            <pc:docMk/>
            <pc:sldMk cId="3569198141" sldId="2601"/>
            <ac:picMk id="15" creationId="{0AF21E62-6719-4C29-B1E0-DDFAF222281D}"/>
          </ac:picMkLst>
        </pc:picChg>
        <pc:picChg chg="del">
          <ac:chgData name="TANVIR ASHRAF" userId="e35142cb3792d77f" providerId="LiveId" clId="{D8570A78-F696-4283-9643-1D5E73EDB0DC}" dt="2022-02-18T17:30:40.937" v="1392" actId="478"/>
          <ac:picMkLst>
            <pc:docMk/>
            <pc:sldMk cId="3569198141" sldId="2601"/>
            <ac:picMk id="17" creationId="{00000000-0000-0000-0000-000000000000}"/>
          </ac:picMkLst>
        </pc:picChg>
      </pc:sldChg>
      <pc:sldChg chg="delSp add del mod">
        <pc:chgData name="TANVIR ASHRAF" userId="e35142cb3792d77f" providerId="LiveId" clId="{D8570A78-F696-4283-9643-1D5E73EDB0DC}" dt="2022-02-18T17:56:11.716" v="1642" actId="47"/>
        <pc:sldMkLst>
          <pc:docMk/>
          <pc:sldMk cId="1597566911" sldId="2602"/>
        </pc:sldMkLst>
        <pc:spChg chg="del">
          <ac:chgData name="TANVIR ASHRAF" userId="e35142cb3792d77f" providerId="LiveId" clId="{D8570A78-F696-4283-9643-1D5E73EDB0DC}" dt="2022-02-18T17:56:08.280" v="1641" actId="478"/>
          <ac:spMkLst>
            <pc:docMk/>
            <pc:sldMk cId="1597566911" sldId="2602"/>
            <ac:spMk id="19" creationId="{8863D921-6DD9-4640-9AE2-591E32DE5E42}"/>
          </ac:spMkLst>
        </pc:spChg>
      </pc:sldChg>
      <pc:sldChg chg="addSp delSp modSp add del mod ord">
        <pc:chgData name="TANVIR ASHRAF" userId="e35142cb3792d77f" providerId="LiveId" clId="{D8570A78-F696-4283-9643-1D5E73EDB0DC}" dt="2022-02-21T16:03:52.285" v="5465" actId="47"/>
        <pc:sldMkLst>
          <pc:docMk/>
          <pc:sldMk cId="2466113446" sldId="2602"/>
        </pc:sldMkLst>
        <pc:spChg chg="mod">
          <ac:chgData name="TANVIR ASHRAF" userId="e35142cb3792d77f" providerId="LiveId" clId="{D8570A78-F696-4283-9643-1D5E73EDB0DC}" dt="2022-02-21T06:47:07.481" v="4441" actId="20577"/>
          <ac:spMkLst>
            <pc:docMk/>
            <pc:sldMk cId="2466113446" sldId="2602"/>
            <ac:spMk id="2" creationId="{1289AA48-26F9-4C76-A19F-DFB9593C8F2F}"/>
          </ac:spMkLst>
        </pc:spChg>
        <pc:spChg chg="mod">
          <ac:chgData name="TANVIR ASHRAF" userId="e35142cb3792d77f" providerId="LiveId" clId="{D8570A78-F696-4283-9643-1D5E73EDB0DC}" dt="2022-02-21T06:35:52.593" v="4286" actId="1076"/>
          <ac:spMkLst>
            <pc:docMk/>
            <pc:sldMk cId="2466113446" sldId="2602"/>
            <ac:spMk id="3" creationId="{5C42A3DE-C846-4198-AACD-B0DDD9AEC98D}"/>
          </ac:spMkLst>
        </pc:spChg>
        <pc:spChg chg="mod">
          <ac:chgData name="TANVIR ASHRAF" userId="e35142cb3792d77f" providerId="LiveId" clId="{D8570A78-F696-4283-9643-1D5E73EDB0DC}" dt="2022-02-21T06:44:18.360" v="4426" actId="1076"/>
          <ac:spMkLst>
            <pc:docMk/>
            <pc:sldMk cId="2466113446" sldId="2602"/>
            <ac:spMk id="4" creationId="{EBC7A5B6-AB8E-4E77-983F-0E96DF3FD618}"/>
          </ac:spMkLst>
        </pc:spChg>
        <pc:spChg chg="add mod">
          <ac:chgData name="TANVIR ASHRAF" userId="e35142cb3792d77f" providerId="LiveId" clId="{D8570A78-F696-4283-9643-1D5E73EDB0DC}" dt="2022-02-21T06:38:58.357" v="4336" actId="14100"/>
          <ac:spMkLst>
            <pc:docMk/>
            <pc:sldMk cId="2466113446" sldId="2602"/>
            <ac:spMk id="5" creationId="{292AC9E0-1B51-4B6A-8323-7EC56751456C}"/>
          </ac:spMkLst>
        </pc:spChg>
        <pc:spChg chg="mod">
          <ac:chgData name="TANVIR ASHRAF" userId="e35142cb3792d77f" providerId="LiveId" clId="{D8570A78-F696-4283-9643-1D5E73EDB0DC}" dt="2022-02-21T06:36:10.452" v="4291" actId="1076"/>
          <ac:spMkLst>
            <pc:docMk/>
            <pc:sldMk cId="2466113446" sldId="2602"/>
            <ac:spMk id="7" creationId="{D33C665D-BA18-4FB2-B10D-E4760090B102}"/>
          </ac:spMkLst>
        </pc:spChg>
        <pc:spChg chg="mod">
          <ac:chgData name="TANVIR ASHRAF" userId="e35142cb3792d77f" providerId="LiveId" clId="{D8570A78-F696-4283-9643-1D5E73EDB0DC}" dt="2022-02-21T01:54:04.385" v="3090" actId="20577"/>
          <ac:spMkLst>
            <pc:docMk/>
            <pc:sldMk cId="2466113446" sldId="2602"/>
            <ac:spMk id="8" creationId="{2FBDBA27-F58A-40FE-90C3-731CA9D75D13}"/>
          </ac:spMkLst>
        </pc:spChg>
        <pc:spChg chg="mod">
          <ac:chgData name="TANVIR ASHRAF" userId="e35142cb3792d77f" providerId="LiveId" clId="{D8570A78-F696-4283-9643-1D5E73EDB0DC}" dt="2022-02-21T06:36:13.976" v="4292" actId="1076"/>
          <ac:spMkLst>
            <pc:docMk/>
            <pc:sldMk cId="2466113446" sldId="2602"/>
            <ac:spMk id="9" creationId="{3C9A2515-78FB-4C67-B599-8A79209673F2}"/>
          </ac:spMkLst>
        </pc:spChg>
        <pc:spChg chg="mod">
          <ac:chgData name="TANVIR ASHRAF" userId="e35142cb3792d77f" providerId="LiveId" clId="{D8570A78-F696-4283-9643-1D5E73EDB0DC}" dt="2022-02-21T06:36:20.150" v="4294" actId="1076"/>
          <ac:spMkLst>
            <pc:docMk/>
            <pc:sldMk cId="2466113446" sldId="2602"/>
            <ac:spMk id="10" creationId="{19B89901-123C-4746-B260-7E6BDBC7ABDC}"/>
          </ac:spMkLst>
        </pc:spChg>
        <pc:spChg chg="mod">
          <ac:chgData name="TANVIR ASHRAF" userId="e35142cb3792d77f" providerId="LiveId" clId="{D8570A78-F696-4283-9643-1D5E73EDB0DC}" dt="2022-02-21T06:36:25.485" v="4296" actId="1076"/>
          <ac:spMkLst>
            <pc:docMk/>
            <pc:sldMk cId="2466113446" sldId="2602"/>
            <ac:spMk id="12" creationId="{814D2820-7B28-4B71-AB6D-EEA626F1B95A}"/>
          </ac:spMkLst>
        </pc:spChg>
        <pc:spChg chg="mod">
          <ac:chgData name="TANVIR ASHRAF" userId="e35142cb3792d77f" providerId="LiveId" clId="{D8570A78-F696-4283-9643-1D5E73EDB0DC}" dt="2022-02-21T06:37:08.789" v="4305" actId="14100"/>
          <ac:spMkLst>
            <pc:docMk/>
            <pc:sldMk cId="2466113446" sldId="2602"/>
            <ac:spMk id="13" creationId="{BDC48C8D-1A69-420B-A9BD-EA4E0BEE26CB}"/>
          </ac:spMkLst>
        </pc:spChg>
        <pc:spChg chg="mod">
          <ac:chgData name="TANVIR ASHRAF" userId="e35142cb3792d77f" providerId="LiveId" clId="{D8570A78-F696-4283-9643-1D5E73EDB0DC}" dt="2022-02-21T06:36:40.383" v="4299" actId="1076"/>
          <ac:spMkLst>
            <pc:docMk/>
            <pc:sldMk cId="2466113446" sldId="2602"/>
            <ac:spMk id="14" creationId="{44C5A65D-4CBD-4CA0-82E0-2D4815F9E6B7}"/>
          </ac:spMkLst>
        </pc:spChg>
        <pc:spChg chg="mod">
          <ac:chgData name="TANVIR ASHRAF" userId="e35142cb3792d77f" providerId="LiveId" clId="{D8570A78-F696-4283-9643-1D5E73EDB0DC}" dt="2022-02-21T06:44:11.673" v="4425" actId="1076"/>
          <ac:spMkLst>
            <pc:docMk/>
            <pc:sldMk cId="2466113446" sldId="2602"/>
            <ac:spMk id="15" creationId="{0D824D18-36D7-4406-B95C-C1B1B411A2A2}"/>
          </ac:spMkLst>
        </pc:spChg>
        <pc:spChg chg="mod">
          <ac:chgData name="TANVIR ASHRAF" userId="e35142cb3792d77f" providerId="LiveId" clId="{D8570A78-F696-4283-9643-1D5E73EDB0DC}" dt="2022-02-21T06:39:12.186" v="4339" actId="1076"/>
          <ac:spMkLst>
            <pc:docMk/>
            <pc:sldMk cId="2466113446" sldId="2602"/>
            <ac:spMk id="16" creationId="{90FC4143-CA77-49AB-A27E-5BFEBAE1353E}"/>
          </ac:spMkLst>
        </pc:spChg>
        <pc:spChg chg="mod">
          <ac:chgData name="TANVIR ASHRAF" userId="e35142cb3792d77f" providerId="LiveId" clId="{D8570A78-F696-4283-9643-1D5E73EDB0DC}" dt="2022-02-21T06:39:15.229" v="4340" actId="1076"/>
          <ac:spMkLst>
            <pc:docMk/>
            <pc:sldMk cId="2466113446" sldId="2602"/>
            <ac:spMk id="17" creationId="{2D445C25-AD1A-4CC3-9AE3-23CAFB96E182}"/>
          </ac:spMkLst>
        </pc:spChg>
        <pc:spChg chg="mod">
          <ac:chgData name="TANVIR ASHRAF" userId="e35142cb3792d77f" providerId="LiveId" clId="{D8570A78-F696-4283-9643-1D5E73EDB0DC}" dt="2022-02-21T06:39:17.944" v="4341" actId="1076"/>
          <ac:spMkLst>
            <pc:docMk/>
            <pc:sldMk cId="2466113446" sldId="2602"/>
            <ac:spMk id="18" creationId="{C0ACA182-3FD8-49F5-B126-51DEAB659E50}"/>
          </ac:spMkLst>
        </pc:spChg>
        <pc:spChg chg="mod">
          <ac:chgData name="TANVIR ASHRAF" userId="e35142cb3792d77f" providerId="LiveId" clId="{D8570A78-F696-4283-9643-1D5E73EDB0DC}" dt="2022-02-21T06:40:08.487" v="4356" actId="14100"/>
          <ac:spMkLst>
            <pc:docMk/>
            <pc:sldMk cId="2466113446" sldId="2602"/>
            <ac:spMk id="19" creationId="{788E5D96-9FAE-4927-BEB6-BA10B3C3F50A}"/>
          </ac:spMkLst>
        </pc:spChg>
        <pc:spChg chg="mod">
          <ac:chgData name="TANVIR ASHRAF" userId="e35142cb3792d77f" providerId="LiveId" clId="{D8570A78-F696-4283-9643-1D5E73EDB0DC}" dt="2022-02-21T06:39:41.827" v="4348" actId="1035"/>
          <ac:spMkLst>
            <pc:docMk/>
            <pc:sldMk cId="2466113446" sldId="2602"/>
            <ac:spMk id="20" creationId="{99612CF7-82D3-4FAA-A33D-8AD2F1EBD087}"/>
          </ac:spMkLst>
        </pc:spChg>
        <pc:spChg chg="mod">
          <ac:chgData name="TANVIR ASHRAF" userId="e35142cb3792d77f" providerId="LiveId" clId="{D8570A78-F696-4283-9643-1D5E73EDB0DC}" dt="2022-02-21T06:39:28.982" v="4344" actId="1076"/>
          <ac:spMkLst>
            <pc:docMk/>
            <pc:sldMk cId="2466113446" sldId="2602"/>
            <ac:spMk id="21" creationId="{868A91AA-E5FD-42F4-9C6B-A6D276568DD5}"/>
          </ac:spMkLst>
        </pc:spChg>
        <pc:spChg chg="add mod">
          <ac:chgData name="TANVIR ASHRAF" userId="e35142cb3792d77f" providerId="LiveId" clId="{D8570A78-F696-4283-9643-1D5E73EDB0DC}" dt="2022-02-21T06:45:03.287" v="4435" actId="207"/>
          <ac:spMkLst>
            <pc:docMk/>
            <pc:sldMk cId="2466113446" sldId="2602"/>
            <ac:spMk id="22" creationId="{8E4C152C-C740-4EDE-8798-ED2DF57C3EED}"/>
          </ac:spMkLst>
        </pc:spChg>
        <pc:spChg chg="add del mod">
          <ac:chgData name="TANVIR ASHRAF" userId="e35142cb3792d77f" providerId="LiveId" clId="{D8570A78-F696-4283-9643-1D5E73EDB0DC}" dt="2022-02-21T06:44:03.823" v="4424" actId="478"/>
          <ac:spMkLst>
            <pc:docMk/>
            <pc:sldMk cId="2466113446" sldId="2602"/>
            <ac:spMk id="23" creationId="{80F0F1D8-89FA-4C73-9142-65D5F679221E}"/>
          </ac:spMkLst>
        </pc:spChg>
        <pc:spChg chg="add del">
          <ac:chgData name="TANVIR ASHRAF" userId="e35142cb3792d77f" providerId="LiveId" clId="{D8570A78-F696-4283-9643-1D5E73EDB0DC}" dt="2022-02-21T06:10:02.674" v="3794" actId="22"/>
          <ac:spMkLst>
            <pc:docMk/>
            <pc:sldMk cId="2466113446" sldId="2602"/>
            <ac:spMk id="27" creationId="{793AC2AB-DCCE-430A-B14F-F97AE5DE9956}"/>
          </ac:spMkLst>
        </pc:spChg>
        <pc:spChg chg="mod">
          <ac:chgData name="TANVIR ASHRAF" userId="e35142cb3792d77f" providerId="LiveId" clId="{D8570A78-F696-4283-9643-1D5E73EDB0DC}" dt="2022-02-21T06:36:48.653" v="4301" actId="14100"/>
          <ac:spMkLst>
            <pc:docMk/>
            <pc:sldMk cId="2466113446" sldId="2602"/>
            <ac:spMk id="29" creationId="{583EDCBC-ED46-48ED-AE7C-794F9133D77C}"/>
          </ac:spMkLst>
        </pc:spChg>
        <pc:spChg chg="add del">
          <ac:chgData name="TANVIR ASHRAF" userId="e35142cb3792d77f" providerId="LiveId" clId="{D8570A78-F696-4283-9643-1D5E73EDB0DC}" dt="2022-02-21T06:11:53.526" v="3836" actId="22"/>
          <ac:spMkLst>
            <pc:docMk/>
            <pc:sldMk cId="2466113446" sldId="2602"/>
            <ac:spMk id="30" creationId="{AF5D890E-1DBD-4F5A-BB4C-40296D854FDD}"/>
          </ac:spMkLst>
        </pc:spChg>
        <pc:spChg chg="add mod">
          <ac:chgData name="TANVIR ASHRAF" userId="e35142cb3792d77f" providerId="LiveId" clId="{D8570A78-F696-4283-9643-1D5E73EDB0DC}" dt="2022-02-21T06:39:02.369" v="4337" actId="1076"/>
          <ac:spMkLst>
            <pc:docMk/>
            <pc:sldMk cId="2466113446" sldId="2602"/>
            <ac:spMk id="31" creationId="{75D32544-FF00-45E8-BCD2-518B3D57B62F}"/>
          </ac:spMkLst>
        </pc:spChg>
        <pc:spChg chg="add mod">
          <ac:chgData name="TANVIR ASHRAF" userId="e35142cb3792d77f" providerId="LiveId" clId="{D8570A78-F696-4283-9643-1D5E73EDB0DC}" dt="2022-02-21T06:44:48.561" v="4431" actId="14100"/>
          <ac:spMkLst>
            <pc:docMk/>
            <pc:sldMk cId="2466113446" sldId="2602"/>
            <ac:spMk id="32" creationId="{4461FA5B-EAF4-4129-8DF8-25803A103546}"/>
          </ac:spMkLst>
        </pc:spChg>
        <pc:spChg chg="add mod">
          <ac:chgData name="TANVIR ASHRAF" userId="e35142cb3792d77f" providerId="LiveId" clId="{D8570A78-F696-4283-9643-1D5E73EDB0DC}" dt="2022-02-21T06:44:57.468" v="4434" actId="14100"/>
          <ac:spMkLst>
            <pc:docMk/>
            <pc:sldMk cId="2466113446" sldId="2602"/>
            <ac:spMk id="33" creationId="{8F32D5C1-C797-4701-9D1E-34BDD2FD6FE1}"/>
          </ac:spMkLst>
        </pc:spChg>
        <pc:spChg chg="mod">
          <ac:chgData name="TANVIR ASHRAF" userId="e35142cb3792d77f" providerId="LiveId" clId="{D8570A78-F696-4283-9643-1D5E73EDB0DC}" dt="2022-02-21T06:36:56.415" v="4302" actId="1076"/>
          <ac:spMkLst>
            <pc:docMk/>
            <pc:sldMk cId="2466113446" sldId="2602"/>
            <ac:spMk id="34" creationId="{6968C6FA-AD7F-438A-A352-782DD61A8B89}"/>
          </ac:spMkLst>
        </pc:spChg>
        <pc:spChg chg="mod">
          <ac:chgData name="TANVIR ASHRAF" userId="e35142cb3792d77f" providerId="LiveId" clId="{D8570A78-F696-4283-9643-1D5E73EDB0DC}" dt="2022-02-21T06:37:03.573" v="4304" actId="14100"/>
          <ac:spMkLst>
            <pc:docMk/>
            <pc:sldMk cId="2466113446" sldId="2602"/>
            <ac:spMk id="35" creationId="{DC4E38C2-4FA7-44FC-961C-2F41983585FA}"/>
          </ac:spMkLst>
        </pc:spChg>
        <pc:spChg chg="add mod">
          <ac:chgData name="TANVIR ASHRAF" userId="e35142cb3792d77f" providerId="LiveId" clId="{D8570A78-F696-4283-9643-1D5E73EDB0DC}" dt="2022-02-21T06:38:34.726" v="4328" actId="14100"/>
          <ac:spMkLst>
            <pc:docMk/>
            <pc:sldMk cId="2466113446" sldId="2602"/>
            <ac:spMk id="36" creationId="{3AFF474F-8242-4FDB-ADB5-24C7A20338B3}"/>
          </ac:spMkLst>
        </pc:spChg>
        <pc:spChg chg="add mod">
          <ac:chgData name="TANVIR ASHRAF" userId="e35142cb3792d77f" providerId="LiveId" clId="{D8570A78-F696-4283-9643-1D5E73EDB0DC}" dt="2022-02-21T06:39:06.237" v="4338" actId="14100"/>
          <ac:spMkLst>
            <pc:docMk/>
            <pc:sldMk cId="2466113446" sldId="2602"/>
            <ac:spMk id="37" creationId="{1F0B48C1-E025-44D3-AB5E-3424FC893045}"/>
          </ac:spMkLst>
        </pc:spChg>
        <pc:spChg chg="mod">
          <ac:chgData name="TANVIR ASHRAF" userId="e35142cb3792d77f" providerId="LiveId" clId="{D8570A78-F696-4283-9643-1D5E73EDB0DC}" dt="2022-02-21T07:26:16.958" v="4699" actId="403"/>
          <ac:spMkLst>
            <pc:docMk/>
            <pc:sldMk cId="2466113446" sldId="2602"/>
            <ac:spMk id="38" creationId="{A0C3BCBB-B5B5-4C1B-A263-E513599ECC84}"/>
          </ac:spMkLst>
        </pc:spChg>
        <pc:spChg chg="mod">
          <ac:chgData name="TANVIR ASHRAF" userId="e35142cb3792d77f" providerId="LiveId" clId="{D8570A78-F696-4283-9643-1D5E73EDB0DC}" dt="2022-02-21T06:39:59.316" v="4354" actId="1076"/>
          <ac:spMkLst>
            <pc:docMk/>
            <pc:sldMk cId="2466113446" sldId="2602"/>
            <ac:spMk id="39" creationId="{90C304EE-E8AE-4F8B-8C07-C5773638DB0E}"/>
          </ac:spMkLst>
        </pc:spChg>
        <pc:spChg chg="mod">
          <ac:chgData name="TANVIR ASHRAF" userId="e35142cb3792d77f" providerId="LiveId" clId="{D8570A78-F696-4283-9643-1D5E73EDB0DC}" dt="2022-02-21T06:39:52.159" v="4351" actId="14100"/>
          <ac:spMkLst>
            <pc:docMk/>
            <pc:sldMk cId="2466113446" sldId="2602"/>
            <ac:spMk id="40" creationId="{4AEB4F66-E93E-4D1C-9C6E-815022CFEB4D}"/>
          </ac:spMkLst>
        </pc:spChg>
        <pc:spChg chg="add mod">
          <ac:chgData name="TANVIR ASHRAF" userId="e35142cb3792d77f" providerId="LiveId" clId="{D8570A78-F696-4283-9643-1D5E73EDB0DC}" dt="2022-02-21T06:44:33.488" v="4428" actId="14100"/>
          <ac:spMkLst>
            <pc:docMk/>
            <pc:sldMk cId="2466113446" sldId="2602"/>
            <ac:spMk id="41" creationId="{A404C664-EF24-45D7-ABB7-6C99B5EDF3AE}"/>
          </ac:spMkLst>
        </pc:spChg>
        <pc:spChg chg="add mod">
          <ac:chgData name="TANVIR ASHRAF" userId="e35142cb3792d77f" providerId="LiveId" clId="{D8570A78-F696-4283-9643-1D5E73EDB0DC}" dt="2022-02-21T06:44:40.275" v="4430" actId="14100"/>
          <ac:spMkLst>
            <pc:docMk/>
            <pc:sldMk cId="2466113446" sldId="2602"/>
            <ac:spMk id="42" creationId="{E6F33547-CE34-4993-AE36-7BE39AF91EC6}"/>
          </ac:spMkLst>
        </pc:spChg>
        <pc:spChg chg="add mod">
          <ac:chgData name="TANVIR ASHRAF" userId="e35142cb3792d77f" providerId="LiveId" clId="{D8570A78-F696-4283-9643-1D5E73EDB0DC}" dt="2022-02-21T06:42:15.808" v="4395" actId="1076"/>
          <ac:spMkLst>
            <pc:docMk/>
            <pc:sldMk cId="2466113446" sldId="2602"/>
            <ac:spMk id="43" creationId="{AAFED6DC-D21D-48EB-8D19-A8C0C3CB9364}"/>
          </ac:spMkLst>
        </pc:spChg>
        <pc:spChg chg="add mod">
          <ac:chgData name="TANVIR ASHRAF" userId="e35142cb3792d77f" providerId="LiveId" clId="{D8570A78-F696-4283-9643-1D5E73EDB0DC}" dt="2022-02-21T06:42:18.562" v="4396" actId="14100"/>
          <ac:spMkLst>
            <pc:docMk/>
            <pc:sldMk cId="2466113446" sldId="2602"/>
            <ac:spMk id="44" creationId="{2BA93234-4FBB-45DC-B959-110A801CECED}"/>
          </ac:spMkLst>
        </pc:spChg>
        <pc:spChg chg="add mod">
          <ac:chgData name="TANVIR ASHRAF" userId="e35142cb3792d77f" providerId="LiveId" clId="{D8570A78-F696-4283-9643-1D5E73EDB0DC}" dt="2022-02-21T06:42:22.196" v="4397" actId="14100"/>
          <ac:spMkLst>
            <pc:docMk/>
            <pc:sldMk cId="2466113446" sldId="2602"/>
            <ac:spMk id="45" creationId="{F7CEEAE0-20B2-4BB6-B1DF-03DBE3D8A4AC}"/>
          </ac:spMkLst>
        </pc:spChg>
        <pc:spChg chg="add mod">
          <ac:chgData name="TANVIR ASHRAF" userId="e35142cb3792d77f" providerId="LiveId" clId="{D8570A78-F696-4283-9643-1D5E73EDB0DC}" dt="2022-02-21T06:42:25.531" v="4398" actId="14100"/>
          <ac:spMkLst>
            <pc:docMk/>
            <pc:sldMk cId="2466113446" sldId="2602"/>
            <ac:spMk id="46" creationId="{22168BEE-8B52-44C0-BE6D-4978A810AFC3}"/>
          </ac:spMkLst>
        </pc:spChg>
        <pc:spChg chg="add del mod">
          <ac:chgData name="TANVIR ASHRAF" userId="e35142cb3792d77f" providerId="LiveId" clId="{D8570A78-F696-4283-9643-1D5E73EDB0DC}" dt="2022-02-21T06:43:07.558" v="4414"/>
          <ac:spMkLst>
            <pc:docMk/>
            <pc:sldMk cId="2466113446" sldId="2602"/>
            <ac:spMk id="47" creationId="{003314AF-17A8-4B8C-BF24-2967DADB43F6}"/>
          </ac:spMkLst>
        </pc:spChg>
        <pc:spChg chg="add mod">
          <ac:chgData name="TANVIR ASHRAF" userId="e35142cb3792d77f" providerId="LiveId" clId="{D8570A78-F696-4283-9643-1D5E73EDB0DC}" dt="2022-02-21T06:45:06.247" v="4436" actId="207"/>
          <ac:spMkLst>
            <pc:docMk/>
            <pc:sldMk cId="2466113446" sldId="2602"/>
            <ac:spMk id="48" creationId="{4BF98D89-7938-43EE-A392-042EF5D09466}"/>
          </ac:spMkLst>
        </pc:spChg>
      </pc:sldChg>
      <pc:sldChg chg="addSp delSp modSp new mod">
        <pc:chgData name="TANVIR ASHRAF" userId="e35142cb3792d77f" providerId="LiveId" clId="{D8570A78-F696-4283-9643-1D5E73EDB0DC}" dt="2022-02-21T16:32:37.598" v="5560" actId="1036"/>
        <pc:sldMkLst>
          <pc:docMk/>
          <pc:sldMk cId="4059358660" sldId="2603"/>
        </pc:sldMkLst>
        <pc:spChg chg="del">
          <ac:chgData name="TANVIR ASHRAF" userId="e35142cb3792d77f" providerId="LiveId" clId="{D8570A78-F696-4283-9643-1D5E73EDB0DC}" dt="2022-02-21T04:48:49.319" v="3095" actId="478"/>
          <ac:spMkLst>
            <pc:docMk/>
            <pc:sldMk cId="4059358660" sldId="2603"/>
            <ac:spMk id="2" creationId="{9A717DD0-6467-4200-ABD7-540F3C50D2B7}"/>
          </ac:spMkLst>
        </pc:spChg>
        <pc:spChg chg="del">
          <ac:chgData name="TANVIR ASHRAF" userId="e35142cb3792d77f" providerId="LiveId" clId="{D8570A78-F696-4283-9643-1D5E73EDB0DC}" dt="2022-02-21T04:48:39.192" v="3093" actId="478"/>
          <ac:spMkLst>
            <pc:docMk/>
            <pc:sldMk cId="4059358660" sldId="2603"/>
            <ac:spMk id="3" creationId="{2C2BFD20-6826-453B-AD95-30B97A192D37}"/>
          </ac:spMkLst>
        </pc:spChg>
        <pc:spChg chg="del">
          <ac:chgData name="TANVIR ASHRAF" userId="e35142cb3792d77f" providerId="LiveId" clId="{D8570A78-F696-4283-9643-1D5E73EDB0DC}" dt="2022-02-21T04:48:33.094" v="3092" actId="478"/>
          <ac:spMkLst>
            <pc:docMk/>
            <pc:sldMk cId="4059358660" sldId="2603"/>
            <ac:spMk id="4" creationId="{008F3E55-57FA-4887-852B-36D2B3B00B3F}"/>
          </ac:spMkLst>
        </pc:spChg>
        <pc:spChg chg="del">
          <ac:chgData name="TANVIR ASHRAF" userId="e35142cb3792d77f" providerId="LiveId" clId="{D8570A78-F696-4283-9643-1D5E73EDB0DC}" dt="2022-02-21T04:48:42.864" v="3094" actId="478"/>
          <ac:spMkLst>
            <pc:docMk/>
            <pc:sldMk cId="4059358660" sldId="2603"/>
            <ac:spMk id="5" creationId="{3244CB17-79B2-44EA-B78E-55110BE16388}"/>
          </ac:spMkLst>
        </pc:spChg>
        <pc:spChg chg="add mod">
          <ac:chgData name="TANVIR ASHRAF" userId="e35142cb3792d77f" providerId="LiveId" clId="{D8570A78-F696-4283-9643-1D5E73EDB0DC}" dt="2022-02-21T16:21:10.008" v="5553" actId="242"/>
          <ac:spMkLst>
            <pc:docMk/>
            <pc:sldMk cId="4059358660" sldId="2603"/>
            <ac:spMk id="6" creationId="{20E9E819-13E8-4784-8D25-146AA675A354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8" creationId="{A20EBFDC-324B-4153-BD30-0DBA16D15C2A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9" creationId="{43A01A0A-2962-42AF-AFE6-22A997F45271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10" creationId="{7EC223F2-2AAB-4AB9-9EA9-652C8E13C83C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11" creationId="{B6031C71-4AEC-400F-99E2-94DD1FA73743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12" creationId="{09C4D644-BC92-49CB-837D-58A4B9F0D0CB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13" creationId="{211C1F0A-F00C-4510-B772-146390BA8ED4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17" creationId="{4C0C5161-C947-4079-ACCA-07BFB8024258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18" creationId="{1C5A1374-B18D-459F-9F53-DCE3D1EA6B1E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19" creationId="{C9F4018D-DE46-4F9F-8C7F-1BDFEE9962F3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20" creationId="{B37D0881-8D79-4907-9DD0-257E7AF29A88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21" creationId="{2A4419CD-4A42-4E8D-849B-F17C9756F913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22" creationId="{EDDB0483-BB54-4AC9-9273-73F1E8B1A0E9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23" creationId="{907877D1-44B8-4060-B839-A2AC28E03B48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24" creationId="{0F4ED00C-1F54-4475-85B5-52A7407830FC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25" creationId="{16919222-29FD-4638-BA34-71DF4FCF056B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26" creationId="{CD2853F6-B371-46C9-B483-79FF1BF4C846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27" creationId="{7DB9E5C1-D553-4D60-9CE2-05DA5523B0E5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28" creationId="{33A380F6-8ADB-475A-9F73-3575F037C801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29" creationId="{81A0C95D-221D-403A-AFFF-CB629C0CEB7F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30" creationId="{1C710A02-1422-4D49-BAFE-007DC1BC6BB0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31" creationId="{54A9FE87-78D5-4A07-A848-599B964CFB32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32" creationId="{45F1F5C5-3E8E-470B-97CC-615547793C3B}"/>
          </ac:spMkLst>
        </pc:spChg>
        <pc:spChg chg="add del mod">
          <ac:chgData name="TANVIR ASHRAF" userId="e35142cb3792d77f" providerId="LiveId" clId="{D8570A78-F696-4283-9643-1D5E73EDB0DC}" dt="2022-02-21T05:52:16.674" v="3636" actId="478"/>
          <ac:spMkLst>
            <pc:docMk/>
            <pc:sldMk cId="4059358660" sldId="2603"/>
            <ac:spMk id="33" creationId="{28B0217C-7D52-4306-B465-96CC84258C66}"/>
          </ac:spMkLst>
        </pc:spChg>
        <pc:spChg chg="add del mod">
          <ac:chgData name="TANVIR ASHRAF" userId="e35142cb3792d77f" providerId="LiveId" clId="{D8570A78-F696-4283-9643-1D5E73EDB0DC}" dt="2022-02-21T05:52:47.609" v="3644" actId="478"/>
          <ac:spMkLst>
            <pc:docMk/>
            <pc:sldMk cId="4059358660" sldId="2603"/>
            <ac:spMk id="34" creationId="{E7B069DB-CA49-484D-A78B-E9861BBCFCD1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35" creationId="{6E53952D-D060-402A-961E-16D4683B217E}"/>
          </ac:spMkLst>
        </pc:spChg>
        <pc:spChg chg="add del mod">
          <ac:chgData name="TANVIR ASHRAF" userId="e35142cb3792d77f" providerId="LiveId" clId="{D8570A78-F696-4283-9643-1D5E73EDB0DC}" dt="2022-02-21T05:17:54.407" v="3570" actId="478"/>
          <ac:spMkLst>
            <pc:docMk/>
            <pc:sldMk cId="4059358660" sldId="2603"/>
            <ac:spMk id="35" creationId="{A321E1E7-94CE-44B0-A42F-D436BD54A250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36" creationId="{CD07678B-CA81-4F54-AB38-9652C6E6C35C}"/>
          </ac:spMkLst>
        </pc:spChg>
        <pc:spChg chg="add del mod">
          <ac:chgData name="TANVIR ASHRAF" userId="e35142cb3792d77f" providerId="LiveId" clId="{D8570A78-F696-4283-9643-1D5E73EDB0DC}" dt="2022-02-21T16:04:08.405" v="5466" actId="478"/>
          <ac:spMkLst>
            <pc:docMk/>
            <pc:sldMk cId="4059358660" sldId="2603"/>
            <ac:spMk id="37" creationId="{D672E68F-E8A1-42DA-9F53-44ADDF1D2501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39" creationId="{BF320A0E-4E18-4E41-B406-4BA244946F2E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40" creationId="{1F0D8A19-9F4E-4607-9CD1-5113B13963F2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41" creationId="{E0751DCA-84A7-4B55-B7D1-E9DA0500CF27}"/>
          </ac:spMkLst>
        </pc:spChg>
        <pc:spChg chg="add del mod">
          <ac:chgData name="TANVIR ASHRAF" userId="e35142cb3792d77f" providerId="LiveId" clId="{D8570A78-F696-4283-9643-1D5E73EDB0DC}" dt="2022-02-21T16:04:12.743" v="5467" actId="478"/>
          <ac:spMkLst>
            <pc:docMk/>
            <pc:sldMk cId="4059358660" sldId="2603"/>
            <ac:spMk id="42" creationId="{46115629-4364-4ECA-82A7-4DC0CF0A37C7}"/>
          </ac:spMkLst>
        </pc:spChg>
        <pc:spChg chg="add del mod">
          <ac:chgData name="TANVIR ASHRAF" userId="e35142cb3792d77f" providerId="LiveId" clId="{D8570A78-F696-4283-9643-1D5E73EDB0DC}" dt="2022-02-21T16:04:14.758" v="5468" actId="478"/>
          <ac:spMkLst>
            <pc:docMk/>
            <pc:sldMk cId="4059358660" sldId="2603"/>
            <ac:spMk id="43" creationId="{0D5668C1-8A83-4009-89FE-BED6E11A2990}"/>
          </ac:spMkLst>
        </pc:spChg>
        <pc:spChg chg="add del">
          <ac:chgData name="TANVIR ASHRAF" userId="e35142cb3792d77f" providerId="LiveId" clId="{D8570A78-F696-4283-9643-1D5E73EDB0DC}" dt="2022-02-21T05:23:14.082" v="3633" actId="478"/>
          <ac:spMkLst>
            <pc:docMk/>
            <pc:sldMk cId="4059358660" sldId="2603"/>
            <ac:spMk id="44" creationId="{A5D04D9B-CF7D-4FE1-8CD1-BC926CDA1EC3}"/>
          </ac:spMkLst>
        </pc:spChg>
        <pc:graphicFrameChg chg="add del mod modGraphic">
          <ac:chgData name="TANVIR ASHRAF" userId="e35142cb3792d77f" providerId="LiveId" clId="{D8570A78-F696-4283-9643-1D5E73EDB0DC}" dt="2022-02-21T16:10:01.358" v="5474" actId="478"/>
          <ac:graphicFrameMkLst>
            <pc:docMk/>
            <pc:sldMk cId="4059358660" sldId="2603"/>
            <ac:graphicFrameMk id="2" creationId="{23C75EA8-49D3-448A-919C-183C355E7E49}"/>
          </ac:graphicFrameMkLst>
        </pc:graphicFrameChg>
        <pc:graphicFrameChg chg="add del mod modGraphic">
          <ac:chgData name="TANVIR ASHRAF" userId="e35142cb3792d77f" providerId="LiveId" clId="{D8570A78-F696-4283-9643-1D5E73EDB0DC}" dt="2022-02-21T04:54:53.508" v="3139" actId="478"/>
          <ac:graphicFrameMkLst>
            <pc:docMk/>
            <pc:sldMk cId="4059358660" sldId="2603"/>
            <ac:graphicFrameMk id="7" creationId="{DAF49814-FA9A-4136-B89B-A27435017243}"/>
          </ac:graphicFrameMkLst>
        </pc:graphicFrameChg>
        <pc:graphicFrameChg chg="add del mod">
          <ac:chgData name="TANVIR ASHRAF" userId="e35142cb3792d77f" providerId="LiveId" clId="{D8570A78-F696-4283-9643-1D5E73EDB0DC}" dt="2022-02-21T04:59:33.150" v="3228"/>
          <ac:graphicFrameMkLst>
            <pc:docMk/>
            <pc:sldMk cId="4059358660" sldId="2603"/>
            <ac:graphicFrameMk id="14" creationId="{491573BC-99BD-48A7-9CD0-BF3DD7A111F5}"/>
          </ac:graphicFrameMkLst>
        </pc:graphicFrameChg>
        <pc:graphicFrameChg chg="add del mod">
          <ac:chgData name="TANVIR ASHRAF" userId="e35142cb3792d77f" providerId="LiveId" clId="{D8570A78-F696-4283-9643-1D5E73EDB0DC}" dt="2022-02-21T04:59:36.987" v="3230"/>
          <ac:graphicFrameMkLst>
            <pc:docMk/>
            <pc:sldMk cId="4059358660" sldId="2603"/>
            <ac:graphicFrameMk id="15" creationId="{FCB4AF4A-6D70-4185-B168-D30E6334CCCA}"/>
          </ac:graphicFrameMkLst>
        </pc:graphicFrameChg>
        <pc:graphicFrameChg chg="add del mod">
          <ac:chgData name="TANVIR ASHRAF" userId="e35142cb3792d77f" providerId="LiveId" clId="{D8570A78-F696-4283-9643-1D5E73EDB0DC}" dt="2022-02-21T04:59:49.552" v="3232" actId="478"/>
          <ac:graphicFrameMkLst>
            <pc:docMk/>
            <pc:sldMk cId="4059358660" sldId="2603"/>
            <ac:graphicFrameMk id="16" creationId="{F0B1C78B-CB9C-4479-9A62-A57C99017D5E}"/>
          </ac:graphicFrameMkLst>
        </pc:graphicFrameChg>
        <pc:graphicFrameChg chg="add del mod">
          <ac:chgData name="TANVIR ASHRAF" userId="e35142cb3792d77f" providerId="LiveId" clId="{D8570A78-F696-4283-9643-1D5E73EDB0DC}" dt="2022-02-21T05:10:07.409" v="3427"/>
          <ac:graphicFrameMkLst>
            <pc:docMk/>
            <pc:sldMk cId="4059358660" sldId="2603"/>
            <ac:graphicFrameMk id="36" creationId="{C7E21200-AAE3-4EC8-B8E1-A9542A946BEE}"/>
          </ac:graphicFrameMkLst>
        </pc:graphicFrameChg>
        <pc:graphicFrameChg chg="add del mod">
          <ac:chgData name="TANVIR ASHRAF" userId="e35142cb3792d77f" providerId="LiveId" clId="{D8570A78-F696-4283-9643-1D5E73EDB0DC}" dt="2022-02-21T05:11:54.441" v="3480"/>
          <ac:graphicFrameMkLst>
            <pc:docMk/>
            <pc:sldMk cId="4059358660" sldId="2603"/>
            <ac:graphicFrameMk id="37" creationId="{B1914C9D-444A-4568-B04C-CEFAC4768F8D}"/>
          </ac:graphicFrameMkLst>
        </pc:graphicFrameChg>
        <pc:graphicFrameChg chg="add del mod">
          <ac:chgData name="TANVIR ASHRAF" userId="e35142cb3792d77f" providerId="LiveId" clId="{D8570A78-F696-4283-9643-1D5E73EDB0DC}" dt="2022-02-21T05:15:56.750" v="3545"/>
          <ac:graphicFrameMkLst>
            <pc:docMk/>
            <pc:sldMk cId="4059358660" sldId="2603"/>
            <ac:graphicFrameMk id="38" creationId="{8CA7206A-7300-47EF-A2F1-F3F488F822E2}"/>
          </ac:graphicFrameMkLst>
        </pc:graphicFrameChg>
        <pc:picChg chg="add mod">
          <ac:chgData name="TANVIR ASHRAF" userId="e35142cb3792d77f" providerId="LiveId" clId="{D8570A78-F696-4283-9643-1D5E73EDB0DC}" dt="2022-02-21T16:22:06.833" v="5554" actId="14100"/>
          <ac:picMkLst>
            <pc:docMk/>
            <pc:sldMk cId="4059358660" sldId="2603"/>
            <ac:picMk id="4" creationId="{A5E3B757-4AAF-4C9A-8D18-619BCEE30DA1}"/>
          </ac:picMkLst>
        </pc:picChg>
        <pc:picChg chg="add del mod">
          <ac:chgData name="TANVIR ASHRAF" userId="e35142cb3792d77f" providerId="LiveId" clId="{D8570A78-F696-4283-9643-1D5E73EDB0DC}" dt="2022-02-21T16:17:50.960" v="5503" actId="478"/>
          <ac:picMkLst>
            <pc:docMk/>
            <pc:sldMk cId="4059358660" sldId="2603"/>
            <ac:picMk id="7" creationId="{BA73BD69-69C5-4074-BA88-7539A65473F0}"/>
          </ac:picMkLst>
        </pc:picChg>
        <pc:picChg chg="add mod">
          <ac:chgData name="TANVIR ASHRAF" userId="e35142cb3792d77f" providerId="LiveId" clId="{D8570A78-F696-4283-9643-1D5E73EDB0DC}" dt="2022-02-21T16:20:03.104" v="5539" actId="1036"/>
          <ac:picMkLst>
            <pc:docMk/>
            <pc:sldMk cId="4059358660" sldId="2603"/>
            <ac:picMk id="15" creationId="{95B6EB62-AF0A-4092-863F-758958530035}"/>
          </ac:picMkLst>
        </pc:picChg>
        <pc:picChg chg="add mod">
          <ac:chgData name="TANVIR ASHRAF" userId="e35142cb3792d77f" providerId="LiveId" clId="{D8570A78-F696-4283-9643-1D5E73EDB0DC}" dt="2022-02-21T16:20:08.794" v="5551" actId="1036"/>
          <ac:picMkLst>
            <pc:docMk/>
            <pc:sldMk cId="4059358660" sldId="2603"/>
            <ac:picMk id="33" creationId="{81E062AA-8CC8-4C99-A669-5EACE99C3DCA}"/>
          </ac:picMkLst>
        </pc:picChg>
        <pc:picChg chg="add mod ord">
          <ac:chgData name="TANVIR ASHRAF" userId="e35142cb3792d77f" providerId="LiveId" clId="{D8570A78-F696-4283-9643-1D5E73EDB0DC}" dt="2022-02-21T16:32:37.598" v="5560" actId="1036"/>
          <ac:picMkLst>
            <pc:docMk/>
            <pc:sldMk cId="4059358660" sldId="2603"/>
            <ac:picMk id="44" creationId="{D8908941-A725-4691-8689-C19B8B50FF50}"/>
          </ac:picMkLst>
        </pc:picChg>
      </pc:sldChg>
      <pc:sldChg chg="addSp delSp modSp add mod modAnim">
        <pc:chgData name="TANVIR ASHRAF" userId="e35142cb3792d77f" providerId="LiveId" clId="{D8570A78-F696-4283-9643-1D5E73EDB0DC}" dt="2022-02-27T01:44:10.375" v="10689"/>
        <pc:sldMkLst>
          <pc:docMk/>
          <pc:sldMk cId="442204069" sldId="2604"/>
        </pc:sldMkLst>
        <pc:spChg chg="add mod">
          <ac:chgData name="TANVIR ASHRAF" userId="e35142cb3792d77f" providerId="LiveId" clId="{D8570A78-F696-4283-9643-1D5E73EDB0DC}" dt="2022-02-21T16:00:44.469" v="5433" actId="14100"/>
          <ac:spMkLst>
            <pc:docMk/>
            <pc:sldMk cId="442204069" sldId="2604"/>
            <ac:spMk id="2" creationId="{C1FAC430-B97C-40F2-B9D4-E710496CC984}"/>
          </ac:spMkLst>
        </pc:spChg>
        <pc:spChg chg="add mod">
          <ac:chgData name="TANVIR ASHRAF" userId="e35142cb3792d77f" providerId="LiveId" clId="{D8570A78-F696-4283-9643-1D5E73EDB0DC}" dt="2022-02-22T22:40:14.468" v="8903" actId="207"/>
          <ac:spMkLst>
            <pc:docMk/>
            <pc:sldMk cId="442204069" sldId="2604"/>
            <ac:spMk id="3" creationId="{0064DA91-29EF-4120-B02A-C518897B6512}"/>
          </ac:spMkLst>
        </pc:spChg>
        <pc:spChg chg="del mod">
          <ac:chgData name="TANVIR ASHRAF" userId="e35142cb3792d77f" providerId="LiveId" clId="{D8570A78-F696-4283-9643-1D5E73EDB0DC}" dt="2022-02-21T15:55:30.858" v="5380" actId="478"/>
          <ac:spMkLst>
            <pc:docMk/>
            <pc:sldMk cId="442204069" sldId="2604"/>
            <ac:spMk id="6" creationId="{20E9E819-13E8-4784-8D25-146AA675A354}"/>
          </ac:spMkLst>
        </pc:spChg>
        <pc:spChg chg="del">
          <ac:chgData name="TANVIR ASHRAF" userId="e35142cb3792d77f" providerId="LiveId" clId="{D8570A78-F696-4283-9643-1D5E73EDB0DC}" dt="2022-02-21T15:54:22.515" v="5354" actId="478"/>
          <ac:spMkLst>
            <pc:docMk/>
            <pc:sldMk cId="442204069" sldId="2604"/>
            <ac:spMk id="8" creationId="{A20EBFDC-324B-4153-BD30-0DBA16D15C2A}"/>
          </ac:spMkLst>
        </pc:spChg>
        <pc:spChg chg="del">
          <ac:chgData name="TANVIR ASHRAF" userId="e35142cb3792d77f" providerId="LiveId" clId="{D8570A78-F696-4283-9643-1D5E73EDB0DC}" dt="2022-02-21T15:54:35.518" v="5358" actId="478"/>
          <ac:spMkLst>
            <pc:docMk/>
            <pc:sldMk cId="442204069" sldId="2604"/>
            <ac:spMk id="9" creationId="{43A01A0A-2962-42AF-AFE6-22A997F45271}"/>
          </ac:spMkLst>
        </pc:spChg>
        <pc:spChg chg="del">
          <ac:chgData name="TANVIR ASHRAF" userId="e35142cb3792d77f" providerId="LiveId" clId="{D8570A78-F696-4283-9643-1D5E73EDB0DC}" dt="2022-02-21T15:54:11.060" v="5353" actId="478"/>
          <ac:spMkLst>
            <pc:docMk/>
            <pc:sldMk cId="442204069" sldId="2604"/>
            <ac:spMk id="10" creationId="{7EC223F2-2AAB-4AB9-9EA9-652C8E13C83C}"/>
          </ac:spMkLst>
        </pc:spChg>
        <pc:spChg chg="del">
          <ac:chgData name="TANVIR ASHRAF" userId="e35142cb3792d77f" providerId="LiveId" clId="{D8570A78-F696-4283-9643-1D5E73EDB0DC}" dt="2022-02-21T15:54:11.060" v="5353" actId="478"/>
          <ac:spMkLst>
            <pc:docMk/>
            <pc:sldMk cId="442204069" sldId="2604"/>
            <ac:spMk id="11" creationId="{B6031C71-4AEC-400F-99E2-94DD1FA73743}"/>
          </ac:spMkLst>
        </pc:spChg>
        <pc:spChg chg="del">
          <ac:chgData name="TANVIR ASHRAF" userId="e35142cb3792d77f" providerId="LiveId" clId="{D8570A78-F696-4283-9643-1D5E73EDB0DC}" dt="2022-02-21T15:54:11.060" v="5353" actId="478"/>
          <ac:spMkLst>
            <pc:docMk/>
            <pc:sldMk cId="442204069" sldId="2604"/>
            <ac:spMk id="12" creationId="{09C4D644-BC92-49CB-837D-58A4B9F0D0CB}"/>
          </ac:spMkLst>
        </pc:spChg>
        <pc:spChg chg="del">
          <ac:chgData name="TANVIR ASHRAF" userId="e35142cb3792d77f" providerId="LiveId" clId="{D8570A78-F696-4283-9643-1D5E73EDB0DC}" dt="2022-02-21T15:54:11.060" v="5353" actId="478"/>
          <ac:spMkLst>
            <pc:docMk/>
            <pc:sldMk cId="442204069" sldId="2604"/>
            <ac:spMk id="13" creationId="{211C1F0A-F00C-4510-B772-146390BA8ED4}"/>
          </ac:spMkLst>
        </pc:spChg>
        <pc:spChg chg="del mod">
          <ac:chgData name="TANVIR ASHRAF" userId="e35142cb3792d77f" providerId="LiveId" clId="{D8570A78-F696-4283-9643-1D5E73EDB0DC}" dt="2022-02-21T15:54:26.661" v="5356" actId="478"/>
          <ac:spMkLst>
            <pc:docMk/>
            <pc:sldMk cId="442204069" sldId="2604"/>
            <ac:spMk id="17" creationId="{4C0C5161-C947-4079-ACCA-07BFB8024258}"/>
          </ac:spMkLst>
        </pc:spChg>
        <pc:spChg chg="del mod">
          <ac:chgData name="TANVIR ASHRAF" userId="e35142cb3792d77f" providerId="LiveId" clId="{D8570A78-F696-4283-9643-1D5E73EDB0DC}" dt="2022-02-21T15:54:41.474" v="5361" actId="478"/>
          <ac:spMkLst>
            <pc:docMk/>
            <pc:sldMk cId="442204069" sldId="2604"/>
            <ac:spMk id="18" creationId="{1C5A1374-B18D-459F-9F53-DCE3D1EA6B1E}"/>
          </ac:spMkLst>
        </pc:spChg>
        <pc:spChg chg="del">
          <ac:chgData name="TANVIR ASHRAF" userId="e35142cb3792d77f" providerId="LiveId" clId="{D8570A78-F696-4283-9643-1D5E73EDB0DC}" dt="2022-02-21T15:54:42.758" v="5362" actId="478"/>
          <ac:spMkLst>
            <pc:docMk/>
            <pc:sldMk cId="442204069" sldId="2604"/>
            <ac:spMk id="19" creationId="{C9F4018D-DE46-4F9F-8C7F-1BDFEE9962F3}"/>
          </ac:spMkLst>
        </pc:spChg>
        <pc:spChg chg="del">
          <ac:chgData name="TANVIR ASHRAF" userId="e35142cb3792d77f" providerId="LiveId" clId="{D8570A78-F696-4283-9643-1D5E73EDB0DC}" dt="2022-02-21T15:54:43.840" v="5363" actId="478"/>
          <ac:spMkLst>
            <pc:docMk/>
            <pc:sldMk cId="442204069" sldId="2604"/>
            <ac:spMk id="20" creationId="{B37D0881-8D79-4907-9DD0-257E7AF29A88}"/>
          </ac:spMkLst>
        </pc:spChg>
        <pc:spChg chg="del mod">
          <ac:chgData name="TANVIR ASHRAF" userId="e35142cb3792d77f" providerId="LiveId" clId="{D8570A78-F696-4283-9643-1D5E73EDB0DC}" dt="2022-02-21T15:54:48.815" v="5366" actId="478"/>
          <ac:spMkLst>
            <pc:docMk/>
            <pc:sldMk cId="442204069" sldId="2604"/>
            <ac:spMk id="21" creationId="{2A4419CD-4A42-4E8D-849B-F17C9756F913}"/>
          </ac:spMkLst>
        </pc:spChg>
        <pc:spChg chg="del mod">
          <ac:chgData name="TANVIR ASHRAF" userId="e35142cb3792d77f" providerId="LiveId" clId="{D8570A78-F696-4283-9643-1D5E73EDB0DC}" dt="2022-02-21T15:54:52.938" v="5368" actId="478"/>
          <ac:spMkLst>
            <pc:docMk/>
            <pc:sldMk cId="442204069" sldId="2604"/>
            <ac:spMk id="22" creationId="{EDDB0483-BB54-4AC9-9273-73F1E8B1A0E9}"/>
          </ac:spMkLst>
        </pc:spChg>
        <pc:spChg chg="del">
          <ac:chgData name="TANVIR ASHRAF" userId="e35142cb3792d77f" providerId="LiveId" clId="{D8570A78-F696-4283-9643-1D5E73EDB0DC}" dt="2022-02-21T15:54:57.481" v="5369" actId="478"/>
          <ac:spMkLst>
            <pc:docMk/>
            <pc:sldMk cId="442204069" sldId="2604"/>
            <ac:spMk id="23" creationId="{907877D1-44B8-4060-B839-A2AC28E03B48}"/>
          </ac:spMkLst>
        </pc:spChg>
        <pc:spChg chg="del mod">
          <ac:chgData name="TANVIR ASHRAF" userId="e35142cb3792d77f" providerId="LiveId" clId="{D8570A78-F696-4283-9643-1D5E73EDB0DC}" dt="2022-02-21T15:55:02.774" v="5371" actId="478"/>
          <ac:spMkLst>
            <pc:docMk/>
            <pc:sldMk cId="442204069" sldId="2604"/>
            <ac:spMk id="24" creationId="{0F4ED00C-1F54-4475-85B5-52A7407830FC}"/>
          </ac:spMkLst>
        </pc:spChg>
        <pc:spChg chg="del">
          <ac:chgData name="TANVIR ASHRAF" userId="e35142cb3792d77f" providerId="LiveId" clId="{D8570A78-F696-4283-9643-1D5E73EDB0DC}" dt="2022-02-21T15:55:07.793" v="5372" actId="478"/>
          <ac:spMkLst>
            <pc:docMk/>
            <pc:sldMk cId="442204069" sldId="2604"/>
            <ac:spMk id="25" creationId="{16919222-29FD-4638-BA34-71DF4FCF056B}"/>
          </ac:spMkLst>
        </pc:spChg>
        <pc:spChg chg="del">
          <ac:chgData name="TANVIR ASHRAF" userId="e35142cb3792d77f" providerId="LiveId" clId="{D8570A78-F696-4283-9643-1D5E73EDB0DC}" dt="2022-02-21T15:54:33.980" v="5357" actId="478"/>
          <ac:spMkLst>
            <pc:docMk/>
            <pc:sldMk cId="442204069" sldId="2604"/>
            <ac:spMk id="26" creationId="{CD2853F6-B371-46C9-B483-79FF1BF4C846}"/>
          </ac:spMkLst>
        </pc:spChg>
        <pc:spChg chg="del">
          <ac:chgData name="TANVIR ASHRAF" userId="e35142cb3792d77f" providerId="LiveId" clId="{D8570A78-F696-4283-9643-1D5E73EDB0DC}" dt="2022-02-21T15:54:33.980" v="5357" actId="478"/>
          <ac:spMkLst>
            <pc:docMk/>
            <pc:sldMk cId="442204069" sldId="2604"/>
            <ac:spMk id="27" creationId="{7DB9E5C1-D553-4D60-9CE2-05DA5523B0E5}"/>
          </ac:spMkLst>
        </pc:spChg>
        <pc:spChg chg="del">
          <ac:chgData name="TANVIR ASHRAF" userId="e35142cb3792d77f" providerId="LiveId" clId="{D8570A78-F696-4283-9643-1D5E73EDB0DC}" dt="2022-02-21T15:54:33.980" v="5357" actId="478"/>
          <ac:spMkLst>
            <pc:docMk/>
            <pc:sldMk cId="442204069" sldId="2604"/>
            <ac:spMk id="28" creationId="{33A380F6-8ADB-475A-9F73-3575F037C801}"/>
          </ac:spMkLst>
        </pc:spChg>
        <pc:spChg chg="del">
          <ac:chgData name="TANVIR ASHRAF" userId="e35142cb3792d77f" providerId="LiveId" clId="{D8570A78-F696-4283-9643-1D5E73EDB0DC}" dt="2022-02-21T15:54:33.980" v="5357" actId="478"/>
          <ac:spMkLst>
            <pc:docMk/>
            <pc:sldMk cId="442204069" sldId="2604"/>
            <ac:spMk id="29" creationId="{81A0C95D-221D-403A-AFFF-CB629C0CEB7F}"/>
          </ac:spMkLst>
        </pc:spChg>
        <pc:spChg chg="del">
          <ac:chgData name="TANVIR ASHRAF" userId="e35142cb3792d77f" providerId="LiveId" clId="{D8570A78-F696-4283-9643-1D5E73EDB0DC}" dt="2022-02-21T15:54:33.980" v="5357" actId="478"/>
          <ac:spMkLst>
            <pc:docMk/>
            <pc:sldMk cId="442204069" sldId="2604"/>
            <ac:spMk id="30" creationId="{1C710A02-1422-4D49-BAFE-007DC1BC6BB0}"/>
          </ac:spMkLst>
        </pc:spChg>
        <pc:spChg chg="del">
          <ac:chgData name="TANVIR ASHRAF" userId="e35142cb3792d77f" providerId="LiveId" clId="{D8570A78-F696-4283-9643-1D5E73EDB0DC}" dt="2022-02-21T15:54:33.980" v="5357" actId="478"/>
          <ac:spMkLst>
            <pc:docMk/>
            <pc:sldMk cId="442204069" sldId="2604"/>
            <ac:spMk id="31" creationId="{54A9FE87-78D5-4A07-A848-599B964CFB32}"/>
          </ac:spMkLst>
        </pc:spChg>
        <pc:spChg chg="del">
          <ac:chgData name="TANVIR ASHRAF" userId="e35142cb3792d77f" providerId="LiveId" clId="{D8570A78-F696-4283-9643-1D5E73EDB0DC}" dt="2022-02-21T15:54:33.980" v="5357" actId="478"/>
          <ac:spMkLst>
            <pc:docMk/>
            <pc:sldMk cId="442204069" sldId="2604"/>
            <ac:spMk id="32" creationId="{45F1F5C5-3E8E-470B-97CC-615547793C3B}"/>
          </ac:spMkLst>
        </pc:spChg>
        <pc:spChg chg="del">
          <ac:chgData name="TANVIR ASHRAF" userId="e35142cb3792d77f" providerId="LiveId" clId="{D8570A78-F696-4283-9643-1D5E73EDB0DC}" dt="2022-02-21T15:54:33.980" v="5357" actId="478"/>
          <ac:spMkLst>
            <pc:docMk/>
            <pc:sldMk cId="442204069" sldId="2604"/>
            <ac:spMk id="35" creationId="{6E53952D-D060-402A-961E-16D4683B217E}"/>
          </ac:spMkLst>
        </pc:spChg>
        <pc:spChg chg="del">
          <ac:chgData name="TANVIR ASHRAF" userId="e35142cb3792d77f" providerId="LiveId" clId="{D8570A78-F696-4283-9643-1D5E73EDB0DC}" dt="2022-02-21T15:54:33.980" v="5357" actId="478"/>
          <ac:spMkLst>
            <pc:docMk/>
            <pc:sldMk cId="442204069" sldId="2604"/>
            <ac:spMk id="36" creationId="{CD07678B-CA81-4F54-AB38-9652C6E6C35C}"/>
          </ac:spMkLst>
        </pc:spChg>
        <pc:spChg chg="del">
          <ac:chgData name="TANVIR ASHRAF" userId="e35142cb3792d77f" providerId="LiveId" clId="{D8570A78-F696-4283-9643-1D5E73EDB0DC}" dt="2022-02-21T15:54:33.980" v="5357" actId="478"/>
          <ac:spMkLst>
            <pc:docMk/>
            <pc:sldMk cId="442204069" sldId="2604"/>
            <ac:spMk id="37" creationId="{D672E68F-E8A1-42DA-9F53-44ADDF1D2501}"/>
          </ac:spMkLst>
        </pc:spChg>
        <pc:spChg chg="del">
          <ac:chgData name="TANVIR ASHRAF" userId="e35142cb3792d77f" providerId="LiveId" clId="{D8570A78-F696-4283-9643-1D5E73EDB0DC}" dt="2022-02-21T15:55:10.479" v="5373" actId="478"/>
          <ac:spMkLst>
            <pc:docMk/>
            <pc:sldMk cId="442204069" sldId="2604"/>
            <ac:spMk id="39" creationId="{BF320A0E-4E18-4E41-B406-4BA244946F2E}"/>
          </ac:spMkLst>
        </pc:spChg>
        <pc:spChg chg="del">
          <ac:chgData name="TANVIR ASHRAF" userId="e35142cb3792d77f" providerId="LiveId" clId="{D8570A78-F696-4283-9643-1D5E73EDB0DC}" dt="2022-02-21T15:55:12.773" v="5374" actId="478"/>
          <ac:spMkLst>
            <pc:docMk/>
            <pc:sldMk cId="442204069" sldId="2604"/>
            <ac:spMk id="40" creationId="{1F0D8A19-9F4E-4607-9CD1-5113B13963F2}"/>
          </ac:spMkLst>
        </pc:spChg>
        <pc:spChg chg="del">
          <ac:chgData name="TANVIR ASHRAF" userId="e35142cb3792d77f" providerId="LiveId" clId="{D8570A78-F696-4283-9643-1D5E73EDB0DC}" dt="2022-02-21T15:55:15.389" v="5375" actId="478"/>
          <ac:spMkLst>
            <pc:docMk/>
            <pc:sldMk cId="442204069" sldId="2604"/>
            <ac:spMk id="41" creationId="{E0751DCA-84A7-4B55-B7D1-E9DA0500CF27}"/>
          </ac:spMkLst>
        </pc:spChg>
        <pc:spChg chg="del">
          <ac:chgData name="TANVIR ASHRAF" userId="e35142cb3792d77f" providerId="LiveId" clId="{D8570A78-F696-4283-9643-1D5E73EDB0DC}" dt="2022-02-21T15:55:17.584" v="5376" actId="478"/>
          <ac:spMkLst>
            <pc:docMk/>
            <pc:sldMk cId="442204069" sldId="2604"/>
            <ac:spMk id="42" creationId="{46115629-4364-4ECA-82A7-4DC0CF0A37C7}"/>
          </ac:spMkLst>
        </pc:spChg>
        <pc:spChg chg="del mod">
          <ac:chgData name="TANVIR ASHRAF" userId="e35142cb3792d77f" providerId="LiveId" clId="{D8570A78-F696-4283-9643-1D5E73EDB0DC}" dt="2022-02-21T15:55:24.815" v="5378" actId="478"/>
          <ac:spMkLst>
            <pc:docMk/>
            <pc:sldMk cId="442204069" sldId="2604"/>
            <ac:spMk id="43" creationId="{0D5668C1-8A83-4009-89FE-BED6E11A2990}"/>
          </ac:spMkLst>
        </pc:spChg>
        <pc:picChg chg="add mod">
          <ac:chgData name="TANVIR ASHRAF" userId="e35142cb3792d77f" providerId="LiveId" clId="{D8570A78-F696-4283-9643-1D5E73EDB0DC}" dt="2022-02-21T16:00:58.602" v="5437" actId="1037"/>
          <ac:picMkLst>
            <pc:docMk/>
            <pc:sldMk cId="442204069" sldId="2604"/>
            <ac:picMk id="38" creationId="{45381F1D-606D-4F3D-AF93-F301BFB2807D}"/>
          </ac:picMkLst>
        </pc:picChg>
        <pc:picChg chg="add mod">
          <ac:chgData name="TANVIR ASHRAF" userId="e35142cb3792d77f" providerId="LiveId" clId="{D8570A78-F696-4283-9643-1D5E73EDB0DC}" dt="2022-02-21T16:00:35.800" v="5431" actId="14100"/>
          <ac:picMkLst>
            <pc:docMk/>
            <pc:sldMk cId="442204069" sldId="2604"/>
            <ac:picMk id="1026" creationId="{F76DA274-5E7B-41B9-A384-ED4481BD0D5C}"/>
          </ac:picMkLst>
        </pc:picChg>
      </pc:sldChg>
      <pc:sldChg chg="addSp delSp modSp add mod">
        <pc:chgData name="TANVIR ASHRAF" userId="e35142cb3792d77f" providerId="LiveId" clId="{D8570A78-F696-4283-9643-1D5E73EDB0DC}" dt="2022-02-22T22:40:10.551" v="8902" actId="207"/>
        <pc:sldMkLst>
          <pc:docMk/>
          <pc:sldMk cId="54535041" sldId="2605"/>
        </pc:sldMkLst>
        <pc:spChg chg="mod">
          <ac:chgData name="TANVIR ASHRAF" userId="e35142cb3792d77f" providerId="LiveId" clId="{D8570A78-F696-4283-9643-1D5E73EDB0DC}" dt="2022-02-21T16:01:54.208" v="5451" actId="122"/>
          <ac:spMkLst>
            <pc:docMk/>
            <pc:sldMk cId="54535041" sldId="2605"/>
            <ac:spMk id="2" creationId="{C1FAC430-B97C-40F2-B9D4-E710496CC984}"/>
          </ac:spMkLst>
        </pc:spChg>
        <pc:spChg chg="mod">
          <ac:chgData name="TANVIR ASHRAF" userId="e35142cb3792d77f" providerId="LiveId" clId="{D8570A78-F696-4283-9643-1D5E73EDB0DC}" dt="2022-02-22T22:40:10.551" v="8902" actId="207"/>
          <ac:spMkLst>
            <pc:docMk/>
            <pc:sldMk cId="54535041" sldId="2605"/>
            <ac:spMk id="3" creationId="{0064DA91-29EF-4120-B02A-C518897B6512}"/>
          </ac:spMkLst>
        </pc:spChg>
        <pc:picChg chg="add mod">
          <ac:chgData name="TANVIR ASHRAF" userId="e35142cb3792d77f" providerId="LiveId" clId="{D8570A78-F696-4283-9643-1D5E73EDB0DC}" dt="2022-02-22T17:05:30.936" v="7889" actId="14100"/>
          <ac:picMkLst>
            <pc:docMk/>
            <pc:sldMk cId="54535041" sldId="2605"/>
            <ac:picMk id="1026" creationId="{BFA2FB11-C4EF-4A05-9BB1-3E4483C8E67B}"/>
          </ac:picMkLst>
        </pc:picChg>
        <pc:picChg chg="del">
          <ac:chgData name="TANVIR ASHRAF" userId="e35142cb3792d77f" providerId="LiveId" clId="{D8570A78-F696-4283-9643-1D5E73EDB0DC}" dt="2022-02-21T16:01:58.301" v="5452" actId="478"/>
          <ac:picMkLst>
            <pc:docMk/>
            <pc:sldMk cId="54535041" sldId="2605"/>
            <ac:picMk id="1026" creationId="{F76DA274-5E7B-41B9-A384-ED4481BD0D5C}"/>
          </ac:picMkLst>
        </pc:picChg>
        <pc:picChg chg="add del mod">
          <ac:chgData name="TANVIR ASHRAF" userId="e35142cb3792d77f" providerId="LiveId" clId="{D8570A78-F696-4283-9643-1D5E73EDB0DC}" dt="2022-02-22T17:05:05.670" v="7881" actId="478"/>
          <ac:picMkLst>
            <pc:docMk/>
            <pc:sldMk cId="54535041" sldId="2605"/>
            <ac:picMk id="2050" creationId="{DF45B708-6779-40EB-8F74-F13CB3583756}"/>
          </ac:picMkLst>
        </pc:picChg>
      </pc:sldChg>
      <pc:sldChg chg="new del">
        <pc:chgData name="TANVIR ASHRAF" userId="e35142cb3792d77f" providerId="LiveId" clId="{D8570A78-F696-4283-9643-1D5E73EDB0DC}" dt="2022-02-21T16:34:44.331" v="5563" actId="47"/>
        <pc:sldMkLst>
          <pc:docMk/>
          <pc:sldMk cId="418249174" sldId="2606"/>
        </pc:sldMkLst>
      </pc:sldChg>
      <pc:sldChg chg="addSp delSp modSp new mod modAnim">
        <pc:chgData name="TANVIR ASHRAF" userId="e35142cb3792d77f" providerId="LiveId" clId="{D8570A78-F696-4283-9643-1D5E73EDB0DC}" dt="2022-02-27T01:44:23.384" v="10691"/>
        <pc:sldMkLst>
          <pc:docMk/>
          <pc:sldMk cId="1150295541" sldId="2607"/>
        </pc:sldMkLst>
        <pc:spChg chg="del mod">
          <ac:chgData name="TANVIR ASHRAF" userId="e35142cb3792d77f" providerId="LiveId" clId="{D8570A78-F696-4283-9643-1D5E73EDB0DC}" dt="2022-02-21T16:37:37.124" v="5628" actId="478"/>
          <ac:spMkLst>
            <pc:docMk/>
            <pc:sldMk cId="1150295541" sldId="2607"/>
            <ac:spMk id="2" creationId="{843767D8-E916-4385-BF9D-2094A4D6753A}"/>
          </ac:spMkLst>
        </pc:spChg>
        <pc:spChg chg="mod">
          <ac:chgData name="TANVIR ASHRAF" userId="e35142cb3792d77f" providerId="LiveId" clId="{D8570A78-F696-4283-9643-1D5E73EDB0DC}" dt="2022-02-21T18:05:24.744" v="7404" actId="404"/>
          <ac:spMkLst>
            <pc:docMk/>
            <pc:sldMk cId="1150295541" sldId="2607"/>
            <ac:spMk id="3" creationId="{887E62B4-B099-4EC2-90D9-6620FDEC94C7}"/>
          </ac:spMkLst>
        </pc:spChg>
        <pc:spChg chg="mod">
          <ac:chgData name="TANVIR ASHRAF" userId="e35142cb3792d77f" providerId="LiveId" clId="{D8570A78-F696-4283-9643-1D5E73EDB0DC}" dt="2022-02-21T16:51:03.457" v="5655" actId="207"/>
          <ac:spMkLst>
            <pc:docMk/>
            <pc:sldMk cId="1150295541" sldId="2607"/>
            <ac:spMk id="4" creationId="{D4FD4A0E-06BC-4B6C-924E-83B9F5955285}"/>
          </ac:spMkLst>
        </pc:spChg>
        <pc:spChg chg="add del mod">
          <ac:chgData name="TANVIR ASHRAF" userId="e35142cb3792d77f" providerId="LiveId" clId="{D8570A78-F696-4283-9643-1D5E73EDB0DC}" dt="2022-02-21T16:37:52.351" v="5630" actId="478"/>
          <ac:spMkLst>
            <pc:docMk/>
            <pc:sldMk cId="1150295541" sldId="2607"/>
            <ac:spMk id="5" creationId="{FB855D7E-B29E-4D28-9C0B-D70D49E7A031}"/>
          </ac:spMkLst>
        </pc:spChg>
        <pc:spChg chg="add mod">
          <ac:chgData name="TANVIR ASHRAF" userId="e35142cb3792d77f" providerId="LiveId" clId="{D8570A78-F696-4283-9643-1D5E73EDB0DC}" dt="2022-02-21T18:02:56.109" v="7373" actId="20577"/>
          <ac:spMkLst>
            <pc:docMk/>
            <pc:sldMk cId="1150295541" sldId="2607"/>
            <ac:spMk id="6" creationId="{23846A21-9E37-436E-BBF8-282C3C43F3A7}"/>
          </ac:spMkLst>
        </pc:spChg>
        <pc:spChg chg="add del mod">
          <ac:chgData name="TANVIR ASHRAF" userId="e35142cb3792d77f" providerId="LiveId" clId="{D8570A78-F696-4283-9643-1D5E73EDB0DC}" dt="2022-02-21T16:50:33.341" v="5650" actId="478"/>
          <ac:spMkLst>
            <pc:docMk/>
            <pc:sldMk cId="1150295541" sldId="2607"/>
            <ac:spMk id="7" creationId="{A59D2FE8-35ED-4E99-9478-A3BC8293E806}"/>
          </ac:spMkLst>
        </pc:spChg>
        <pc:spChg chg="add mod ord">
          <ac:chgData name="TANVIR ASHRAF" userId="e35142cb3792d77f" providerId="LiveId" clId="{D8570A78-F696-4283-9643-1D5E73EDB0DC}" dt="2022-02-22T22:40:01.617" v="8900" actId="207"/>
          <ac:spMkLst>
            <pc:docMk/>
            <pc:sldMk cId="1150295541" sldId="2607"/>
            <ac:spMk id="8" creationId="{F6685B7A-DDBB-4F0F-ABA8-30189EE0223F}"/>
          </ac:spMkLst>
        </pc:spChg>
        <pc:spChg chg="add del mod">
          <ac:chgData name="TANVIR ASHRAF" userId="e35142cb3792d77f" providerId="LiveId" clId="{D8570A78-F696-4283-9643-1D5E73EDB0DC}" dt="2022-02-21T16:52:15.520" v="5664" actId="478"/>
          <ac:spMkLst>
            <pc:docMk/>
            <pc:sldMk cId="1150295541" sldId="2607"/>
            <ac:spMk id="9" creationId="{C3C8A757-E867-4367-8A4E-0D275897A483}"/>
          </ac:spMkLst>
        </pc:spChg>
        <pc:spChg chg="add del mod">
          <ac:chgData name="TANVIR ASHRAF" userId="e35142cb3792d77f" providerId="LiveId" clId="{D8570A78-F696-4283-9643-1D5E73EDB0DC}" dt="2022-02-21T16:56:55.159" v="5667" actId="478"/>
          <ac:spMkLst>
            <pc:docMk/>
            <pc:sldMk cId="1150295541" sldId="2607"/>
            <ac:spMk id="10" creationId="{AAC1D7DE-5515-4881-8C27-7909AC3F192D}"/>
          </ac:spMkLst>
        </pc:spChg>
        <pc:picChg chg="add mod">
          <ac:chgData name="TANVIR ASHRAF" userId="e35142cb3792d77f" providerId="LiveId" clId="{D8570A78-F696-4283-9643-1D5E73EDB0DC}" dt="2022-02-21T17:16:27.287" v="6275" actId="1036"/>
          <ac:picMkLst>
            <pc:docMk/>
            <pc:sldMk cId="1150295541" sldId="2607"/>
            <ac:picMk id="11" creationId="{E9DF02DB-F39A-4206-A89C-5B1678247315}"/>
          </ac:picMkLst>
        </pc:picChg>
      </pc:sldChg>
      <pc:sldChg chg="modSp add mod modAnim">
        <pc:chgData name="TANVIR ASHRAF" userId="e35142cb3792d77f" providerId="LiveId" clId="{D8570A78-F696-4283-9643-1D5E73EDB0DC}" dt="2022-02-27T01:44:31.345" v="10693"/>
        <pc:sldMkLst>
          <pc:docMk/>
          <pc:sldMk cId="3696943495" sldId="2608"/>
        </pc:sldMkLst>
        <pc:spChg chg="mod">
          <ac:chgData name="TANVIR ASHRAF" userId="e35142cb3792d77f" providerId="LiveId" clId="{D8570A78-F696-4283-9643-1D5E73EDB0DC}" dt="2022-02-21T18:05:53.466" v="7407" actId="403"/>
          <ac:spMkLst>
            <pc:docMk/>
            <pc:sldMk cId="3696943495" sldId="2608"/>
            <ac:spMk id="3" creationId="{887E62B4-B099-4EC2-90D9-6620FDEC94C7}"/>
          </ac:spMkLst>
        </pc:spChg>
        <pc:spChg chg="mod">
          <ac:chgData name="TANVIR ASHRAF" userId="e35142cb3792d77f" providerId="LiveId" clId="{D8570A78-F696-4283-9643-1D5E73EDB0DC}" dt="2022-02-21T17:31:13.964" v="6293" actId="20577"/>
          <ac:spMkLst>
            <pc:docMk/>
            <pc:sldMk cId="3696943495" sldId="2608"/>
            <ac:spMk id="4" creationId="{D4FD4A0E-06BC-4B6C-924E-83B9F5955285}"/>
          </ac:spMkLst>
        </pc:spChg>
        <pc:spChg chg="mod">
          <ac:chgData name="TANVIR ASHRAF" userId="e35142cb3792d77f" providerId="LiveId" clId="{D8570A78-F696-4283-9643-1D5E73EDB0DC}" dt="2022-02-21T18:04:38.551" v="7394" actId="14100"/>
          <ac:spMkLst>
            <pc:docMk/>
            <pc:sldMk cId="3696943495" sldId="2608"/>
            <ac:spMk id="6" creationId="{23846A21-9E37-436E-BBF8-282C3C43F3A7}"/>
          </ac:spMkLst>
        </pc:spChg>
        <pc:spChg chg="mod">
          <ac:chgData name="TANVIR ASHRAF" userId="e35142cb3792d77f" providerId="LiveId" clId="{D8570A78-F696-4283-9643-1D5E73EDB0DC}" dt="2022-02-22T22:40:06.249" v="8901" actId="207"/>
          <ac:spMkLst>
            <pc:docMk/>
            <pc:sldMk cId="3696943495" sldId="2608"/>
            <ac:spMk id="8" creationId="{F6685B7A-DDBB-4F0F-ABA8-30189EE0223F}"/>
          </ac:spMkLst>
        </pc:spChg>
      </pc:sldChg>
      <pc:sldChg chg="addSp delSp modSp new del mod">
        <pc:chgData name="TANVIR ASHRAF" userId="e35142cb3792d77f" providerId="LiveId" clId="{D8570A78-F696-4283-9643-1D5E73EDB0DC}" dt="2022-02-21T16:51:30.392" v="5660" actId="47"/>
        <pc:sldMkLst>
          <pc:docMk/>
          <pc:sldMk cId="4238548196" sldId="2608"/>
        </pc:sldMkLst>
        <pc:spChg chg="del">
          <ac:chgData name="TANVIR ASHRAF" userId="e35142cb3792d77f" providerId="LiveId" clId="{D8570A78-F696-4283-9643-1D5E73EDB0DC}" dt="2022-02-21T16:49:14.828" v="5643" actId="478"/>
          <ac:spMkLst>
            <pc:docMk/>
            <pc:sldMk cId="4238548196" sldId="2608"/>
            <ac:spMk id="2" creationId="{E7866E8C-D532-4100-9312-91E9CFE701D3}"/>
          </ac:spMkLst>
        </pc:spChg>
        <pc:spChg chg="del">
          <ac:chgData name="TANVIR ASHRAF" userId="e35142cb3792d77f" providerId="LiveId" clId="{D8570A78-F696-4283-9643-1D5E73EDB0DC}" dt="2022-02-21T16:49:41.307" v="5644" actId="478"/>
          <ac:spMkLst>
            <pc:docMk/>
            <pc:sldMk cId="4238548196" sldId="2608"/>
            <ac:spMk id="3" creationId="{752E0AF0-BADF-4B67-837B-37F4C93C5F89}"/>
          </ac:spMkLst>
        </pc:spChg>
        <pc:spChg chg="del">
          <ac:chgData name="TANVIR ASHRAF" userId="e35142cb3792d77f" providerId="LiveId" clId="{D8570A78-F696-4283-9643-1D5E73EDB0DC}" dt="2022-02-21T16:49:47.251" v="5645" actId="478"/>
          <ac:spMkLst>
            <pc:docMk/>
            <pc:sldMk cId="4238548196" sldId="2608"/>
            <ac:spMk id="4" creationId="{D7F42DD1-9507-4EDA-8478-7F7BB3601B14}"/>
          </ac:spMkLst>
        </pc:spChg>
        <pc:spChg chg="add mod">
          <ac:chgData name="TANVIR ASHRAF" userId="e35142cb3792d77f" providerId="LiveId" clId="{D8570A78-F696-4283-9643-1D5E73EDB0DC}" dt="2022-02-21T16:50:24.427" v="5649" actId="14100"/>
          <ac:spMkLst>
            <pc:docMk/>
            <pc:sldMk cId="4238548196" sldId="2608"/>
            <ac:spMk id="5" creationId="{840F49A2-972D-45CE-8A4F-1CDD7EA66DD0}"/>
          </ac:spMkLst>
        </pc:spChg>
      </pc:sldChg>
      <pc:sldChg chg="addSp delSp modSp new del mod">
        <pc:chgData name="TANVIR ASHRAF" userId="e35142cb3792d77f" providerId="LiveId" clId="{D8570A78-F696-4283-9643-1D5E73EDB0DC}" dt="2022-02-21T18:38:01.811" v="7418" actId="47"/>
        <pc:sldMkLst>
          <pc:docMk/>
          <pc:sldMk cId="1154900247" sldId="2609"/>
        </pc:sldMkLst>
        <pc:spChg chg="del">
          <ac:chgData name="TANVIR ASHRAF" userId="e35142cb3792d77f" providerId="LiveId" clId="{D8570A78-F696-4283-9643-1D5E73EDB0DC}" dt="2022-02-21T18:37:24.658" v="7412" actId="22"/>
          <ac:spMkLst>
            <pc:docMk/>
            <pc:sldMk cId="1154900247" sldId="2609"/>
            <ac:spMk id="2" creationId="{F53CBAC3-CA1C-4CE2-BD92-71989B01DD90}"/>
          </ac:spMkLst>
        </pc:spChg>
        <pc:spChg chg="del">
          <ac:chgData name="TANVIR ASHRAF" userId="e35142cb3792d77f" providerId="LiveId" clId="{D8570A78-F696-4283-9643-1D5E73EDB0DC}" dt="2022-02-21T18:37:59.012" v="7417" actId="478"/>
          <ac:spMkLst>
            <pc:docMk/>
            <pc:sldMk cId="1154900247" sldId="2609"/>
            <ac:spMk id="3" creationId="{F97FD0D4-2700-404E-8F68-5309C2D44F57}"/>
          </ac:spMkLst>
        </pc:spChg>
        <pc:spChg chg="add mod">
          <ac:chgData name="TANVIR ASHRAF" userId="e35142cb3792d77f" providerId="LiveId" clId="{D8570A78-F696-4283-9643-1D5E73EDB0DC}" dt="2022-02-21T18:37:52.295" v="7416" actId="14100"/>
          <ac:spMkLst>
            <pc:docMk/>
            <pc:sldMk cId="1154900247" sldId="2609"/>
            <ac:spMk id="8" creationId="{0957719F-3BB9-4D31-9263-B257B5EAB88B}"/>
          </ac:spMkLst>
        </pc:spChg>
        <pc:picChg chg="add del mod ord modCrop">
          <ac:chgData name="TANVIR ASHRAF" userId="e35142cb3792d77f" providerId="LiveId" clId="{D8570A78-F696-4283-9643-1D5E73EDB0DC}" dt="2022-02-21T18:37:32.971" v="7415" actId="478"/>
          <ac:picMkLst>
            <pc:docMk/>
            <pc:sldMk cId="1154900247" sldId="2609"/>
            <ac:picMk id="6" creationId="{430F8FF4-075E-44EB-8831-5BFC1B982854}"/>
          </ac:picMkLst>
        </pc:picChg>
      </pc:sldChg>
      <pc:sldChg chg="delSp new del mod">
        <pc:chgData name="TANVIR ASHRAF" userId="e35142cb3792d77f" providerId="LiveId" clId="{D8570A78-F696-4283-9643-1D5E73EDB0DC}" dt="2022-02-21T18:37:14.566" v="7410" actId="47"/>
        <pc:sldMkLst>
          <pc:docMk/>
          <pc:sldMk cId="1155529065" sldId="2609"/>
        </pc:sldMkLst>
        <pc:spChg chg="del">
          <ac:chgData name="TANVIR ASHRAF" userId="e35142cb3792d77f" providerId="LiveId" clId="{D8570A78-F696-4283-9643-1D5E73EDB0DC}" dt="2022-02-21T18:37:06.017" v="7409" actId="478"/>
          <ac:spMkLst>
            <pc:docMk/>
            <pc:sldMk cId="1155529065" sldId="2609"/>
            <ac:spMk id="3" creationId="{BF86D15C-A254-46DD-A02D-71A16F4CC595}"/>
          </ac:spMkLst>
        </pc:spChg>
      </pc:sldChg>
      <pc:sldChg chg="new del">
        <pc:chgData name="TANVIR ASHRAF" userId="e35142cb3792d77f" providerId="LiveId" clId="{D8570A78-F696-4283-9643-1D5E73EDB0DC}" dt="2022-02-21T18:54:50.778" v="7435" actId="47"/>
        <pc:sldMkLst>
          <pc:docMk/>
          <pc:sldMk cId="1267106822" sldId="2609"/>
        </pc:sldMkLst>
      </pc:sldChg>
      <pc:sldChg chg="new del">
        <pc:chgData name="TANVIR ASHRAF" userId="e35142cb3792d77f" providerId="LiveId" clId="{D8570A78-F696-4283-9643-1D5E73EDB0DC}" dt="2022-02-21T18:54:38.174" v="7433" actId="47"/>
        <pc:sldMkLst>
          <pc:docMk/>
          <pc:sldMk cId="3254834425" sldId="2609"/>
        </pc:sldMkLst>
      </pc:sldChg>
      <pc:sldChg chg="new del">
        <pc:chgData name="TANVIR ASHRAF" userId="e35142cb3792d77f" providerId="LiveId" clId="{D8570A78-F696-4283-9643-1D5E73EDB0DC}" dt="2022-02-22T22:39:17.516" v="8897" actId="47"/>
        <pc:sldMkLst>
          <pc:docMk/>
          <pc:sldMk cId="3957006512" sldId="2609"/>
        </pc:sldMkLst>
      </pc:sldChg>
      <pc:sldChg chg="addSp delSp modSp new mod modAnim">
        <pc:chgData name="TANVIR ASHRAF" userId="e35142cb3792d77f" providerId="LiveId" clId="{D8570A78-F696-4283-9643-1D5E73EDB0DC}" dt="2022-02-27T01:45:15.202" v="10699"/>
        <pc:sldMkLst>
          <pc:docMk/>
          <pc:sldMk cId="1653293154" sldId="2610"/>
        </pc:sldMkLst>
        <pc:spChg chg="del">
          <ac:chgData name="TANVIR ASHRAF" userId="e35142cb3792d77f" providerId="LiveId" clId="{D8570A78-F696-4283-9643-1D5E73EDB0DC}" dt="2022-02-21T18:55:51.359" v="7446" actId="478"/>
          <ac:spMkLst>
            <pc:docMk/>
            <pc:sldMk cId="1653293154" sldId="2610"/>
            <ac:spMk id="2" creationId="{8F9648C9-1AD9-4FDF-B21C-A29D01A31755}"/>
          </ac:spMkLst>
        </pc:spChg>
        <pc:spChg chg="add mod">
          <ac:chgData name="TANVIR ASHRAF" userId="e35142cb3792d77f" providerId="LiveId" clId="{D8570A78-F696-4283-9643-1D5E73EDB0DC}" dt="2022-02-21T23:34:50.989" v="7697" actId="404"/>
          <ac:spMkLst>
            <pc:docMk/>
            <pc:sldMk cId="1653293154" sldId="2610"/>
            <ac:spMk id="2" creationId="{CC500C3E-C078-47BF-BD6F-599369A11221}"/>
          </ac:spMkLst>
        </pc:spChg>
        <pc:spChg chg="del">
          <ac:chgData name="TANVIR ASHRAF" userId="e35142cb3792d77f" providerId="LiveId" clId="{D8570A78-F696-4283-9643-1D5E73EDB0DC}" dt="2022-02-21T18:55:42.972" v="7443" actId="478"/>
          <ac:spMkLst>
            <pc:docMk/>
            <pc:sldMk cId="1653293154" sldId="2610"/>
            <ac:spMk id="3" creationId="{82FEA7B7-FD32-4BC6-81BA-6DEA410BB37C}"/>
          </ac:spMkLst>
        </pc:spChg>
        <pc:spChg chg="del">
          <ac:chgData name="TANVIR ASHRAF" userId="e35142cb3792d77f" providerId="LiveId" clId="{D8570A78-F696-4283-9643-1D5E73EDB0DC}" dt="2022-02-21T18:55:53.986" v="7447" actId="478"/>
          <ac:spMkLst>
            <pc:docMk/>
            <pc:sldMk cId="1653293154" sldId="2610"/>
            <ac:spMk id="4" creationId="{41251F11-26DD-49B3-B219-914745B923A8}"/>
          </ac:spMkLst>
        </pc:spChg>
        <pc:spChg chg="del mod">
          <ac:chgData name="TANVIR ASHRAF" userId="e35142cb3792d77f" providerId="LiveId" clId="{D8570A78-F696-4283-9643-1D5E73EDB0DC}" dt="2022-02-21T18:55:48.406" v="7445" actId="478"/>
          <ac:spMkLst>
            <pc:docMk/>
            <pc:sldMk cId="1653293154" sldId="2610"/>
            <ac:spMk id="5" creationId="{F8BBBBEF-C6A7-4D07-92FE-D846B7A6D920}"/>
          </ac:spMkLst>
        </pc:spChg>
        <pc:spChg chg="del">
          <ac:chgData name="TANVIR ASHRAF" userId="e35142cb3792d77f" providerId="LiveId" clId="{D8570A78-F696-4283-9643-1D5E73EDB0DC}" dt="2022-02-21T19:01:15.783" v="7467" actId="478"/>
          <ac:spMkLst>
            <pc:docMk/>
            <pc:sldMk cId="1653293154" sldId="2610"/>
            <ac:spMk id="6" creationId="{ADFECDE2-001E-43AB-AD4F-29783FACE58B}"/>
          </ac:spMkLst>
        </pc:spChg>
        <pc:spChg chg="add del mod">
          <ac:chgData name="TANVIR ASHRAF" userId="e35142cb3792d77f" providerId="LiveId" clId="{D8570A78-F696-4283-9643-1D5E73EDB0DC}" dt="2022-02-21T19:08:03.610" v="7634" actId="2711"/>
          <ac:spMkLst>
            <pc:docMk/>
            <pc:sldMk cId="1653293154" sldId="2610"/>
            <ac:spMk id="11" creationId="{CDF82A9C-0944-460C-8B19-FD1E28E5AB84}"/>
          </ac:spMkLst>
        </pc:spChg>
        <pc:spChg chg="add mod">
          <ac:chgData name="TANVIR ASHRAF" userId="e35142cb3792d77f" providerId="LiveId" clId="{D8570A78-F696-4283-9643-1D5E73EDB0DC}" dt="2022-02-21T19:07:18.523" v="7611" actId="14100"/>
          <ac:spMkLst>
            <pc:docMk/>
            <pc:sldMk cId="1653293154" sldId="2610"/>
            <ac:spMk id="12" creationId="{31026421-75D7-477A-9C53-A39EBCB99AA5}"/>
          </ac:spMkLst>
        </pc:spChg>
        <pc:picChg chg="add mod">
          <ac:chgData name="TANVIR ASHRAF" userId="e35142cb3792d77f" providerId="LiveId" clId="{D8570A78-F696-4283-9643-1D5E73EDB0DC}" dt="2022-02-21T19:07:30.483" v="7613" actId="14100"/>
          <ac:picMkLst>
            <pc:docMk/>
            <pc:sldMk cId="1653293154" sldId="2610"/>
            <ac:picMk id="8" creationId="{1D8A5650-816A-4D2E-9255-0A1E265F110B}"/>
          </ac:picMkLst>
        </pc:picChg>
        <pc:picChg chg="add mod">
          <ac:chgData name="TANVIR ASHRAF" userId="e35142cb3792d77f" providerId="LiveId" clId="{D8570A78-F696-4283-9643-1D5E73EDB0DC}" dt="2022-02-21T19:07:27.772" v="7612" actId="14100"/>
          <ac:picMkLst>
            <pc:docMk/>
            <pc:sldMk cId="1653293154" sldId="2610"/>
            <ac:picMk id="10" creationId="{9DA1C694-308E-4282-B865-9A724986043E}"/>
          </ac:picMkLst>
        </pc:picChg>
        <pc:picChg chg="add mod">
          <ac:chgData name="TANVIR ASHRAF" userId="e35142cb3792d77f" providerId="LiveId" clId="{D8570A78-F696-4283-9643-1D5E73EDB0DC}" dt="2022-02-21T19:06:39.932" v="7599"/>
          <ac:picMkLst>
            <pc:docMk/>
            <pc:sldMk cId="1653293154" sldId="2610"/>
            <ac:picMk id="13" creationId="{88C07016-3BAB-461B-845D-29B193853620}"/>
          </ac:picMkLst>
        </pc:picChg>
      </pc:sldChg>
      <pc:sldChg chg="addSp modSp new del mod">
        <pc:chgData name="TANVIR ASHRAF" userId="e35142cb3792d77f" providerId="LiveId" clId="{D8570A78-F696-4283-9643-1D5E73EDB0DC}" dt="2022-02-21T18:55:20.255" v="7441" actId="47"/>
        <pc:sldMkLst>
          <pc:docMk/>
          <pc:sldMk cId="4010126138" sldId="2610"/>
        </pc:sldMkLst>
        <pc:picChg chg="add mod">
          <ac:chgData name="TANVIR ASHRAF" userId="e35142cb3792d77f" providerId="LiveId" clId="{D8570A78-F696-4283-9643-1D5E73EDB0DC}" dt="2022-02-21T18:55:16.485" v="7440" actId="14100"/>
          <ac:picMkLst>
            <pc:docMk/>
            <pc:sldMk cId="4010126138" sldId="2610"/>
            <ac:picMk id="6" creationId="{6FBBB7C9-2CE9-46E3-8912-55F06EB97115}"/>
          </ac:picMkLst>
        </pc:picChg>
      </pc:sldChg>
      <pc:sldChg chg="addSp delSp modSp add mod">
        <pc:chgData name="TANVIR ASHRAF" userId="e35142cb3792d77f" providerId="LiveId" clId="{D8570A78-F696-4283-9643-1D5E73EDB0DC}" dt="2022-02-22T00:07:39.966" v="7739" actId="14100"/>
        <pc:sldMkLst>
          <pc:docMk/>
          <pc:sldMk cId="3633709959" sldId="2611"/>
        </pc:sldMkLst>
        <pc:spChg chg="add mod">
          <ac:chgData name="TANVIR ASHRAF" userId="e35142cb3792d77f" providerId="LiveId" clId="{D8570A78-F696-4283-9643-1D5E73EDB0DC}" dt="2022-02-21T23:36:24.506" v="7733" actId="1076"/>
          <ac:spMkLst>
            <pc:docMk/>
            <pc:sldMk cId="3633709959" sldId="2611"/>
            <ac:spMk id="7" creationId="{83C561C4-6BAA-4A31-8F75-4D935F1140DD}"/>
          </ac:spMkLst>
        </pc:spChg>
        <pc:spChg chg="mod">
          <ac:chgData name="TANVIR ASHRAF" userId="e35142cb3792d77f" providerId="LiveId" clId="{D8570A78-F696-4283-9643-1D5E73EDB0DC}" dt="2022-02-21T19:07:57.625" v="7633" actId="2711"/>
          <ac:spMkLst>
            <pc:docMk/>
            <pc:sldMk cId="3633709959" sldId="2611"/>
            <ac:spMk id="11" creationId="{CDF82A9C-0944-460C-8B19-FD1E28E5AB84}"/>
          </ac:spMkLst>
        </pc:spChg>
        <pc:picChg chg="add mod">
          <ac:chgData name="TANVIR ASHRAF" userId="e35142cb3792d77f" providerId="LiveId" clId="{D8570A78-F696-4283-9643-1D5E73EDB0DC}" dt="2022-02-21T23:32:41.446" v="7642" actId="14100"/>
          <ac:picMkLst>
            <pc:docMk/>
            <pc:sldMk cId="3633709959" sldId="2611"/>
            <ac:picMk id="3" creationId="{7F79A0CC-CBE2-47C0-A0D4-97509644CA3A}"/>
          </ac:picMkLst>
        </pc:picChg>
        <pc:picChg chg="add mod">
          <ac:chgData name="TANVIR ASHRAF" userId="e35142cb3792d77f" providerId="LiveId" clId="{D8570A78-F696-4283-9643-1D5E73EDB0DC}" dt="2022-02-22T00:07:25.170" v="7738" actId="14100"/>
          <ac:picMkLst>
            <pc:docMk/>
            <pc:sldMk cId="3633709959" sldId="2611"/>
            <ac:picMk id="5" creationId="{CC1EEF78-7A7E-44FF-A1B0-B49E6423B3C6}"/>
          </ac:picMkLst>
        </pc:picChg>
        <pc:picChg chg="del">
          <ac:chgData name="TANVIR ASHRAF" userId="e35142cb3792d77f" providerId="LiveId" clId="{D8570A78-F696-4283-9643-1D5E73EDB0DC}" dt="2022-02-21T19:08:11.113" v="7636" actId="478"/>
          <ac:picMkLst>
            <pc:docMk/>
            <pc:sldMk cId="3633709959" sldId="2611"/>
            <ac:picMk id="8" creationId="{1D8A5650-816A-4D2E-9255-0A1E265F110B}"/>
          </ac:picMkLst>
        </pc:picChg>
        <pc:picChg chg="del">
          <ac:chgData name="TANVIR ASHRAF" userId="e35142cb3792d77f" providerId="LiveId" clId="{D8570A78-F696-4283-9643-1D5E73EDB0DC}" dt="2022-02-21T19:08:09.253" v="7635" actId="478"/>
          <ac:picMkLst>
            <pc:docMk/>
            <pc:sldMk cId="3633709959" sldId="2611"/>
            <ac:picMk id="10" creationId="{9DA1C694-308E-4282-B865-9A724986043E}"/>
          </ac:picMkLst>
        </pc:picChg>
        <pc:picChg chg="mod">
          <ac:chgData name="TANVIR ASHRAF" userId="e35142cb3792d77f" providerId="LiveId" clId="{D8570A78-F696-4283-9643-1D5E73EDB0DC}" dt="2022-02-22T00:07:39.966" v="7739" actId="14100"/>
          <ac:picMkLst>
            <pc:docMk/>
            <pc:sldMk cId="3633709959" sldId="2611"/>
            <ac:picMk id="13" creationId="{88C07016-3BAB-461B-845D-29B193853620}"/>
          </ac:picMkLst>
        </pc:picChg>
      </pc:sldChg>
      <pc:sldChg chg="addSp delSp modSp add mod">
        <pc:chgData name="TANVIR ASHRAF" userId="e35142cb3792d77f" providerId="LiveId" clId="{D8570A78-F696-4283-9643-1D5E73EDB0DC}" dt="2022-02-27T00:33:09.475" v="10588" actId="14100"/>
        <pc:sldMkLst>
          <pc:docMk/>
          <pc:sldMk cId="1832849212" sldId="2612"/>
        </pc:sldMkLst>
        <pc:spChg chg="mod">
          <ac:chgData name="TANVIR ASHRAF" userId="e35142cb3792d77f" providerId="LiveId" clId="{D8570A78-F696-4283-9643-1D5E73EDB0DC}" dt="2022-02-22T22:23:02.231" v="8744" actId="14100"/>
          <ac:spMkLst>
            <pc:docMk/>
            <pc:sldMk cId="1832849212" sldId="2612"/>
            <ac:spMk id="7" creationId="{83C561C4-6BAA-4A31-8F75-4D935F1140DD}"/>
          </ac:spMkLst>
        </pc:spChg>
        <pc:spChg chg="mod">
          <ac:chgData name="TANVIR ASHRAF" userId="e35142cb3792d77f" providerId="LiveId" clId="{D8570A78-F696-4283-9643-1D5E73EDB0DC}" dt="2022-02-22T05:10:05.825" v="7806" actId="1076"/>
          <ac:spMkLst>
            <pc:docMk/>
            <pc:sldMk cId="1832849212" sldId="2612"/>
            <ac:spMk id="12" creationId="{31026421-75D7-477A-9C53-A39EBCB99AA5}"/>
          </ac:spMkLst>
        </pc:spChg>
        <pc:picChg chg="del">
          <ac:chgData name="TANVIR ASHRAF" userId="e35142cb3792d77f" providerId="LiveId" clId="{D8570A78-F696-4283-9643-1D5E73EDB0DC}" dt="2022-02-22T00:08:46.385" v="7742" actId="478"/>
          <ac:picMkLst>
            <pc:docMk/>
            <pc:sldMk cId="1832849212" sldId="2612"/>
            <ac:picMk id="3" creationId="{7F79A0CC-CBE2-47C0-A0D4-97509644CA3A}"/>
          </ac:picMkLst>
        </pc:picChg>
        <pc:picChg chg="add del mod">
          <ac:chgData name="TANVIR ASHRAF" userId="e35142cb3792d77f" providerId="LiveId" clId="{D8570A78-F696-4283-9643-1D5E73EDB0DC}" dt="2022-02-27T00:21:35.547" v="10562" actId="478"/>
          <ac:picMkLst>
            <pc:docMk/>
            <pc:sldMk cId="1832849212" sldId="2612"/>
            <ac:picMk id="3" creationId="{DF893ECF-4CA0-49CB-B4E0-0D1698B82666}"/>
          </ac:picMkLst>
        </pc:picChg>
        <pc:picChg chg="add del mod">
          <ac:chgData name="TANVIR ASHRAF" userId="e35142cb3792d77f" providerId="LiveId" clId="{D8570A78-F696-4283-9643-1D5E73EDB0DC}" dt="2022-02-27T00:20:46.983" v="10553" actId="478"/>
          <ac:picMkLst>
            <pc:docMk/>
            <pc:sldMk cId="1832849212" sldId="2612"/>
            <ac:picMk id="4" creationId="{1B021AC4-9DCC-42BA-B702-024CD4E90562}"/>
          </ac:picMkLst>
        </pc:picChg>
        <pc:picChg chg="del mod">
          <ac:chgData name="TANVIR ASHRAF" userId="e35142cb3792d77f" providerId="LiveId" clId="{D8570A78-F696-4283-9643-1D5E73EDB0DC}" dt="2022-02-22T00:08:49.045" v="7744" actId="478"/>
          <ac:picMkLst>
            <pc:docMk/>
            <pc:sldMk cId="1832849212" sldId="2612"/>
            <ac:picMk id="5" creationId="{CC1EEF78-7A7E-44FF-A1B0-B49E6423B3C6}"/>
          </ac:picMkLst>
        </pc:picChg>
        <pc:picChg chg="add mod">
          <ac:chgData name="TANVIR ASHRAF" userId="e35142cb3792d77f" providerId="LiveId" clId="{D8570A78-F696-4283-9643-1D5E73EDB0DC}" dt="2022-02-27T00:33:09.475" v="10588" actId="14100"/>
          <ac:picMkLst>
            <pc:docMk/>
            <pc:sldMk cId="1832849212" sldId="2612"/>
            <ac:picMk id="6" creationId="{C562E069-CB4E-4C1E-8920-48245A87D64E}"/>
          </ac:picMkLst>
        </pc:picChg>
        <pc:picChg chg="add del mod">
          <ac:chgData name="TANVIR ASHRAF" userId="e35142cb3792d77f" providerId="LiveId" clId="{D8570A78-F696-4283-9643-1D5E73EDB0DC}" dt="2022-02-27T00:32:18.427" v="10575" actId="478"/>
          <ac:picMkLst>
            <pc:docMk/>
            <pc:sldMk cId="1832849212" sldId="2612"/>
            <ac:picMk id="8" creationId="{3EE26BBF-CC34-4BEA-8D92-921D6BAB5136}"/>
          </ac:picMkLst>
        </pc:picChg>
        <pc:picChg chg="add mod">
          <ac:chgData name="TANVIR ASHRAF" userId="e35142cb3792d77f" providerId="LiveId" clId="{D8570A78-F696-4283-9643-1D5E73EDB0DC}" dt="2022-02-27T00:33:07.510" v="10587" actId="14100"/>
          <ac:picMkLst>
            <pc:docMk/>
            <pc:sldMk cId="1832849212" sldId="2612"/>
            <ac:picMk id="10" creationId="{B71751F7-76E4-4A3B-9B47-2695AF21FD72}"/>
          </ac:picMkLst>
        </pc:picChg>
        <pc:picChg chg="mod">
          <ac:chgData name="TANVIR ASHRAF" userId="e35142cb3792d77f" providerId="LiveId" clId="{D8570A78-F696-4283-9643-1D5E73EDB0DC}" dt="2022-02-22T00:10:50.165" v="7785" actId="14100"/>
          <ac:picMkLst>
            <pc:docMk/>
            <pc:sldMk cId="1832849212" sldId="2612"/>
            <ac:picMk id="13" creationId="{88C07016-3BAB-461B-845D-29B193853620}"/>
          </ac:picMkLst>
        </pc:picChg>
      </pc:sldChg>
      <pc:sldChg chg="addSp delSp modSp add mod modAnim">
        <pc:chgData name="TANVIR ASHRAF" userId="e35142cb3792d77f" providerId="LiveId" clId="{D8570A78-F696-4283-9643-1D5E73EDB0DC}" dt="2022-02-27T01:44:53.916" v="10696"/>
        <pc:sldMkLst>
          <pc:docMk/>
          <pc:sldMk cId="3931539493" sldId="2613"/>
        </pc:sldMkLst>
        <pc:spChg chg="mod">
          <ac:chgData name="TANVIR ASHRAF" userId="e35142cb3792d77f" providerId="LiveId" clId="{D8570A78-F696-4283-9643-1D5E73EDB0DC}" dt="2022-02-22T06:05:57.073" v="7880" actId="14100"/>
          <ac:spMkLst>
            <pc:docMk/>
            <pc:sldMk cId="3931539493" sldId="2613"/>
            <ac:spMk id="7" creationId="{83C561C4-6BAA-4A31-8F75-4D935F1140DD}"/>
          </ac:spMkLst>
        </pc:spChg>
        <pc:picChg chg="add mod">
          <ac:chgData name="TANVIR ASHRAF" userId="e35142cb3792d77f" providerId="LiveId" clId="{D8570A78-F696-4283-9643-1D5E73EDB0DC}" dt="2022-02-22T06:05:42.213" v="7879" actId="14100"/>
          <ac:picMkLst>
            <pc:docMk/>
            <pc:sldMk cId="3931539493" sldId="2613"/>
            <ac:picMk id="3" creationId="{419AD964-1688-457F-9864-ED9B00B5DE03}"/>
          </ac:picMkLst>
        </pc:picChg>
        <pc:picChg chg="del">
          <ac:chgData name="TANVIR ASHRAF" userId="e35142cb3792d77f" providerId="LiveId" clId="{D8570A78-F696-4283-9643-1D5E73EDB0DC}" dt="2022-02-22T05:19:28.084" v="7808" actId="478"/>
          <ac:picMkLst>
            <pc:docMk/>
            <pc:sldMk cId="3931539493" sldId="2613"/>
            <ac:picMk id="4" creationId="{1B021AC4-9DCC-42BA-B702-024CD4E90562}"/>
          </ac:picMkLst>
        </pc:picChg>
        <pc:picChg chg="add mod">
          <ac:chgData name="TANVIR ASHRAF" userId="e35142cb3792d77f" providerId="LiveId" clId="{D8570A78-F696-4283-9643-1D5E73EDB0DC}" dt="2022-02-22T06:05:37.663" v="7878" actId="14100"/>
          <ac:picMkLst>
            <pc:docMk/>
            <pc:sldMk cId="3931539493" sldId="2613"/>
            <ac:picMk id="6" creationId="{2BBF466C-D098-4064-9E39-78326335D620}"/>
          </ac:picMkLst>
        </pc:picChg>
        <pc:picChg chg="del">
          <ac:chgData name="TANVIR ASHRAF" userId="e35142cb3792d77f" providerId="LiveId" clId="{D8570A78-F696-4283-9643-1D5E73EDB0DC}" dt="2022-02-22T05:19:30.545" v="7809" actId="478"/>
          <ac:picMkLst>
            <pc:docMk/>
            <pc:sldMk cId="3931539493" sldId="2613"/>
            <ac:picMk id="8" creationId="{3EE26BBF-CC34-4BEA-8D92-921D6BAB5136}"/>
          </ac:picMkLst>
        </pc:picChg>
      </pc:sldChg>
      <pc:sldChg chg="delSp new del mod">
        <pc:chgData name="TANVIR ASHRAF" userId="e35142cb3792d77f" providerId="LiveId" clId="{D8570A78-F696-4283-9643-1D5E73EDB0DC}" dt="2022-02-22T17:31:04.741" v="7894" actId="47"/>
        <pc:sldMkLst>
          <pc:docMk/>
          <pc:sldMk cId="11216802" sldId="2614"/>
        </pc:sldMkLst>
        <pc:spChg chg="del">
          <ac:chgData name="TANVIR ASHRAF" userId="e35142cb3792d77f" providerId="LiveId" clId="{D8570A78-F696-4283-9643-1D5E73EDB0DC}" dt="2022-02-22T17:30:54.529" v="7893" actId="478"/>
          <ac:spMkLst>
            <pc:docMk/>
            <pc:sldMk cId="11216802" sldId="2614"/>
            <ac:spMk id="3" creationId="{491D2CB7-7FC4-47EE-B317-36E523F773ED}"/>
          </ac:spMkLst>
        </pc:spChg>
      </pc:sldChg>
      <pc:sldChg chg="new del">
        <pc:chgData name="TANVIR ASHRAF" userId="e35142cb3792d77f" providerId="LiveId" clId="{D8570A78-F696-4283-9643-1D5E73EDB0DC}" dt="2022-02-22T17:30:42.738" v="7891" actId="47"/>
        <pc:sldMkLst>
          <pc:docMk/>
          <pc:sldMk cId="1483881134" sldId="2614"/>
        </pc:sldMkLst>
      </pc:sldChg>
      <pc:sldChg chg="addSp delSp modSp new mod">
        <pc:chgData name="TANVIR ASHRAF" userId="e35142cb3792d77f" providerId="LiveId" clId="{D8570A78-F696-4283-9643-1D5E73EDB0DC}" dt="2022-02-27T01:40:40.900" v="10643" actId="14100"/>
        <pc:sldMkLst>
          <pc:docMk/>
          <pc:sldMk cId="2171267251" sldId="2614"/>
        </pc:sldMkLst>
        <pc:spChg chg="del">
          <ac:chgData name="TANVIR ASHRAF" userId="e35142cb3792d77f" providerId="LiveId" clId="{D8570A78-F696-4283-9643-1D5E73EDB0DC}" dt="2022-02-22T17:31:29.569" v="7898" actId="22"/>
          <ac:spMkLst>
            <pc:docMk/>
            <pc:sldMk cId="2171267251" sldId="2614"/>
            <ac:spMk id="2" creationId="{4B140D14-8A03-4D9C-9933-B73BA9E39894}"/>
          </ac:spMkLst>
        </pc:spChg>
        <pc:spChg chg="add mod">
          <ac:chgData name="TANVIR ASHRAF" userId="e35142cb3792d77f" providerId="LiveId" clId="{D8570A78-F696-4283-9643-1D5E73EDB0DC}" dt="2022-02-22T22:37:21.081" v="8879" actId="207"/>
          <ac:spMkLst>
            <pc:docMk/>
            <pc:sldMk cId="2171267251" sldId="2614"/>
            <ac:spMk id="2" creationId="{D9E3D1F3-6403-4DF8-A667-64AC8CA8DA53}"/>
          </ac:spMkLst>
        </pc:spChg>
        <pc:spChg chg="mod">
          <ac:chgData name="TANVIR ASHRAF" userId="e35142cb3792d77f" providerId="LiveId" clId="{D8570A78-F696-4283-9643-1D5E73EDB0DC}" dt="2022-02-22T22:29:34.675" v="8791" actId="1076"/>
          <ac:spMkLst>
            <pc:docMk/>
            <pc:sldMk cId="2171267251" sldId="2614"/>
            <ac:spMk id="3" creationId="{52B16599-573D-408D-B90A-177BD030B049}"/>
          </ac:spMkLst>
        </pc:spChg>
        <pc:spChg chg="del mod">
          <ac:chgData name="TANVIR ASHRAF" userId="e35142cb3792d77f" providerId="LiveId" clId="{D8570A78-F696-4283-9643-1D5E73EDB0DC}" dt="2022-02-22T17:55:08.556" v="8033" actId="478"/>
          <ac:spMkLst>
            <pc:docMk/>
            <pc:sldMk cId="2171267251" sldId="2614"/>
            <ac:spMk id="4" creationId="{017306B8-0DC3-4EB3-8A68-6571FF693A93}"/>
          </ac:spMkLst>
        </pc:spChg>
        <pc:spChg chg="add mod">
          <ac:chgData name="TANVIR ASHRAF" userId="e35142cb3792d77f" providerId="LiveId" clId="{D8570A78-F696-4283-9643-1D5E73EDB0DC}" dt="2022-02-22T22:30:18.316" v="8798" actId="403"/>
          <ac:spMkLst>
            <pc:docMk/>
            <pc:sldMk cId="2171267251" sldId="2614"/>
            <ac:spMk id="4" creationId="{C2028082-0B76-4C8D-A82B-563F8A9424D8}"/>
          </ac:spMkLst>
        </pc:spChg>
        <pc:spChg chg="add mod">
          <ac:chgData name="TANVIR ASHRAF" userId="e35142cb3792d77f" providerId="LiveId" clId="{D8570A78-F696-4283-9643-1D5E73EDB0DC}" dt="2022-02-22T22:30:36.626" v="8799" actId="1076"/>
          <ac:spMkLst>
            <pc:docMk/>
            <pc:sldMk cId="2171267251" sldId="2614"/>
            <ac:spMk id="14" creationId="{A7B4808E-D4F7-48E7-A3E1-2780B24C6CE6}"/>
          </ac:spMkLst>
        </pc:spChg>
        <pc:spChg chg="add mod">
          <ac:chgData name="TANVIR ASHRAF" userId="e35142cb3792d77f" providerId="LiveId" clId="{D8570A78-F696-4283-9643-1D5E73EDB0DC}" dt="2022-02-22T22:24:34.927" v="8756" actId="1076"/>
          <ac:spMkLst>
            <pc:docMk/>
            <pc:sldMk cId="2171267251" sldId="2614"/>
            <ac:spMk id="15" creationId="{9A8C2EB9-5E8B-4823-A1E9-7902715C2EFD}"/>
          </ac:spMkLst>
        </pc:spChg>
        <pc:spChg chg="add mod">
          <ac:chgData name="TANVIR ASHRAF" userId="e35142cb3792d77f" providerId="LiveId" clId="{D8570A78-F696-4283-9643-1D5E73EDB0DC}" dt="2022-02-27T01:40:15.260" v="10637" actId="1076"/>
          <ac:spMkLst>
            <pc:docMk/>
            <pc:sldMk cId="2171267251" sldId="2614"/>
            <ac:spMk id="16" creationId="{8ADC20B3-6B22-4F88-AC4A-5644000B7A56}"/>
          </ac:spMkLst>
        </pc:spChg>
        <pc:spChg chg="add del mod">
          <ac:chgData name="TANVIR ASHRAF" userId="e35142cb3792d77f" providerId="LiveId" clId="{D8570A78-F696-4283-9643-1D5E73EDB0DC}" dt="2022-02-27T01:39:47.378" v="10628" actId="478"/>
          <ac:spMkLst>
            <pc:docMk/>
            <pc:sldMk cId="2171267251" sldId="2614"/>
            <ac:spMk id="17" creationId="{7F063A3B-F7A1-4638-AFE1-E9D588BC6E46}"/>
          </ac:spMkLst>
        </pc:spChg>
        <pc:picChg chg="add mod ord modCrop">
          <ac:chgData name="TANVIR ASHRAF" userId="e35142cb3792d77f" providerId="LiveId" clId="{D8570A78-F696-4283-9643-1D5E73EDB0DC}" dt="2022-02-27T00:39:33.306" v="10598" actId="14100"/>
          <ac:picMkLst>
            <pc:docMk/>
            <pc:sldMk cId="2171267251" sldId="2614"/>
            <ac:picMk id="6" creationId="{C0EE62F8-456F-4AD9-AE5E-FEA579182C12}"/>
          </ac:picMkLst>
        </pc:picChg>
        <pc:picChg chg="add mod">
          <ac:chgData name="TANVIR ASHRAF" userId="e35142cb3792d77f" providerId="LiveId" clId="{D8570A78-F696-4283-9643-1D5E73EDB0DC}" dt="2022-02-27T01:36:52.457" v="10608" actId="14100"/>
          <ac:picMkLst>
            <pc:docMk/>
            <pc:sldMk cId="2171267251" sldId="2614"/>
            <ac:picMk id="7" creationId="{78B9340C-D731-4B63-B4D8-97C1B04171E4}"/>
          </ac:picMkLst>
        </pc:picChg>
        <pc:picChg chg="add del">
          <ac:chgData name="TANVIR ASHRAF" userId="e35142cb3792d77f" providerId="LiveId" clId="{D8570A78-F696-4283-9643-1D5E73EDB0DC}" dt="2022-02-22T17:32:46.938" v="7907" actId="21"/>
          <ac:picMkLst>
            <pc:docMk/>
            <pc:sldMk cId="2171267251" sldId="2614"/>
            <ac:picMk id="8" creationId="{C68A0435-9C64-49F4-9F6C-2B587C62C831}"/>
          </ac:picMkLst>
        </pc:picChg>
        <pc:picChg chg="add del mod ord">
          <ac:chgData name="TANVIR ASHRAF" userId="e35142cb3792d77f" providerId="LiveId" clId="{D8570A78-F696-4283-9643-1D5E73EDB0DC}" dt="2022-02-27T01:36:32.898" v="10602" actId="478"/>
          <ac:picMkLst>
            <pc:docMk/>
            <pc:sldMk cId="2171267251" sldId="2614"/>
            <ac:picMk id="9" creationId="{EECBAA81-7C8E-40FF-A429-9E72FC2E0B00}"/>
          </ac:picMkLst>
        </pc:picChg>
        <pc:picChg chg="add del mod">
          <ac:chgData name="TANVIR ASHRAF" userId="e35142cb3792d77f" providerId="LiveId" clId="{D8570A78-F696-4283-9643-1D5E73EDB0DC}" dt="2022-02-27T01:37:12.148" v="10609" actId="478"/>
          <ac:picMkLst>
            <pc:docMk/>
            <pc:sldMk cId="2171267251" sldId="2614"/>
            <ac:picMk id="10" creationId="{0F3E5327-A514-4B86-AE26-C9D14E358A81}"/>
          </ac:picMkLst>
        </pc:picChg>
        <pc:picChg chg="add mod">
          <ac:chgData name="TANVIR ASHRAF" userId="e35142cb3792d77f" providerId="LiveId" clId="{D8570A78-F696-4283-9643-1D5E73EDB0DC}" dt="2022-02-27T01:37:37.839" v="10615" actId="14100"/>
          <ac:picMkLst>
            <pc:docMk/>
            <pc:sldMk cId="2171267251" sldId="2614"/>
            <ac:picMk id="11" creationId="{E3386FA6-8728-4031-8086-7B95C3E84DD2}"/>
          </ac:picMkLst>
        </pc:picChg>
        <pc:picChg chg="add del mod">
          <ac:chgData name="TANVIR ASHRAF" userId="e35142cb3792d77f" providerId="LiveId" clId="{D8570A78-F696-4283-9643-1D5E73EDB0DC}" dt="2022-02-27T01:38:13.647" v="10616" actId="478"/>
          <ac:picMkLst>
            <pc:docMk/>
            <pc:sldMk cId="2171267251" sldId="2614"/>
            <ac:picMk id="12" creationId="{781C34D8-8638-4E18-AC9F-1F109FD03CBC}"/>
          </ac:picMkLst>
        </pc:picChg>
        <pc:picChg chg="add del mod">
          <ac:chgData name="TANVIR ASHRAF" userId="e35142cb3792d77f" providerId="LiveId" clId="{D8570A78-F696-4283-9643-1D5E73EDB0DC}" dt="2022-02-27T01:38:34.854" v="10622" actId="478"/>
          <ac:picMkLst>
            <pc:docMk/>
            <pc:sldMk cId="2171267251" sldId="2614"/>
            <ac:picMk id="13" creationId="{6F754291-415C-46A6-92C6-F57F7D103829}"/>
          </ac:picMkLst>
        </pc:picChg>
        <pc:picChg chg="add mod ord">
          <ac:chgData name="TANVIR ASHRAF" userId="e35142cb3792d77f" providerId="LiveId" clId="{D8570A78-F696-4283-9643-1D5E73EDB0DC}" dt="2022-02-22T21:59:53.332" v="8332" actId="14100"/>
          <ac:picMkLst>
            <pc:docMk/>
            <pc:sldMk cId="2171267251" sldId="2614"/>
            <ac:picMk id="18" creationId="{4A237C39-4EEE-43A5-88C7-400B9C5681EB}"/>
          </ac:picMkLst>
        </pc:picChg>
        <pc:picChg chg="add mod">
          <ac:chgData name="TANVIR ASHRAF" userId="e35142cb3792d77f" providerId="LiveId" clId="{D8570A78-F696-4283-9643-1D5E73EDB0DC}" dt="2022-02-27T00:39:28.977" v="10597" actId="14100"/>
          <ac:picMkLst>
            <pc:docMk/>
            <pc:sldMk cId="2171267251" sldId="2614"/>
            <ac:picMk id="19" creationId="{C862A2ED-1FD7-4DBD-8FA5-D2075167AA6D}"/>
          </ac:picMkLst>
        </pc:picChg>
        <pc:picChg chg="add del mod">
          <ac:chgData name="TANVIR ASHRAF" userId="e35142cb3792d77f" providerId="LiveId" clId="{D8570A78-F696-4283-9643-1D5E73EDB0DC}" dt="2022-02-27T01:39:36.702" v="10623" actId="478"/>
          <ac:picMkLst>
            <pc:docMk/>
            <pc:sldMk cId="2171267251" sldId="2614"/>
            <ac:picMk id="21" creationId="{E325B2E3-8EB2-4FDC-A0EE-27C20DB6B509}"/>
          </ac:picMkLst>
        </pc:picChg>
        <pc:picChg chg="add mod">
          <ac:chgData name="TANVIR ASHRAF" userId="e35142cb3792d77f" providerId="LiveId" clId="{D8570A78-F696-4283-9643-1D5E73EDB0DC}" dt="2022-02-27T01:40:40.900" v="10643" actId="14100"/>
          <ac:picMkLst>
            <pc:docMk/>
            <pc:sldMk cId="2171267251" sldId="2614"/>
            <ac:picMk id="23" creationId="{FF79B7DF-C3B4-4DE6-9093-8D8CC2F40C6C}"/>
          </ac:picMkLst>
        </pc:picChg>
      </pc:sldChg>
      <pc:sldChg chg="addSp delSp modSp add mod">
        <pc:chgData name="TANVIR ASHRAF" userId="e35142cb3792d77f" providerId="LiveId" clId="{D8570A78-F696-4283-9643-1D5E73EDB0DC}" dt="2022-02-22T22:38:21.934" v="8889" actId="207"/>
        <pc:sldMkLst>
          <pc:docMk/>
          <pc:sldMk cId="538217324" sldId="2615"/>
        </pc:sldMkLst>
        <pc:spChg chg="mod">
          <ac:chgData name="TANVIR ASHRAF" userId="e35142cb3792d77f" providerId="LiveId" clId="{D8570A78-F696-4283-9643-1D5E73EDB0DC}" dt="2022-02-22T22:38:21.934" v="8889" actId="207"/>
          <ac:spMkLst>
            <pc:docMk/>
            <pc:sldMk cId="538217324" sldId="2615"/>
            <ac:spMk id="3" creationId="{52B16599-573D-408D-B90A-177BD030B049}"/>
          </ac:spMkLst>
        </pc:spChg>
        <pc:spChg chg="del mod">
          <ac:chgData name="TANVIR ASHRAF" userId="e35142cb3792d77f" providerId="LiveId" clId="{D8570A78-F696-4283-9643-1D5E73EDB0DC}" dt="2022-02-22T21:55:11.761" v="8220" actId="478"/>
          <ac:spMkLst>
            <pc:docMk/>
            <pc:sldMk cId="538217324" sldId="2615"/>
            <ac:spMk id="4" creationId="{017306B8-0DC3-4EB3-8A68-6571FF693A93}"/>
          </ac:spMkLst>
        </pc:spChg>
        <pc:spChg chg="add del mod">
          <ac:chgData name="TANVIR ASHRAF" userId="e35142cb3792d77f" providerId="LiveId" clId="{D8570A78-F696-4283-9643-1D5E73EDB0DC}" dt="2022-02-22T21:55:16.501" v="8222" actId="478"/>
          <ac:spMkLst>
            <pc:docMk/>
            <pc:sldMk cId="538217324" sldId="2615"/>
            <ac:spMk id="5" creationId="{27B73746-7265-4F06-8CE1-8A723BF9A4AB}"/>
          </ac:spMkLst>
        </pc:spChg>
        <pc:spChg chg="add del mod">
          <ac:chgData name="TANVIR ASHRAF" userId="e35142cb3792d77f" providerId="LiveId" clId="{D8570A78-F696-4283-9643-1D5E73EDB0DC}" dt="2022-02-22T17:32:53.783" v="7910"/>
          <ac:spMkLst>
            <pc:docMk/>
            <pc:sldMk cId="538217324" sldId="2615"/>
            <ac:spMk id="5" creationId="{85D01175-009E-4FE2-B9BD-B3FAD8CF6011}"/>
          </ac:spMkLst>
        </pc:spChg>
        <pc:spChg chg="add mod">
          <ac:chgData name="TANVIR ASHRAF" userId="e35142cb3792d77f" providerId="LiveId" clId="{D8570A78-F696-4283-9643-1D5E73EDB0DC}" dt="2022-02-22T22:37:00.112" v="8877" actId="207"/>
          <ac:spMkLst>
            <pc:docMk/>
            <pc:sldMk cId="538217324" sldId="2615"/>
            <ac:spMk id="6" creationId="{79671CEF-DC7E-4C11-A15D-D4DBC3BA8878}"/>
          </ac:spMkLst>
        </pc:spChg>
        <pc:spChg chg="add mod">
          <ac:chgData name="TANVIR ASHRAF" userId="e35142cb3792d77f" providerId="LiveId" clId="{D8570A78-F696-4283-9643-1D5E73EDB0DC}" dt="2022-02-22T22:33:02.108" v="8845" actId="1037"/>
          <ac:spMkLst>
            <pc:docMk/>
            <pc:sldMk cId="538217324" sldId="2615"/>
            <ac:spMk id="8" creationId="{FFC4FF54-DCFA-4AE0-85A6-C5150A739A6C}"/>
          </ac:spMkLst>
        </pc:spChg>
        <pc:spChg chg="add mod">
          <ac:chgData name="TANVIR ASHRAF" userId="e35142cb3792d77f" providerId="LiveId" clId="{D8570A78-F696-4283-9643-1D5E73EDB0DC}" dt="2022-02-22T22:32:52.893" v="8824" actId="1076"/>
          <ac:spMkLst>
            <pc:docMk/>
            <pc:sldMk cId="538217324" sldId="2615"/>
            <ac:spMk id="13" creationId="{2DB4A95A-F8C2-45D1-BF1B-55D54D50B1F9}"/>
          </ac:spMkLst>
        </pc:spChg>
        <pc:picChg chg="del">
          <ac:chgData name="TANVIR ASHRAF" userId="e35142cb3792d77f" providerId="LiveId" clId="{D8570A78-F696-4283-9643-1D5E73EDB0DC}" dt="2022-02-22T17:32:51.771" v="7909" actId="478"/>
          <ac:picMkLst>
            <pc:docMk/>
            <pc:sldMk cId="538217324" sldId="2615"/>
            <ac:picMk id="6" creationId="{C0EE62F8-456F-4AD9-AE5E-FEA579182C12}"/>
          </ac:picMkLst>
        </pc:picChg>
        <pc:picChg chg="add mod">
          <ac:chgData name="TANVIR ASHRAF" userId="e35142cb3792d77f" providerId="LiveId" clId="{D8570A78-F696-4283-9643-1D5E73EDB0DC}" dt="2022-02-22T21:54:47.969" v="8213" actId="1035"/>
          <ac:picMkLst>
            <pc:docMk/>
            <pc:sldMk cId="538217324" sldId="2615"/>
            <ac:picMk id="7" creationId="{2803DBCE-1205-4702-BD20-3A1AD53D19AC}"/>
          </ac:picMkLst>
        </pc:picChg>
        <pc:picChg chg="del">
          <ac:chgData name="TANVIR ASHRAF" userId="e35142cb3792d77f" providerId="LiveId" clId="{D8570A78-F696-4283-9643-1D5E73EDB0DC}" dt="2022-02-22T17:32:49.877" v="7908" actId="478"/>
          <ac:picMkLst>
            <pc:docMk/>
            <pc:sldMk cId="538217324" sldId="2615"/>
            <ac:picMk id="8" creationId="{C68A0435-9C64-49F4-9F6C-2B587C62C831}"/>
          </ac:picMkLst>
        </pc:picChg>
        <pc:picChg chg="add mod">
          <ac:chgData name="TANVIR ASHRAF" userId="e35142cb3792d77f" providerId="LiveId" clId="{D8570A78-F696-4283-9643-1D5E73EDB0DC}" dt="2022-02-22T22:31:11.548" v="8805" actId="14100"/>
          <ac:picMkLst>
            <pc:docMk/>
            <pc:sldMk cId="538217324" sldId="2615"/>
            <ac:picMk id="9" creationId="{9286850D-EE25-4B7F-BF28-BB7924933EDE}"/>
          </ac:picMkLst>
        </pc:picChg>
        <pc:picChg chg="add mod ord">
          <ac:chgData name="TANVIR ASHRAF" userId="e35142cb3792d77f" providerId="LiveId" clId="{D8570A78-F696-4283-9643-1D5E73EDB0DC}" dt="2022-02-22T22:32:21.798" v="8819" actId="167"/>
          <ac:picMkLst>
            <pc:docMk/>
            <pc:sldMk cId="538217324" sldId="2615"/>
            <ac:picMk id="10" creationId="{49EACB79-D990-4155-A3D8-01EFF34D6C58}"/>
          </ac:picMkLst>
        </pc:picChg>
        <pc:picChg chg="add mod">
          <ac:chgData name="TANVIR ASHRAF" userId="e35142cb3792d77f" providerId="LiveId" clId="{D8570A78-F696-4283-9643-1D5E73EDB0DC}" dt="2022-02-22T22:32:46.196" v="8823" actId="14100"/>
          <ac:picMkLst>
            <pc:docMk/>
            <pc:sldMk cId="538217324" sldId="2615"/>
            <ac:picMk id="12" creationId="{10E7E2A2-01B2-4847-9D3E-E939777A620C}"/>
          </ac:picMkLst>
        </pc:picChg>
      </pc:sldChg>
      <pc:sldChg chg="addSp delSp modSp add mod modAnim">
        <pc:chgData name="TANVIR ASHRAF" userId="e35142cb3792d77f" providerId="LiveId" clId="{D8570A78-F696-4283-9643-1D5E73EDB0DC}" dt="2022-02-27T01:45:02.894" v="10698"/>
        <pc:sldMkLst>
          <pc:docMk/>
          <pc:sldMk cId="1784470789" sldId="2616"/>
        </pc:sldMkLst>
        <pc:spChg chg="add mod">
          <ac:chgData name="TANVIR ASHRAF" userId="e35142cb3792d77f" providerId="LiveId" clId="{D8570A78-F696-4283-9643-1D5E73EDB0DC}" dt="2022-02-22T22:37:36.833" v="8881" actId="207"/>
          <ac:spMkLst>
            <pc:docMk/>
            <pc:sldMk cId="1784470789" sldId="2616"/>
            <ac:spMk id="2" creationId="{DF765593-B2C7-4303-B1AD-EA4E29116643}"/>
          </ac:spMkLst>
        </pc:spChg>
        <pc:spChg chg="mod">
          <ac:chgData name="TANVIR ASHRAF" userId="e35142cb3792d77f" providerId="LiveId" clId="{D8570A78-F696-4283-9643-1D5E73EDB0DC}" dt="2022-02-22T22:38:26.113" v="8890" actId="207"/>
          <ac:spMkLst>
            <pc:docMk/>
            <pc:sldMk cId="1784470789" sldId="2616"/>
            <ac:spMk id="3" creationId="{52B16599-573D-408D-B90A-177BD030B049}"/>
          </ac:spMkLst>
        </pc:spChg>
        <pc:spChg chg="del">
          <ac:chgData name="TANVIR ASHRAF" userId="e35142cb3792d77f" providerId="LiveId" clId="{D8570A78-F696-4283-9643-1D5E73EDB0DC}" dt="2022-02-22T22:00:49.462" v="8347" actId="478"/>
          <ac:spMkLst>
            <pc:docMk/>
            <pc:sldMk cId="1784470789" sldId="2616"/>
            <ac:spMk id="4" creationId="{017306B8-0DC3-4EB3-8A68-6571FF693A93}"/>
          </ac:spMkLst>
        </pc:spChg>
        <pc:spChg chg="add del mod">
          <ac:chgData name="TANVIR ASHRAF" userId="e35142cb3792d77f" providerId="LiveId" clId="{D8570A78-F696-4283-9643-1D5E73EDB0DC}" dt="2022-02-22T17:33:29.748" v="7913" actId="22"/>
          <ac:spMkLst>
            <pc:docMk/>
            <pc:sldMk cId="1784470789" sldId="2616"/>
            <ac:spMk id="5" creationId="{4667E54E-2FF3-48C8-ADD4-B4230CA01B58}"/>
          </ac:spMkLst>
        </pc:spChg>
        <pc:spChg chg="add mod">
          <ac:chgData name="TANVIR ASHRAF" userId="e35142cb3792d77f" providerId="LiveId" clId="{D8570A78-F696-4283-9643-1D5E73EDB0DC}" dt="2022-02-22T22:33:32.545" v="8848" actId="1076"/>
          <ac:spMkLst>
            <pc:docMk/>
            <pc:sldMk cId="1784470789" sldId="2616"/>
            <ac:spMk id="9" creationId="{AB292B66-4B73-4113-A2E5-237BE956688D}"/>
          </ac:spMkLst>
        </pc:spChg>
        <pc:spChg chg="add mod">
          <ac:chgData name="TANVIR ASHRAF" userId="e35142cb3792d77f" providerId="LiveId" clId="{D8570A78-F696-4283-9643-1D5E73EDB0DC}" dt="2022-02-22T22:33:36.894" v="8849" actId="1076"/>
          <ac:spMkLst>
            <pc:docMk/>
            <pc:sldMk cId="1784470789" sldId="2616"/>
            <ac:spMk id="10" creationId="{83E15C03-60B6-46BE-85B1-6A5B890E64C2}"/>
          </ac:spMkLst>
        </pc:spChg>
        <pc:picChg chg="add mod ord modCrop">
          <ac:chgData name="TANVIR ASHRAF" userId="e35142cb3792d77f" providerId="LiveId" clId="{D8570A78-F696-4283-9643-1D5E73EDB0DC}" dt="2022-02-22T22:33:24.779" v="8846" actId="14100"/>
          <ac:picMkLst>
            <pc:docMk/>
            <pc:sldMk cId="1784470789" sldId="2616"/>
            <ac:picMk id="7" creationId="{1724874F-E679-4D8B-A2DB-5EE16EECA488}"/>
          </ac:picMkLst>
        </pc:picChg>
        <pc:picChg chg="add mod">
          <ac:chgData name="TANVIR ASHRAF" userId="e35142cb3792d77f" providerId="LiveId" clId="{D8570A78-F696-4283-9643-1D5E73EDB0DC}" dt="2022-02-22T22:01:55.159" v="8374" actId="1038"/>
          <ac:picMkLst>
            <pc:docMk/>
            <pc:sldMk cId="1784470789" sldId="2616"/>
            <ac:picMk id="8" creationId="{68CCF507-7320-44B6-93FB-FFB6689E1B0A}"/>
          </ac:picMkLst>
        </pc:picChg>
        <pc:picChg chg="del">
          <ac:chgData name="TANVIR ASHRAF" userId="e35142cb3792d77f" providerId="LiveId" clId="{D8570A78-F696-4283-9643-1D5E73EDB0DC}" dt="2022-02-22T17:33:03.563" v="7912" actId="478"/>
          <ac:picMkLst>
            <pc:docMk/>
            <pc:sldMk cId="1784470789" sldId="2616"/>
            <ac:picMk id="9" creationId="{9286850D-EE25-4B7F-BF28-BB7924933EDE}"/>
          </ac:picMkLst>
        </pc:picChg>
        <pc:picChg chg="add del mod">
          <ac:chgData name="TANVIR ASHRAF" userId="e35142cb3792d77f" providerId="LiveId" clId="{D8570A78-F696-4283-9643-1D5E73EDB0DC}" dt="2022-02-22T18:06:08.786" v="8100" actId="478"/>
          <ac:picMkLst>
            <pc:docMk/>
            <pc:sldMk cId="1784470789" sldId="2616"/>
            <ac:picMk id="10" creationId="{B4868512-F0C9-48CC-8E62-CC630D57A95B}"/>
          </ac:picMkLst>
        </pc:picChg>
        <pc:picChg chg="add mod">
          <ac:chgData name="TANVIR ASHRAF" userId="e35142cb3792d77f" providerId="LiveId" clId="{D8570A78-F696-4283-9643-1D5E73EDB0DC}" dt="2022-02-22T22:04:27.061" v="8446" actId="1076"/>
          <ac:picMkLst>
            <pc:docMk/>
            <pc:sldMk cId="1784470789" sldId="2616"/>
            <ac:picMk id="12" creationId="{AE527B0F-ABC9-467A-9BD5-57BA3A697AD2}"/>
          </ac:picMkLst>
        </pc:picChg>
        <pc:picChg chg="add mod">
          <ac:chgData name="TANVIR ASHRAF" userId="e35142cb3792d77f" providerId="LiveId" clId="{D8570A78-F696-4283-9643-1D5E73EDB0DC}" dt="2022-02-22T22:06:31.994" v="8482" actId="1035"/>
          <ac:picMkLst>
            <pc:docMk/>
            <pc:sldMk cId="1784470789" sldId="2616"/>
            <ac:picMk id="14" creationId="{F92397E6-0B2F-4DFE-8D5E-D9DD6B63EBD4}"/>
          </ac:picMkLst>
        </pc:picChg>
      </pc:sldChg>
      <pc:sldChg chg="addSp delSp modSp add mod modAnim">
        <pc:chgData name="TANVIR ASHRAF" userId="e35142cb3792d77f" providerId="LiveId" clId="{D8570A78-F696-4283-9643-1D5E73EDB0DC}" dt="2022-02-27T01:45:26.205" v="10700"/>
        <pc:sldMkLst>
          <pc:docMk/>
          <pc:sldMk cId="1007753039" sldId="2617"/>
        </pc:sldMkLst>
        <pc:spChg chg="mod">
          <ac:chgData name="TANVIR ASHRAF" userId="e35142cb3792d77f" providerId="LiveId" clId="{D8570A78-F696-4283-9643-1D5E73EDB0DC}" dt="2022-02-22T22:38:29.863" v="8891" actId="207"/>
          <ac:spMkLst>
            <pc:docMk/>
            <pc:sldMk cId="1007753039" sldId="2617"/>
            <ac:spMk id="3" creationId="{52B16599-573D-408D-B90A-177BD030B049}"/>
          </ac:spMkLst>
        </pc:spChg>
        <pc:spChg chg="del">
          <ac:chgData name="TANVIR ASHRAF" userId="e35142cb3792d77f" providerId="LiveId" clId="{D8570A78-F696-4283-9643-1D5E73EDB0DC}" dt="2022-02-22T22:07:22.120" v="8506" actId="478"/>
          <ac:spMkLst>
            <pc:docMk/>
            <pc:sldMk cId="1007753039" sldId="2617"/>
            <ac:spMk id="4" creationId="{017306B8-0DC3-4EB3-8A68-6571FF693A93}"/>
          </ac:spMkLst>
        </pc:spChg>
        <pc:spChg chg="add del mod">
          <ac:chgData name="TANVIR ASHRAF" userId="e35142cb3792d77f" providerId="LiveId" clId="{D8570A78-F696-4283-9643-1D5E73EDB0DC}" dt="2022-02-22T17:34:45.268" v="7923"/>
          <ac:spMkLst>
            <pc:docMk/>
            <pc:sldMk cId="1007753039" sldId="2617"/>
            <ac:spMk id="5" creationId="{14929AE6-0DA3-4E96-A47C-96342DC16A71}"/>
          </ac:spMkLst>
        </pc:spChg>
        <pc:spChg chg="add mod">
          <ac:chgData name="TANVIR ASHRAF" userId="e35142cb3792d77f" providerId="LiveId" clId="{D8570A78-F696-4283-9643-1D5E73EDB0DC}" dt="2022-02-22T23:30:28.988" v="9128" actId="14100"/>
          <ac:spMkLst>
            <pc:docMk/>
            <pc:sldMk cId="1007753039" sldId="2617"/>
            <ac:spMk id="6" creationId="{D49014E3-DD0F-4B04-9B05-5A08CCB960F0}"/>
          </ac:spMkLst>
        </pc:spChg>
        <pc:spChg chg="add mod">
          <ac:chgData name="TANVIR ASHRAF" userId="e35142cb3792d77f" providerId="LiveId" clId="{D8570A78-F696-4283-9643-1D5E73EDB0DC}" dt="2022-02-22T22:13:28.608" v="8643" actId="1076"/>
          <ac:spMkLst>
            <pc:docMk/>
            <pc:sldMk cId="1007753039" sldId="2617"/>
            <ac:spMk id="11" creationId="{D3A36528-F140-4F8E-816A-8C95BC4FDC28}"/>
          </ac:spMkLst>
        </pc:spChg>
        <pc:spChg chg="add mod">
          <ac:chgData name="TANVIR ASHRAF" userId="e35142cb3792d77f" providerId="LiveId" clId="{D8570A78-F696-4283-9643-1D5E73EDB0DC}" dt="2022-02-22T22:36:06.381" v="8874" actId="1035"/>
          <ac:spMkLst>
            <pc:docMk/>
            <pc:sldMk cId="1007753039" sldId="2617"/>
            <ac:spMk id="13" creationId="{4764CF81-A001-4B55-8CA1-8C17A49E0A96}"/>
          </ac:spMkLst>
        </pc:spChg>
        <pc:picChg chg="add del">
          <ac:chgData name="TANVIR ASHRAF" userId="e35142cb3792d77f" providerId="LiveId" clId="{D8570A78-F696-4283-9643-1D5E73EDB0DC}" dt="2022-02-22T21:47:36.164" v="8117" actId="21"/>
          <ac:picMkLst>
            <pc:docMk/>
            <pc:sldMk cId="1007753039" sldId="2617"/>
            <ac:picMk id="5" creationId="{6200A31B-88E8-4156-A3A9-481E69F5875C}"/>
          </ac:picMkLst>
        </pc:picChg>
        <pc:picChg chg="del">
          <ac:chgData name="TANVIR ASHRAF" userId="e35142cb3792d77f" providerId="LiveId" clId="{D8570A78-F696-4283-9643-1D5E73EDB0DC}" dt="2022-02-22T17:34:37.626" v="7920" actId="478"/>
          <ac:picMkLst>
            <pc:docMk/>
            <pc:sldMk cId="1007753039" sldId="2617"/>
            <ac:picMk id="7" creationId="{1724874F-E679-4D8B-A2DB-5EE16EECA488}"/>
          </ac:picMkLst>
        </pc:picChg>
        <pc:picChg chg="add mod">
          <ac:chgData name="TANVIR ASHRAF" userId="e35142cb3792d77f" providerId="LiveId" clId="{D8570A78-F696-4283-9643-1D5E73EDB0DC}" dt="2022-02-22T22:13:07.507" v="8639" actId="14100"/>
          <ac:picMkLst>
            <pc:docMk/>
            <pc:sldMk cId="1007753039" sldId="2617"/>
            <ac:picMk id="8" creationId="{5DCD9912-C9B9-4DFD-B90C-8D01D7D2213D}"/>
          </ac:picMkLst>
        </pc:picChg>
        <pc:picChg chg="add mod ord">
          <ac:chgData name="TANVIR ASHRAF" userId="e35142cb3792d77f" providerId="LiveId" clId="{D8570A78-F696-4283-9643-1D5E73EDB0DC}" dt="2022-02-22T22:35:51.252" v="8868" actId="1035"/>
          <ac:picMkLst>
            <pc:docMk/>
            <pc:sldMk cId="1007753039" sldId="2617"/>
            <ac:picMk id="9" creationId="{ECB7B2A6-830D-4A4B-B515-7D4D216DCB36}"/>
          </ac:picMkLst>
        </pc:picChg>
        <pc:picChg chg="del mod">
          <ac:chgData name="TANVIR ASHRAF" userId="e35142cb3792d77f" providerId="LiveId" clId="{D8570A78-F696-4283-9643-1D5E73EDB0DC}" dt="2022-02-22T17:34:43.941" v="7922" actId="21"/>
          <ac:picMkLst>
            <pc:docMk/>
            <pc:sldMk cId="1007753039" sldId="2617"/>
            <ac:picMk id="10" creationId="{B4868512-F0C9-48CC-8E62-CC630D57A95B}"/>
          </ac:picMkLst>
        </pc:picChg>
        <pc:picChg chg="add mod">
          <ac:chgData name="TANVIR ASHRAF" userId="e35142cb3792d77f" providerId="LiveId" clId="{D8570A78-F696-4283-9643-1D5E73EDB0DC}" dt="2022-02-22T22:10:48.905" v="8587" actId="1076"/>
          <ac:picMkLst>
            <pc:docMk/>
            <pc:sldMk cId="1007753039" sldId="2617"/>
            <ac:picMk id="10" creationId="{F7D4FACE-D79F-4CC8-AADF-A7A5665D0723}"/>
          </ac:picMkLst>
        </pc:picChg>
        <pc:picChg chg="add mod">
          <ac:chgData name="TANVIR ASHRAF" userId="e35142cb3792d77f" providerId="LiveId" clId="{D8570A78-F696-4283-9643-1D5E73EDB0DC}" dt="2022-02-22T22:14:08.136" v="8649" actId="14100"/>
          <ac:picMkLst>
            <pc:docMk/>
            <pc:sldMk cId="1007753039" sldId="2617"/>
            <ac:picMk id="12" creationId="{AA00FE9F-A68A-4BC4-939C-56E8977DF260}"/>
          </ac:picMkLst>
        </pc:picChg>
      </pc:sldChg>
      <pc:sldChg chg="addSp delSp modSp add mod">
        <pc:chgData name="TANVIR ASHRAF" userId="e35142cb3792d77f" providerId="LiveId" clId="{D8570A78-F696-4283-9643-1D5E73EDB0DC}" dt="2022-02-22T22:38:47.147" v="8896" actId="1036"/>
        <pc:sldMkLst>
          <pc:docMk/>
          <pc:sldMk cId="442220236" sldId="2618"/>
        </pc:sldMkLst>
        <pc:spChg chg="mod">
          <ac:chgData name="TANVIR ASHRAF" userId="e35142cb3792d77f" providerId="LiveId" clId="{D8570A78-F696-4283-9643-1D5E73EDB0DC}" dt="2022-02-22T22:38:47.147" v="8896" actId="1036"/>
          <ac:spMkLst>
            <pc:docMk/>
            <pc:sldMk cId="442220236" sldId="2618"/>
            <ac:spMk id="3" creationId="{52B16599-573D-408D-B90A-177BD030B049}"/>
          </ac:spMkLst>
        </pc:spChg>
        <pc:spChg chg="del">
          <ac:chgData name="TANVIR ASHRAF" userId="e35142cb3792d77f" providerId="LiveId" clId="{D8570A78-F696-4283-9643-1D5E73EDB0DC}" dt="2022-02-22T22:15:17.262" v="8662" actId="478"/>
          <ac:spMkLst>
            <pc:docMk/>
            <pc:sldMk cId="442220236" sldId="2618"/>
            <ac:spMk id="4" creationId="{017306B8-0DC3-4EB3-8A68-6571FF693A93}"/>
          </ac:spMkLst>
        </pc:spChg>
        <pc:spChg chg="add del mod">
          <ac:chgData name="TANVIR ASHRAF" userId="e35142cb3792d77f" providerId="LiveId" clId="{D8570A78-F696-4283-9643-1D5E73EDB0DC}" dt="2022-02-22T21:48:20.999" v="8126" actId="22"/>
          <ac:spMkLst>
            <pc:docMk/>
            <pc:sldMk cId="442220236" sldId="2618"/>
            <ac:spMk id="5" creationId="{7998E83D-F2DD-485C-9A3B-CD0377DE023A}"/>
          </ac:spMkLst>
        </pc:spChg>
        <pc:spChg chg="add mod">
          <ac:chgData name="TANVIR ASHRAF" userId="e35142cb3792d77f" providerId="LiveId" clId="{D8570A78-F696-4283-9643-1D5E73EDB0DC}" dt="2022-02-22T22:38:08.880" v="8888" actId="403"/>
          <ac:spMkLst>
            <pc:docMk/>
            <pc:sldMk cId="442220236" sldId="2618"/>
            <ac:spMk id="17" creationId="{CC163F8F-8B48-4750-89C5-762B7D125ACD}"/>
          </ac:spMkLst>
        </pc:spChg>
        <pc:spChg chg="add mod">
          <ac:chgData name="TANVIR ASHRAF" userId="e35142cb3792d77f" providerId="LiveId" clId="{D8570A78-F696-4283-9643-1D5E73EDB0DC}" dt="2022-02-22T22:19:58.468" v="8733" actId="20577"/>
          <ac:spMkLst>
            <pc:docMk/>
            <pc:sldMk cId="442220236" sldId="2618"/>
            <ac:spMk id="19" creationId="{285F3D4E-8035-423A-9426-001488BF32F8}"/>
          </ac:spMkLst>
        </pc:spChg>
        <pc:spChg chg="add mod">
          <ac:chgData name="TANVIR ASHRAF" userId="e35142cb3792d77f" providerId="LiveId" clId="{D8570A78-F696-4283-9643-1D5E73EDB0DC}" dt="2022-02-22T22:20:11.407" v="8741" actId="20577"/>
          <ac:spMkLst>
            <pc:docMk/>
            <pc:sldMk cId="442220236" sldId="2618"/>
            <ac:spMk id="20" creationId="{9D56D986-DC28-4AA1-B688-F00EB7C4C7B2}"/>
          </ac:spMkLst>
        </pc:spChg>
        <pc:picChg chg="del">
          <ac:chgData name="TANVIR ASHRAF" userId="e35142cb3792d77f" providerId="LiveId" clId="{D8570A78-F696-4283-9643-1D5E73EDB0DC}" dt="2022-02-22T21:47:31.843" v="8116" actId="478"/>
          <ac:picMkLst>
            <pc:docMk/>
            <pc:sldMk cId="442220236" sldId="2618"/>
            <ac:picMk id="7" creationId="{1724874F-E679-4D8B-A2DB-5EE16EECA488}"/>
          </ac:picMkLst>
        </pc:picChg>
        <pc:picChg chg="add del mod ord modCrop">
          <ac:chgData name="TANVIR ASHRAF" userId="e35142cb3792d77f" providerId="LiveId" clId="{D8570A78-F696-4283-9643-1D5E73EDB0DC}" dt="2022-02-22T21:48:10.360" v="8122" actId="22"/>
          <ac:picMkLst>
            <pc:docMk/>
            <pc:sldMk cId="442220236" sldId="2618"/>
            <ac:picMk id="8" creationId="{7E5F517F-D314-49A9-A96D-56AE53C20727}"/>
          </ac:picMkLst>
        </pc:picChg>
        <pc:picChg chg="add mod">
          <ac:chgData name="TANVIR ASHRAF" userId="e35142cb3792d77f" providerId="LiveId" clId="{D8570A78-F696-4283-9643-1D5E73EDB0DC}" dt="2022-02-22T22:15:34.440" v="8664" actId="14100"/>
          <ac:picMkLst>
            <pc:docMk/>
            <pc:sldMk cId="442220236" sldId="2618"/>
            <ac:picMk id="9" creationId="{AD65BB4B-3194-4815-BE8A-83A60F42CF5B}"/>
          </ac:picMkLst>
        </pc:picChg>
        <pc:picChg chg="add del mod ord modCrop">
          <ac:chgData name="TANVIR ASHRAF" userId="e35142cb3792d77f" providerId="LiveId" clId="{D8570A78-F696-4283-9643-1D5E73EDB0DC}" dt="2022-02-22T21:48:18.112" v="8125" actId="22"/>
          <ac:picMkLst>
            <pc:docMk/>
            <pc:sldMk cId="442220236" sldId="2618"/>
            <ac:picMk id="11" creationId="{74A9E7F7-F788-4862-827F-D0533768B781}"/>
          </ac:picMkLst>
        </pc:picChg>
        <pc:picChg chg="del mod">
          <ac:chgData name="TANVIR ASHRAF" userId="e35142cb3792d77f" providerId="LiveId" clId="{D8570A78-F696-4283-9643-1D5E73EDB0DC}" dt="2022-02-22T21:48:43.917" v="8130" actId="478"/>
          <ac:picMkLst>
            <pc:docMk/>
            <pc:sldMk cId="442220236" sldId="2618"/>
            <ac:picMk id="12" creationId="{AE527B0F-ABC9-467A-9BD5-57BA3A697AD2}"/>
          </ac:picMkLst>
        </pc:picChg>
        <pc:picChg chg="del">
          <ac:chgData name="TANVIR ASHRAF" userId="e35142cb3792d77f" providerId="LiveId" clId="{D8570A78-F696-4283-9643-1D5E73EDB0DC}" dt="2022-02-22T21:48:46.872" v="8131" actId="478"/>
          <ac:picMkLst>
            <pc:docMk/>
            <pc:sldMk cId="442220236" sldId="2618"/>
            <ac:picMk id="14" creationId="{F92397E6-0B2F-4DFE-8D5E-D9DD6B63EBD4}"/>
          </ac:picMkLst>
        </pc:picChg>
        <pc:picChg chg="add mod ord modCrop">
          <ac:chgData name="TANVIR ASHRAF" userId="e35142cb3792d77f" providerId="LiveId" clId="{D8570A78-F696-4283-9643-1D5E73EDB0DC}" dt="2022-02-22T22:20:19.800" v="8742" actId="14100"/>
          <ac:picMkLst>
            <pc:docMk/>
            <pc:sldMk cId="442220236" sldId="2618"/>
            <ac:picMk id="15" creationId="{834ED3A0-6D04-4CF7-A8A0-4468F8BD94BD}"/>
          </ac:picMkLst>
        </pc:picChg>
        <pc:picChg chg="add mod">
          <ac:chgData name="TANVIR ASHRAF" userId="e35142cb3792d77f" providerId="LiveId" clId="{D8570A78-F696-4283-9643-1D5E73EDB0DC}" dt="2022-02-22T22:16:00.585" v="8671" actId="14100"/>
          <ac:picMkLst>
            <pc:docMk/>
            <pc:sldMk cId="442220236" sldId="2618"/>
            <ac:picMk id="16" creationId="{20BE4E8D-1A02-4781-A878-B40C742A67AF}"/>
          </ac:picMkLst>
        </pc:picChg>
        <pc:picChg chg="add del mod">
          <ac:chgData name="TANVIR ASHRAF" userId="e35142cb3792d77f" providerId="LiveId" clId="{D8570A78-F696-4283-9643-1D5E73EDB0DC}" dt="2022-02-22T22:17:04.859" v="8699"/>
          <ac:picMkLst>
            <pc:docMk/>
            <pc:sldMk cId="442220236" sldId="2618"/>
            <ac:picMk id="18" creationId="{0E0F1B19-88D5-41C5-A247-8DB2023931D7}"/>
          </ac:picMkLst>
        </pc:picChg>
      </pc:sldChg>
      <pc:sldChg chg="addSp delSp modSp add del mod">
        <pc:chgData name="TANVIR ASHRAF" userId="e35142cb3792d77f" providerId="LiveId" clId="{D8570A78-F696-4283-9643-1D5E73EDB0DC}" dt="2022-02-22T23:13:17.516" v="9022" actId="47"/>
        <pc:sldMkLst>
          <pc:docMk/>
          <pc:sldMk cId="1251738719" sldId="2619"/>
        </pc:sldMkLst>
        <pc:spChg chg="add del mod">
          <ac:chgData name="TANVIR ASHRAF" userId="e35142cb3792d77f" providerId="LiveId" clId="{D8570A78-F696-4283-9643-1D5E73EDB0DC}" dt="2022-02-22T23:12:08.812" v="9006" actId="22"/>
          <ac:spMkLst>
            <pc:docMk/>
            <pc:sldMk cId="1251738719" sldId="2619"/>
            <ac:spMk id="4" creationId="{D9943B52-D131-47C1-95AF-FC60B5B6C477}"/>
          </ac:spMkLst>
        </pc:spChg>
        <pc:spChg chg="add del mod">
          <ac:chgData name="TANVIR ASHRAF" userId="e35142cb3792d77f" providerId="LiveId" clId="{D8570A78-F696-4283-9643-1D5E73EDB0DC}" dt="2022-02-22T23:12:38.762" v="9014"/>
          <ac:spMkLst>
            <pc:docMk/>
            <pc:sldMk cId="1251738719" sldId="2619"/>
            <ac:spMk id="8" creationId="{3BBBF0BC-D7C7-4DA8-AFC6-420B431B5149}"/>
          </ac:spMkLst>
        </pc:spChg>
        <pc:spChg chg="add del mod">
          <ac:chgData name="TANVIR ASHRAF" userId="e35142cb3792d77f" providerId="LiveId" clId="{D8570A78-F696-4283-9643-1D5E73EDB0DC}" dt="2022-02-22T23:13:00.277" v="9018" actId="478"/>
          <ac:spMkLst>
            <pc:docMk/>
            <pc:sldMk cId="1251738719" sldId="2619"/>
            <ac:spMk id="13" creationId="{6BA62170-F686-4F75-A05E-B70EB2A63081}"/>
          </ac:spMkLst>
        </pc:spChg>
        <pc:picChg chg="add del mod ord modCrop">
          <ac:chgData name="TANVIR ASHRAF" userId="e35142cb3792d77f" providerId="LiveId" clId="{D8570A78-F696-4283-9643-1D5E73EDB0DC}" dt="2022-02-22T23:12:18.807" v="9011" actId="478"/>
          <ac:picMkLst>
            <pc:docMk/>
            <pc:sldMk cId="1251738719" sldId="2619"/>
            <ac:picMk id="6" creationId="{A1D1042E-DF68-42DE-BEA6-680F6D3E443F}"/>
          </ac:picMkLst>
        </pc:picChg>
        <pc:picChg chg="del">
          <ac:chgData name="TANVIR ASHRAF" userId="e35142cb3792d77f" providerId="LiveId" clId="{D8570A78-F696-4283-9643-1D5E73EDB0DC}" dt="2022-02-22T23:12:03.336" v="9004" actId="478"/>
          <ac:picMkLst>
            <pc:docMk/>
            <pc:sldMk cId="1251738719" sldId="2619"/>
            <ac:picMk id="9" creationId="{AD65BB4B-3194-4815-BE8A-83A60F42CF5B}"/>
          </ac:picMkLst>
        </pc:picChg>
        <pc:picChg chg="add del mod ord modCrop">
          <ac:chgData name="TANVIR ASHRAF" userId="e35142cb3792d77f" providerId="LiveId" clId="{D8570A78-F696-4283-9643-1D5E73EDB0DC}" dt="2022-02-22T23:12:26.985" v="9013" actId="22"/>
          <ac:picMkLst>
            <pc:docMk/>
            <pc:sldMk cId="1251738719" sldId="2619"/>
            <ac:picMk id="11" creationId="{016378A8-9314-442F-93B0-35A2EBD388A1}"/>
          </ac:picMkLst>
        </pc:picChg>
        <pc:picChg chg="del">
          <ac:chgData name="TANVIR ASHRAF" userId="e35142cb3792d77f" providerId="LiveId" clId="{D8570A78-F696-4283-9643-1D5E73EDB0DC}" dt="2022-02-22T23:12:05.787" v="9005" actId="478"/>
          <ac:picMkLst>
            <pc:docMk/>
            <pc:sldMk cId="1251738719" sldId="2619"/>
            <ac:picMk id="15" creationId="{834ED3A0-6D04-4CF7-A8A0-4468F8BD94BD}"/>
          </ac:picMkLst>
        </pc:picChg>
        <pc:picChg chg="add del mod">
          <ac:chgData name="TANVIR ASHRAF" userId="e35142cb3792d77f" providerId="LiveId" clId="{D8570A78-F696-4283-9643-1D5E73EDB0DC}" dt="2022-02-22T23:12:48.014" v="9017" actId="478"/>
          <ac:picMkLst>
            <pc:docMk/>
            <pc:sldMk cId="1251738719" sldId="2619"/>
            <ac:picMk id="18" creationId="{F341F2EA-4615-45E6-B4A2-EDB40B31C951}"/>
          </ac:picMkLst>
        </pc:picChg>
      </pc:sldChg>
      <pc:sldChg chg="addSp delSp modSp add mod modAnim">
        <pc:chgData name="TANVIR ASHRAF" userId="e35142cb3792d77f" providerId="LiveId" clId="{D8570A78-F696-4283-9643-1D5E73EDB0DC}" dt="2022-02-27T01:45:34.351" v="10701"/>
        <pc:sldMkLst>
          <pc:docMk/>
          <pc:sldMk cId="3550117347" sldId="2620"/>
        </pc:sldMkLst>
        <pc:spChg chg="add del mod">
          <ac:chgData name="TANVIR ASHRAF" userId="e35142cb3792d77f" providerId="LiveId" clId="{D8570A78-F696-4283-9643-1D5E73EDB0DC}" dt="2022-02-22T23:13:28.142" v="9025" actId="478"/>
          <ac:spMkLst>
            <pc:docMk/>
            <pc:sldMk cId="3550117347" sldId="2620"/>
            <ac:spMk id="4" creationId="{52ADD7D6-FEC7-406B-8BD5-D10D89D997F5}"/>
          </ac:spMkLst>
        </pc:spChg>
        <pc:spChg chg="add del mod">
          <ac:chgData name="TANVIR ASHRAF" userId="e35142cb3792d77f" providerId="LiveId" clId="{D8570A78-F696-4283-9643-1D5E73EDB0DC}" dt="2022-02-22T23:13:36.420" v="9028" actId="478"/>
          <ac:spMkLst>
            <pc:docMk/>
            <pc:sldMk cId="3550117347" sldId="2620"/>
            <ac:spMk id="6" creationId="{B61FEFF8-FEF0-4336-8B42-A94DA7E9A9BC}"/>
          </ac:spMkLst>
        </pc:spChg>
        <pc:spChg chg="add del mod">
          <ac:chgData name="TANVIR ASHRAF" userId="e35142cb3792d77f" providerId="LiveId" clId="{D8570A78-F696-4283-9643-1D5E73EDB0DC}" dt="2022-02-22T23:13:50.095" v="9031" actId="21"/>
          <ac:spMkLst>
            <pc:docMk/>
            <pc:sldMk cId="3550117347" sldId="2620"/>
            <ac:spMk id="8" creationId="{9E5B9F1D-C537-4CC9-B96D-BB4E348D3AE0}"/>
          </ac:spMkLst>
        </pc:spChg>
        <pc:spChg chg="mod">
          <ac:chgData name="TANVIR ASHRAF" userId="e35142cb3792d77f" providerId="LiveId" clId="{D8570A78-F696-4283-9643-1D5E73EDB0DC}" dt="2022-02-22T23:15:52.287" v="9063" actId="1076"/>
          <ac:spMkLst>
            <pc:docMk/>
            <pc:sldMk cId="3550117347" sldId="2620"/>
            <ac:spMk id="17" creationId="{CC163F8F-8B48-4750-89C5-762B7D125ACD}"/>
          </ac:spMkLst>
        </pc:spChg>
        <pc:spChg chg="mod">
          <ac:chgData name="TANVIR ASHRAF" userId="e35142cb3792d77f" providerId="LiveId" clId="{D8570A78-F696-4283-9643-1D5E73EDB0DC}" dt="2022-02-22T23:17:52.670" v="9104" actId="1076"/>
          <ac:spMkLst>
            <pc:docMk/>
            <pc:sldMk cId="3550117347" sldId="2620"/>
            <ac:spMk id="19" creationId="{285F3D4E-8035-423A-9426-001488BF32F8}"/>
          </ac:spMkLst>
        </pc:spChg>
        <pc:spChg chg="mod">
          <ac:chgData name="TANVIR ASHRAF" userId="e35142cb3792d77f" providerId="LiveId" clId="{D8570A78-F696-4283-9643-1D5E73EDB0DC}" dt="2022-02-22T23:18:04.572" v="9111" actId="1076"/>
          <ac:spMkLst>
            <pc:docMk/>
            <pc:sldMk cId="3550117347" sldId="2620"/>
            <ac:spMk id="20" creationId="{9D56D986-DC28-4AA1-B688-F00EB7C4C7B2}"/>
          </ac:spMkLst>
        </pc:spChg>
        <pc:picChg chg="del">
          <ac:chgData name="TANVIR ASHRAF" userId="e35142cb3792d77f" providerId="LiveId" clId="{D8570A78-F696-4283-9643-1D5E73EDB0DC}" dt="2022-02-22T23:13:24.042" v="9023" actId="478"/>
          <ac:picMkLst>
            <pc:docMk/>
            <pc:sldMk cId="3550117347" sldId="2620"/>
            <ac:picMk id="9" creationId="{AD65BB4B-3194-4815-BE8A-83A60F42CF5B}"/>
          </ac:picMkLst>
        </pc:picChg>
        <pc:picChg chg="add del mod">
          <ac:chgData name="TANVIR ASHRAF" userId="e35142cb3792d77f" providerId="LiveId" clId="{D8570A78-F696-4283-9643-1D5E73EDB0DC}" dt="2022-02-22T23:13:43.567" v="9030" actId="478"/>
          <ac:picMkLst>
            <pc:docMk/>
            <pc:sldMk cId="3550117347" sldId="2620"/>
            <ac:picMk id="15" creationId="{834ED3A0-6D04-4CF7-A8A0-4468F8BD94BD}"/>
          </ac:picMkLst>
        </pc:picChg>
        <pc:picChg chg="add mod ord">
          <ac:chgData name="TANVIR ASHRAF" userId="e35142cb3792d77f" providerId="LiveId" clId="{D8570A78-F696-4283-9643-1D5E73EDB0DC}" dt="2022-02-22T23:17:56.901" v="9110" actId="1038"/>
          <ac:picMkLst>
            <pc:docMk/>
            <pc:sldMk cId="3550117347" sldId="2620"/>
            <ac:picMk id="18" creationId="{3EE0BDF3-6EEE-478A-A45E-B4038C57DEB5}"/>
          </ac:picMkLst>
        </pc:picChg>
        <pc:picChg chg="add mod">
          <ac:chgData name="TANVIR ASHRAF" userId="e35142cb3792d77f" providerId="LiveId" clId="{D8570A78-F696-4283-9643-1D5E73EDB0DC}" dt="2022-02-22T23:18:08.250" v="9113" actId="1035"/>
          <ac:picMkLst>
            <pc:docMk/>
            <pc:sldMk cId="3550117347" sldId="2620"/>
            <ac:picMk id="21" creationId="{E5BE094C-BF50-44D3-9687-10752D3CED54}"/>
          </ac:picMkLst>
        </pc:picChg>
        <pc:picChg chg="add mod ord">
          <ac:chgData name="TANVIR ASHRAF" userId="e35142cb3792d77f" providerId="LiveId" clId="{D8570A78-F696-4283-9643-1D5E73EDB0DC}" dt="2022-02-22T23:17:10.045" v="9094" actId="167"/>
          <ac:picMkLst>
            <pc:docMk/>
            <pc:sldMk cId="3550117347" sldId="2620"/>
            <ac:picMk id="22" creationId="{658456D3-C1CE-4DFA-B4B6-77B94BF60BED}"/>
          </ac:picMkLst>
        </pc:picChg>
      </pc:sldChg>
      <pc:sldChg chg="add del">
        <pc:chgData name="TANVIR ASHRAF" userId="e35142cb3792d77f" providerId="LiveId" clId="{D8570A78-F696-4283-9643-1D5E73EDB0DC}" dt="2022-02-22T23:13:11.993" v="9020"/>
        <pc:sldMkLst>
          <pc:docMk/>
          <pc:sldMk cId="4089318332" sldId="2620"/>
        </pc:sldMkLst>
      </pc:sldChg>
      <pc:sldChg chg="addSp delSp modSp new del mod ord">
        <pc:chgData name="TANVIR ASHRAF" userId="e35142cb3792d77f" providerId="LiveId" clId="{D8570A78-F696-4283-9643-1D5E73EDB0DC}" dt="2022-02-23T16:38:28.102" v="9160" actId="47"/>
        <pc:sldMkLst>
          <pc:docMk/>
          <pc:sldMk cId="1495005443" sldId="2621"/>
        </pc:sldMkLst>
        <pc:spChg chg="del mod">
          <ac:chgData name="TANVIR ASHRAF" userId="e35142cb3792d77f" providerId="LiveId" clId="{D8570A78-F696-4283-9643-1D5E73EDB0DC}" dt="2022-02-23T16:35:56.557" v="9148" actId="478"/>
          <ac:spMkLst>
            <pc:docMk/>
            <pc:sldMk cId="1495005443" sldId="2621"/>
            <ac:spMk id="2" creationId="{BABAE776-3D0E-46B4-B6B8-AB2BA6DF5596}"/>
          </ac:spMkLst>
        </pc:spChg>
        <pc:spChg chg="del mod">
          <ac:chgData name="TANVIR ASHRAF" userId="e35142cb3792d77f" providerId="LiveId" clId="{D8570A78-F696-4283-9643-1D5E73EDB0DC}" dt="2022-02-23T16:36:03.103" v="9150" actId="478"/>
          <ac:spMkLst>
            <pc:docMk/>
            <pc:sldMk cId="1495005443" sldId="2621"/>
            <ac:spMk id="3" creationId="{3836C57A-CDEF-40C6-88D6-7E080C9A18F1}"/>
          </ac:spMkLst>
        </pc:spChg>
        <pc:spChg chg="add mod">
          <ac:chgData name="TANVIR ASHRAF" userId="e35142cb3792d77f" providerId="LiveId" clId="{D8570A78-F696-4283-9643-1D5E73EDB0DC}" dt="2022-02-23T16:36:27.426" v="9154" actId="1076"/>
          <ac:spMkLst>
            <pc:docMk/>
            <pc:sldMk cId="1495005443" sldId="2621"/>
            <ac:spMk id="4" creationId="{A9649597-1374-4A1D-BACE-5736EB97DD32}"/>
          </ac:spMkLst>
        </pc:spChg>
        <pc:picChg chg="add del mod">
          <ac:chgData name="TANVIR ASHRAF" userId="e35142cb3792d77f" providerId="LiveId" clId="{D8570A78-F696-4283-9643-1D5E73EDB0DC}" dt="2022-02-23T16:38:25.151" v="9159" actId="21"/>
          <ac:picMkLst>
            <pc:docMk/>
            <pc:sldMk cId="1495005443" sldId="2621"/>
            <ac:picMk id="1026" creationId="{46D64AE3-38C2-41F0-9175-257302749F32}"/>
          </ac:picMkLst>
        </pc:picChg>
      </pc:sldChg>
      <pc:sldChg chg="addSp delSp modSp new mod modAnim">
        <pc:chgData name="TANVIR ASHRAF" userId="e35142cb3792d77f" providerId="LiveId" clId="{D8570A78-F696-4283-9643-1D5E73EDB0DC}" dt="2022-02-24T00:59:24.676" v="10478"/>
        <pc:sldMkLst>
          <pc:docMk/>
          <pc:sldMk cId="260542696" sldId="2622"/>
        </pc:sldMkLst>
        <pc:spChg chg="del">
          <ac:chgData name="TANVIR ASHRAF" userId="e35142cb3792d77f" providerId="LiveId" clId="{D8570A78-F696-4283-9643-1D5E73EDB0DC}" dt="2022-02-23T16:39:04.432" v="9161"/>
          <ac:spMkLst>
            <pc:docMk/>
            <pc:sldMk cId="260542696" sldId="2622"/>
            <ac:spMk id="2" creationId="{70CA7E84-9147-414F-BBE3-0F90949E7C03}"/>
          </ac:spMkLst>
        </pc:spChg>
        <pc:spChg chg="del mod">
          <ac:chgData name="TANVIR ASHRAF" userId="e35142cb3792d77f" providerId="LiveId" clId="{D8570A78-F696-4283-9643-1D5E73EDB0DC}" dt="2022-02-23T17:07:03.003" v="9223" actId="478"/>
          <ac:spMkLst>
            <pc:docMk/>
            <pc:sldMk cId="260542696" sldId="2622"/>
            <ac:spMk id="3" creationId="{1D7B5570-7576-4491-8F75-4536758F155B}"/>
          </ac:spMkLst>
        </pc:spChg>
        <pc:spChg chg="del">
          <ac:chgData name="TANVIR ASHRAF" userId="e35142cb3792d77f" providerId="LiveId" clId="{D8570A78-F696-4283-9643-1D5E73EDB0DC}" dt="2022-02-23T16:39:19.758" v="9167" actId="478"/>
          <ac:spMkLst>
            <pc:docMk/>
            <pc:sldMk cId="260542696" sldId="2622"/>
            <ac:spMk id="4" creationId="{5BA1DF00-7B16-4531-91F7-7B5BC0575847}"/>
          </ac:spMkLst>
        </pc:spChg>
        <pc:spChg chg="del mod">
          <ac:chgData name="TANVIR ASHRAF" userId="e35142cb3792d77f" providerId="LiveId" clId="{D8570A78-F696-4283-9643-1D5E73EDB0DC}" dt="2022-02-23T16:39:25.148" v="9169" actId="478"/>
          <ac:spMkLst>
            <pc:docMk/>
            <pc:sldMk cId="260542696" sldId="2622"/>
            <ac:spMk id="5" creationId="{ACA73893-6A4A-4D45-9A07-D0FEDFF99C7C}"/>
          </ac:spMkLst>
        </pc:spChg>
        <pc:spChg chg="add del mod">
          <ac:chgData name="TANVIR ASHRAF" userId="e35142cb3792d77f" providerId="LiveId" clId="{D8570A78-F696-4283-9643-1D5E73EDB0DC}" dt="2022-02-23T16:39:15.874" v="9166" actId="478"/>
          <ac:spMkLst>
            <pc:docMk/>
            <pc:sldMk cId="260542696" sldId="2622"/>
            <ac:spMk id="7" creationId="{719B3E0A-5BF5-47E6-A207-80F3F78011C4}"/>
          </ac:spMkLst>
        </pc:spChg>
        <pc:spChg chg="add mod">
          <ac:chgData name="TANVIR ASHRAF" userId="e35142cb3792d77f" providerId="LiveId" clId="{D8570A78-F696-4283-9643-1D5E73EDB0DC}" dt="2022-02-23T18:37:26.306" v="10158" actId="1076"/>
          <ac:spMkLst>
            <pc:docMk/>
            <pc:sldMk cId="260542696" sldId="2622"/>
            <ac:spMk id="9" creationId="{E9795436-3299-4E66-A67F-600A12B26032}"/>
          </ac:spMkLst>
        </pc:spChg>
        <pc:spChg chg="add mod">
          <ac:chgData name="TANVIR ASHRAF" userId="e35142cb3792d77f" providerId="LiveId" clId="{D8570A78-F696-4283-9643-1D5E73EDB0DC}" dt="2022-02-23T18:44:36.774" v="10309" actId="1076"/>
          <ac:spMkLst>
            <pc:docMk/>
            <pc:sldMk cId="260542696" sldId="2622"/>
            <ac:spMk id="11" creationId="{09B0672F-F12F-487E-9C5E-75930443F0A7}"/>
          </ac:spMkLst>
        </pc:spChg>
        <pc:spChg chg="add mod">
          <ac:chgData name="TANVIR ASHRAF" userId="e35142cb3792d77f" providerId="LiveId" clId="{D8570A78-F696-4283-9643-1D5E73EDB0DC}" dt="2022-02-23T18:37:09.329" v="10157" actId="403"/>
          <ac:spMkLst>
            <pc:docMk/>
            <pc:sldMk cId="260542696" sldId="2622"/>
            <ac:spMk id="12" creationId="{6A6E9E8B-F597-4549-92E1-FFD932F21854}"/>
          </ac:spMkLst>
        </pc:spChg>
        <pc:spChg chg="add del mod">
          <ac:chgData name="TANVIR ASHRAF" userId="e35142cb3792d77f" providerId="LiveId" clId="{D8570A78-F696-4283-9643-1D5E73EDB0DC}" dt="2022-02-23T18:01:47.553" v="9800" actId="478"/>
          <ac:spMkLst>
            <pc:docMk/>
            <pc:sldMk cId="260542696" sldId="2622"/>
            <ac:spMk id="13" creationId="{A49A0623-3067-4D1D-AEEA-0D04B8E8B6E5}"/>
          </ac:spMkLst>
        </pc:spChg>
        <pc:spChg chg="add mod">
          <ac:chgData name="TANVIR ASHRAF" userId="e35142cb3792d77f" providerId="LiveId" clId="{D8570A78-F696-4283-9643-1D5E73EDB0DC}" dt="2022-02-23T18:41:19.689" v="10277" actId="14100"/>
          <ac:spMkLst>
            <pc:docMk/>
            <pc:sldMk cId="260542696" sldId="2622"/>
            <ac:spMk id="14" creationId="{22E2EB03-1855-474C-8FBB-6C0D064C5A4F}"/>
          </ac:spMkLst>
        </pc:spChg>
        <pc:picChg chg="add del mod">
          <ac:chgData name="TANVIR ASHRAF" userId="e35142cb3792d77f" providerId="LiveId" clId="{D8570A78-F696-4283-9643-1D5E73EDB0DC}" dt="2022-02-23T16:39:12.818" v="9165" actId="478"/>
          <ac:picMkLst>
            <pc:docMk/>
            <pc:sldMk cId="260542696" sldId="2622"/>
            <ac:picMk id="6" creationId="{DAE5F79B-DB64-4C18-AB6F-30F4CEDB3FCC}"/>
          </ac:picMkLst>
        </pc:picChg>
        <pc:picChg chg="add mod">
          <ac:chgData name="TANVIR ASHRAF" userId="e35142cb3792d77f" providerId="LiveId" clId="{D8570A78-F696-4283-9643-1D5E73EDB0DC}" dt="2022-02-23T18:56:27.393" v="10407" actId="1035"/>
          <ac:picMkLst>
            <pc:docMk/>
            <pc:sldMk cId="260542696" sldId="2622"/>
            <ac:picMk id="8" creationId="{70E91A99-031C-494E-8452-891645992422}"/>
          </ac:picMkLst>
        </pc:picChg>
        <pc:picChg chg="add mod">
          <ac:chgData name="TANVIR ASHRAF" userId="e35142cb3792d77f" providerId="LiveId" clId="{D8570A78-F696-4283-9643-1D5E73EDB0DC}" dt="2022-02-23T18:46:14.615" v="10354" actId="1038"/>
          <ac:picMkLst>
            <pc:docMk/>
            <pc:sldMk cId="260542696" sldId="2622"/>
            <ac:picMk id="15" creationId="{9007C3DE-32D1-4AF4-8A8F-33072A28323B}"/>
          </ac:picMkLst>
        </pc:picChg>
      </pc:sldChg>
      <pc:sldChg chg="addSp delSp modSp add mod modAnim">
        <pc:chgData name="TANVIR ASHRAF" userId="e35142cb3792d77f" providerId="LiveId" clId="{D8570A78-F696-4283-9643-1D5E73EDB0DC}" dt="2022-02-23T18:51:17.048" v="10358"/>
        <pc:sldMkLst>
          <pc:docMk/>
          <pc:sldMk cId="350058245" sldId="2623"/>
        </pc:sldMkLst>
        <pc:spChg chg="add del mod">
          <ac:chgData name="TANVIR ASHRAF" userId="e35142cb3792d77f" providerId="LiveId" clId="{D8570A78-F696-4283-9643-1D5E73EDB0DC}" dt="2022-02-23T17:58:30.109" v="9748" actId="11529"/>
          <ac:spMkLst>
            <pc:docMk/>
            <pc:sldMk cId="350058245" sldId="2623"/>
            <ac:spMk id="3" creationId="{8C5D7CFE-5A39-4897-8D12-4700984F7630}"/>
          </ac:spMkLst>
        </pc:spChg>
        <pc:spChg chg="add del mod">
          <ac:chgData name="TANVIR ASHRAF" userId="e35142cb3792d77f" providerId="LiveId" clId="{D8570A78-F696-4283-9643-1D5E73EDB0DC}" dt="2022-02-23T18:43:33.577" v="10300" actId="1076"/>
          <ac:spMkLst>
            <pc:docMk/>
            <pc:sldMk cId="350058245" sldId="2623"/>
            <ac:spMk id="9" creationId="{E9795436-3299-4E66-A67F-600A12B26032}"/>
          </ac:spMkLst>
        </pc:spChg>
        <pc:spChg chg="mod">
          <ac:chgData name="TANVIR ASHRAF" userId="e35142cb3792d77f" providerId="LiveId" clId="{D8570A78-F696-4283-9643-1D5E73EDB0DC}" dt="2022-02-23T18:45:39.226" v="10342" actId="20577"/>
          <ac:spMkLst>
            <pc:docMk/>
            <pc:sldMk cId="350058245" sldId="2623"/>
            <ac:spMk id="11" creationId="{09B0672F-F12F-487E-9C5E-75930443F0A7}"/>
          </ac:spMkLst>
        </pc:spChg>
        <pc:spChg chg="mod">
          <ac:chgData name="TANVIR ASHRAF" userId="e35142cb3792d77f" providerId="LiveId" clId="{D8570A78-F696-4283-9643-1D5E73EDB0DC}" dt="2022-02-23T18:45:52.355" v="10343" actId="14100"/>
          <ac:spMkLst>
            <pc:docMk/>
            <pc:sldMk cId="350058245" sldId="2623"/>
            <ac:spMk id="12" creationId="{6A6E9E8B-F597-4549-92E1-FFD932F21854}"/>
          </ac:spMkLst>
        </pc:spChg>
        <pc:spChg chg="del mod">
          <ac:chgData name="TANVIR ASHRAF" userId="e35142cb3792d77f" providerId="LiveId" clId="{D8570A78-F696-4283-9643-1D5E73EDB0DC}" dt="2022-02-23T17:55:15.552" v="9728" actId="478"/>
          <ac:spMkLst>
            <pc:docMk/>
            <pc:sldMk cId="350058245" sldId="2623"/>
            <ac:spMk id="13" creationId="{A49A0623-3067-4D1D-AEEA-0D04B8E8B6E5}"/>
          </ac:spMkLst>
        </pc:spChg>
        <pc:picChg chg="add del mod">
          <ac:chgData name="TANVIR ASHRAF" userId="e35142cb3792d77f" providerId="LiveId" clId="{D8570A78-F696-4283-9643-1D5E73EDB0DC}" dt="2022-02-23T18:45:58.596" v="10344" actId="14100"/>
          <ac:picMkLst>
            <pc:docMk/>
            <pc:sldMk cId="350058245" sldId="2623"/>
            <ac:picMk id="2" creationId="{FA07E2C9-A272-4E8A-A537-7A6ACA18F971}"/>
          </ac:picMkLst>
        </pc:picChg>
        <pc:picChg chg="del">
          <ac:chgData name="TANVIR ASHRAF" userId="e35142cb3792d77f" providerId="LiveId" clId="{D8570A78-F696-4283-9643-1D5E73EDB0DC}" dt="2022-02-23T17:55:07.018" v="9725" actId="478"/>
          <ac:picMkLst>
            <pc:docMk/>
            <pc:sldMk cId="350058245" sldId="2623"/>
            <ac:picMk id="8" creationId="{70E91A99-031C-494E-8452-891645992422}"/>
          </ac:picMkLst>
        </pc:picChg>
      </pc:sldChg>
      <pc:sldChg chg="addSp delSp modSp new del mod">
        <pc:chgData name="TANVIR ASHRAF" userId="e35142cb3792d77f" providerId="LiveId" clId="{D8570A78-F696-4283-9643-1D5E73EDB0DC}" dt="2022-02-24T17:39:43.994" v="10492" actId="47"/>
        <pc:sldMkLst>
          <pc:docMk/>
          <pc:sldMk cId="1338664543" sldId="2624"/>
        </pc:sldMkLst>
        <pc:spChg chg="del">
          <ac:chgData name="TANVIR ASHRAF" userId="e35142cb3792d77f" providerId="LiveId" clId="{D8570A78-F696-4283-9643-1D5E73EDB0DC}" dt="2022-02-24T17:39:13.711" v="10483" actId="22"/>
          <ac:spMkLst>
            <pc:docMk/>
            <pc:sldMk cId="1338664543" sldId="2624"/>
            <ac:spMk id="2" creationId="{DBD684B9-55FB-44D0-A2CD-B76B3765E5D3}"/>
          </ac:spMkLst>
        </pc:spChg>
        <pc:spChg chg="add mod">
          <ac:chgData name="TANVIR ASHRAF" userId="e35142cb3792d77f" providerId="LiveId" clId="{D8570A78-F696-4283-9643-1D5E73EDB0DC}" dt="2022-02-24T17:39:34.482" v="10489" actId="21"/>
          <ac:spMkLst>
            <pc:docMk/>
            <pc:sldMk cId="1338664543" sldId="2624"/>
            <ac:spMk id="8" creationId="{E4F73D09-F5F6-4CAA-9602-F335C5D4F983}"/>
          </ac:spMkLst>
        </pc:spChg>
        <pc:picChg chg="add del mod ord modCrop">
          <ac:chgData name="TANVIR ASHRAF" userId="e35142cb3792d77f" providerId="LiveId" clId="{D8570A78-F696-4283-9643-1D5E73EDB0DC}" dt="2022-02-24T17:39:34.482" v="10489" actId="21"/>
          <ac:picMkLst>
            <pc:docMk/>
            <pc:sldMk cId="1338664543" sldId="2624"/>
            <ac:picMk id="6" creationId="{F93E2A60-A511-425A-A367-CDD6A40BF273}"/>
          </ac:picMkLst>
        </pc:picChg>
        <pc:picChg chg="add del mod">
          <ac:chgData name="TANVIR ASHRAF" userId="e35142cb3792d77f" providerId="LiveId" clId="{D8570A78-F696-4283-9643-1D5E73EDB0DC}" dt="2022-02-24T17:39:38.779" v="10491"/>
          <ac:picMkLst>
            <pc:docMk/>
            <pc:sldMk cId="1338664543" sldId="2624"/>
            <ac:picMk id="9" creationId="{DF799669-7166-43D0-BF25-F32DBA214197}"/>
          </ac:picMkLst>
        </pc:picChg>
      </pc:sldChg>
      <pc:sldChg chg="new del">
        <pc:chgData name="TANVIR ASHRAF" userId="e35142cb3792d77f" providerId="LiveId" clId="{D8570A78-F696-4283-9643-1D5E73EDB0DC}" dt="2022-02-24T01:08:16.364" v="10481" actId="47"/>
        <pc:sldMkLst>
          <pc:docMk/>
          <pc:sldMk cId="1518867253" sldId="2624"/>
        </pc:sldMkLst>
      </pc:sldChg>
      <pc:sldChg chg="addSp delSp modSp new del mod">
        <pc:chgData name="TANVIR ASHRAF" userId="e35142cb3792d77f" providerId="LiveId" clId="{D8570A78-F696-4283-9643-1D5E73EDB0DC}" dt="2022-02-27T01:33:12.860" v="10599" actId="47"/>
        <pc:sldMkLst>
          <pc:docMk/>
          <pc:sldMk cId="3058608844" sldId="2624"/>
        </pc:sldMkLst>
        <pc:spChg chg="add del">
          <ac:chgData name="TANVIR ASHRAF" userId="e35142cb3792d77f" providerId="LiveId" clId="{D8570A78-F696-4283-9643-1D5E73EDB0DC}" dt="2022-02-24T17:41:00.983" v="10502" actId="478"/>
          <ac:spMkLst>
            <pc:docMk/>
            <pc:sldMk cId="3058608844" sldId="2624"/>
            <ac:spMk id="2" creationId="{2B682B45-7A12-4D32-B662-0AB883E85DD2}"/>
          </ac:spMkLst>
        </pc:spChg>
        <pc:spChg chg="del">
          <ac:chgData name="TANVIR ASHRAF" userId="e35142cb3792d77f" providerId="LiveId" clId="{D8570A78-F696-4283-9643-1D5E73EDB0DC}" dt="2022-02-24T17:41:03.894" v="10504" actId="478"/>
          <ac:spMkLst>
            <pc:docMk/>
            <pc:sldMk cId="3058608844" sldId="2624"/>
            <ac:spMk id="3" creationId="{591D9345-8156-4C8E-91C8-B0FEE1016404}"/>
          </ac:spMkLst>
        </pc:spChg>
        <pc:spChg chg="del">
          <ac:chgData name="TANVIR ASHRAF" userId="e35142cb3792d77f" providerId="LiveId" clId="{D8570A78-F696-4283-9643-1D5E73EDB0DC}" dt="2022-02-24T17:41:02.546" v="10503" actId="478"/>
          <ac:spMkLst>
            <pc:docMk/>
            <pc:sldMk cId="3058608844" sldId="2624"/>
            <ac:spMk id="4" creationId="{A8572D1A-C419-4B4E-93C1-7777369F7289}"/>
          </ac:spMkLst>
        </pc:spChg>
        <pc:picChg chg="add del mod">
          <ac:chgData name="TANVIR ASHRAF" userId="e35142cb3792d77f" providerId="LiveId" clId="{D8570A78-F696-4283-9643-1D5E73EDB0DC}" dt="2022-02-24T17:40:05.555" v="10499"/>
          <ac:picMkLst>
            <pc:docMk/>
            <pc:sldMk cId="3058608844" sldId="2624"/>
            <ac:picMk id="5" creationId="{CFEC9B7B-3652-4577-8CEC-86F31AA870F6}"/>
          </ac:picMkLst>
        </pc:picChg>
        <pc:picChg chg="add mod">
          <ac:chgData name="TANVIR ASHRAF" userId="e35142cb3792d77f" providerId="LiveId" clId="{D8570A78-F696-4283-9643-1D5E73EDB0DC}" dt="2022-02-24T17:40:47.395" v="10501"/>
          <ac:picMkLst>
            <pc:docMk/>
            <pc:sldMk cId="3058608844" sldId="2624"/>
            <ac:picMk id="6" creationId="{C2B8C7C6-7F40-400B-AB0F-A36AB4E98AD7}"/>
          </ac:picMkLst>
        </pc:picChg>
        <pc:picChg chg="add mod">
          <ac:chgData name="TANVIR ASHRAF" userId="e35142cb3792d77f" providerId="LiveId" clId="{D8570A78-F696-4283-9643-1D5E73EDB0DC}" dt="2022-02-24T17:41:08.224" v="10506" actId="1076"/>
          <ac:picMkLst>
            <pc:docMk/>
            <pc:sldMk cId="3058608844" sldId="2624"/>
            <ac:picMk id="7" creationId="{E8D2EE56-5684-439E-8CDF-17D20EDBB59B}"/>
          </ac:picMkLst>
        </pc:picChg>
      </pc:sldChg>
      <pc:sldChg chg="addSp delSp modSp new del mod ord modClrScheme chgLayout">
        <pc:chgData name="TANVIR ASHRAF" userId="e35142cb3792d77f" providerId="LiveId" clId="{D8570A78-F696-4283-9643-1D5E73EDB0DC}" dt="2022-02-26T23:19:33.063" v="10551" actId="47"/>
        <pc:sldMkLst>
          <pc:docMk/>
          <pc:sldMk cId="299663516" sldId="2625"/>
        </pc:sldMkLst>
        <pc:spChg chg="del mod ord">
          <ac:chgData name="TANVIR ASHRAF" userId="e35142cb3792d77f" providerId="LiveId" clId="{D8570A78-F696-4283-9643-1D5E73EDB0DC}" dt="2022-02-26T23:06:45.737" v="10508" actId="700"/>
          <ac:spMkLst>
            <pc:docMk/>
            <pc:sldMk cId="299663516" sldId="2625"/>
            <ac:spMk id="2" creationId="{BA8D8A16-7FB8-4D70-A6A8-BA0C17BE5C61}"/>
          </ac:spMkLst>
        </pc:spChg>
        <pc:spChg chg="del">
          <ac:chgData name="TANVIR ASHRAF" userId="e35142cb3792d77f" providerId="LiveId" clId="{D8570A78-F696-4283-9643-1D5E73EDB0DC}" dt="2022-02-26T23:06:45.737" v="10508" actId="700"/>
          <ac:spMkLst>
            <pc:docMk/>
            <pc:sldMk cId="299663516" sldId="2625"/>
            <ac:spMk id="3" creationId="{5511A8F5-3AB1-4997-B168-CA50BC8F2654}"/>
          </ac:spMkLst>
        </pc:spChg>
        <pc:spChg chg="del">
          <ac:chgData name="TANVIR ASHRAF" userId="e35142cb3792d77f" providerId="LiveId" clId="{D8570A78-F696-4283-9643-1D5E73EDB0DC}" dt="2022-02-26T23:06:45.737" v="10508" actId="700"/>
          <ac:spMkLst>
            <pc:docMk/>
            <pc:sldMk cId="299663516" sldId="2625"/>
            <ac:spMk id="4" creationId="{07A180F5-7C7F-42D4-A697-DFF0A25CDB37}"/>
          </ac:spMkLst>
        </pc:spChg>
        <pc:spChg chg="del">
          <ac:chgData name="TANVIR ASHRAF" userId="e35142cb3792d77f" providerId="LiveId" clId="{D8570A78-F696-4283-9643-1D5E73EDB0DC}" dt="2022-02-26T23:06:45.737" v="10508" actId="700"/>
          <ac:spMkLst>
            <pc:docMk/>
            <pc:sldMk cId="299663516" sldId="2625"/>
            <ac:spMk id="5" creationId="{BA7472C4-5890-4B31-8216-E29D1C92F8CF}"/>
          </ac:spMkLst>
        </pc:spChg>
        <pc:spChg chg="del mod ord">
          <ac:chgData name="TANVIR ASHRAF" userId="e35142cb3792d77f" providerId="LiveId" clId="{D8570A78-F696-4283-9643-1D5E73EDB0DC}" dt="2022-02-26T23:06:45.737" v="10508" actId="700"/>
          <ac:spMkLst>
            <pc:docMk/>
            <pc:sldMk cId="299663516" sldId="2625"/>
            <ac:spMk id="6" creationId="{8D8D56D6-F4EA-4E88-AA7D-15F471A3D6A1}"/>
          </ac:spMkLst>
        </pc:spChg>
        <pc:spChg chg="add mod ord">
          <ac:chgData name="TANVIR ASHRAF" userId="e35142cb3792d77f" providerId="LiveId" clId="{D8570A78-F696-4283-9643-1D5E73EDB0DC}" dt="2022-02-26T23:07:20.860" v="10517" actId="1076"/>
          <ac:spMkLst>
            <pc:docMk/>
            <pc:sldMk cId="299663516" sldId="2625"/>
            <ac:spMk id="7" creationId="{56F53989-67CB-49AC-B5B1-6BF3AB878AF2}"/>
          </ac:spMkLst>
        </pc:spChg>
        <pc:spChg chg="add del mod ord">
          <ac:chgData name="TANVIR ASHRAF" userId="e35142cb3792d77f" providerId="LiveId" clId="{D8570A78-F696-4283-9643-1D5E73EDB0DC}" dt="2022-02-26T23:07:05.065" v="10512" actId="22"/>
          <ac:spMkLst>
            <pc:docMk/>
            <pc:sldMk cId="299663516" sldId="2625"/>
            <ac:spMk id="8" creationId="{31B81F8C-0E85-4E83-AD0A-0F6CC3D4DC83}"/>
          </ac:spMkLst>
        </pc:spChg>
        <pc:spChg chg="add del mod ord">
          <ac:chgData name="TANVIR ASHRAF" userId="e35142cb3792d77f" providerId="LiveId" clId="{D8570A78-F696-4283-9643-1D5E73EDB0DC}" dt="2022-02-26T23:06:58.226" v="10510" actId="478"/>
          <ac:spMkLst>
            <pc:docMk/>
            <pc:sldMk cId="299663516" sldId="2625"/>
            <ac:spMk id="9" creationId="{B2AAB424-7EBD-4535-925B-52007867E715}"/>
          </ac:spMkLst>
        </pc:spChg>
        <pc:spChg chg="add del mod">
          <ac:chgData name="TANVIR ASHRAF" userId="e35142cb3792d77f" providerId="LiveId" clId="{D8570A78-F696-4283-9643-1D5E73EDB0DC}" dt="2022-02-26T23:16:53.194" v="10521" actId="22"/>
          <ac:spMkLst>
            <pc:docMk/>
            <pc:sldMk cId="299663516" sldId="2625"/>
            <ac:spMk id="13" creationId="{C945A6A9-18C1-4CDF-93D1-D8251276E0A7}"/>
          </ac:spMkLst>
        </pc:spChg>
        <pc:spChg chg="add del mod">
          <ac:chgData name="TANVIR ASHRAF" userId="e35142cb3792d77f" providerId="LiveId" clId="{D8570A78-F696-4283-9643-1D5E73EDB0DC}" dt="2022-02-26T23:17:14.282" v="10524"/>
          <ac:spMkLst>
            <pc:docMk/>
            <pc:sldMk cId="299663516" sldId="2625"/>
            <ac:spMk id="17" creationId="{07426986-BF97-45D0-8A15-801FE564B833}"/>
          </ac:spMkLst>
        </pc:spChg>
        <pc:spChg chg="add mod">
          <ac:chgData name="TANVIR ASHRAF" userId="e35142cb3792d77f" providerId="LiveId" clId="{D8570A78-F696-4283-9643-1D5E73EDB0DC}" dt="2022-02-26T23:17:20.548" v="10525" actId="478"/>
          <ac:spMkLst>
            <pc:docMk/>
            <pc:sldMk cId="299663516" sldId="2625"/>
            <ac:spMk id="20" creationId="{12B39572-776F-4BAB-9832-E5D57E30106A}"/>
          </ac:spMkLst>
        </pc:spChg>
        <pc:spChg chg="add mod">
          <ac:chgData name="TANVIR ASHRAF" userId="e35142cb3792d77f" providerId="LiveId" clId="{D8570A78-F696-4283-9643-1D5E73EDB0DC}" dt="2022-02-26T23:18:32.660" v="10539" actId="14100"/>
          <ac:spMkLst>
            <pc:docMk/>
            <pc:sldMk cId="299663516" sldId="2625"/>
            <ac:spMk id="22" creationId="{11CE03E4-617F-4321-9A6C-B45D2E009C23}"/>
          </ac:spMkLst>
        </pc:spChg>
        <pc:picChg chg="add del mod ord modCrop">
          <ac:chgData name="TANVIR ASHRAF" userId="e35142cb3792d77f" providerId="LiveId" clId="{D8570A78-F696-4283-9643-1D5E73EDB0DC}" dt="2022-02-26T23:16:49.770" v="10520" actId="478"/>
          <ac:picMkLst>
            <pc:docMk/>
            <pc:sldMk cId="299663516" sldId="2625"/>
            <ac:picMk id="11" creationId="{31583BF8-AE5F-4CE2-AE7E-B9B3B49AAAB8}"/>
          </ac:picMkLst>
        </pc:picChg>
        <pc:picChg chg="add del mod ord modCrop">
          <ac:chgData name="TANVIR ASHRAF" userId="e35142cb3792d77f" providerId="LiveId" clId="{D8570A78-F696-4283-9643-1D5E73EDB0DC}" dt="2022-02-26T23:16:59.299" v="10523" actId="478"/>
          <ac:picMkLst>
            <pc:docMk/>
            <pc:sldMk cId="299663516" sldId="2625"/>
            <ac:picMk id="15" creationId="{CEFB90F8-7E8E-4D4A-8FD3-B1886BC0761C}"/>
          </ac:picMkLst>
        </pc:picChg>
        <pc:picChg chg="add del mod">
          <ac:chgData name="TANVIR ASHRAF" userId="e35142cb3792d77f" providerId="LiveId" clId="{D8570A78-F696-4283-9643-1D5E73EDB0DC}" dt="2022-02-26T23:17:20.548" v="10525" actId="478"/>
          <ac:picMkLst>
            <pc:docMk/>
            <pc:sldMk cId="299663516" sldId="2625"/>
            <ac:picMk id="18" creationId="{E78409BE-3F3A-4895-BA9D-3577E3C60022}"/>
          </ac:picMkLst>
        </pc:picChg>
        <pc:picChg chg="add del mod">
          <ac:chgData name="TANVIR ASHRAF" userId="e35142cb3792d77f" providerId="LiveId" clId="{D8570A78-F696-4283-9643-1D5E73EDB0DC}" dt="2022-02-26T23:18:48.526" v="10541" actId="21"/>
          <ac:picMkLst>
            <pc:docMk/>
            <pc:sldMk cId="299663516" sldId="2625"/>
            <ac:picMk id="21" creationId="{B203B683-3E62-4A40-8E71-366C9DCD7B6A}"/>
          </ac:picMkLst>
        </pc:picChg>
      </pc:sldChg>
      <pc:sldChg chg="addSp delSp modSp add mod modAnim">
        <pc:chgData name="TANVIR ASHRAF" userId="e35142cb3792d77f" providerId="LiveId" clId="{D8570A78-F696-4283-9643-1D5E73EDB0DC}" dt="2022-02-27T01:44:46.995" v="10695"/>
        <pc:sldMkLst>
          <pc:docMk/>
          <pc:sldMk cId="2262350053" sldId="2626"/>
        </pc:sldMkLst>
        <pc:spChg chg="del">
          <ac:chgData name="TANVIR ASHRAF" userId="e35142cb3792d77f" providerId="LiveId" clId="{D8570A78-F696-4283-9643-1D5E73EDB0DC}" dt="2022-02-26T23:18:59.267" v="10545" actId="478"/>
          <ac:spMkLst>
            <pc:docMk/>
            <pc:sldMk cId="2262350053" sldId="2626"/>
            <ac:spMk id="2" creationId="{CC500C3E-C078-47BF-BD6F-599369A11221}"/>
          </ac:spMkLst>
        </pc:spChg>
        <pc:picChg chg="del">
          <ac:chgData name="TANVIR ASHRAF" userId="e35142cb3792d77f" providerId="LiveId" clId="{D8570A78-F696-4283-9643-1D5E73EDB0DC}" dt="2022-02-26T23:18:53.664" v="10544" actId="478"/>
          <ac:picMkLst>
            <pc:docMk/>
            <pc:sldMk cId="2262350053" sldId="2626"/>
            <ac:picMk id="8" creationId="{1D8A5650-816A-4D2E-9255-0A1E265F110B}"/>
          </ac:picMkLst>
        </pc:picChg>
        <pc:picChg chg="add mod">
          <ac:chgData name="TANVIR ASHRAF" userId="e35142cb3792d77f" providerId="LiveId" clId="{D8570A78-F696-4283-9643-1D5E73EDB0DC}" dt="2022-02-27T01:44:43.596" v="10694" actId="1076"/>
          <ac:picMkLst>
            <pc:docMk/>
            <pc:sldMk cId="2262350053" sldId="2626"/>
            <ac:picMk id="9" creationId="{2D417BA0-3382-42A4-9EA4-9791D715651F}"/>
          </ac:picMkLst>
        </pc:picChg>
        <pc:picChg chg="del mod">
          <ac:chgData name="TANVIR ASHRAF" userId="e35142cb3792d77f" providerId="LiveId" clId="{D8570A78-F696-4283-9643-1D5E73EDB0DC}" dt="2022-02-26T23:18:51.569" v="10543" actId="478"/>
          <ac:picMkLst>
            <pc:docMk/>
            <pc:sldMk cId="2262350053" sldId="2626"/>
            <ac:picMk id="10" creationId="{9DA1C694-308E-4282-B865-9A724986043E}"/>
          </ac:picMkLst>
        </pc:picChg>
      </pc:sldChg>
      <pc:sldChg chg="addSp delSp modSp new mod modClrScheme modAnim chgLayout">
        <pc:chgData name="TANVIR ASHRAF" userId="e35142cb3792d77f" providerId="LiveId" clId="{D8570A78-F696-4283-9643-1D5E73EDB0DC}" dt="2022-02-27T01:45:41.703" v="10703"/>
        <pc:sldMkLst>
          <pc:docMk/>
          <pc:sldMk cId="1133591518" sldId="2627"/>
        </pc:sldMkLst>
        <pc:spChg chg="del mod ord">
          <ac:chgData name="TANVIR ASHRAF" userId="e35142cb3792d77f" providerId="LiveId" clId="{D8570A78-F696-4283-9643-1D5E73EDB0DC}" dt="2022-02-27T01:41:40.140" v="10647" actId="700"/>
          <ac:spMkLst>
            <pc:docMk/>
            <pc:sldMk cId="1133591518" sldId="2627"/>
            <ac:spMk id="2" creationId="{E621900D-CF35-4A02-96A5-0432AD37C471}"/>
          </ac:spMkLst>
        </pc:spChg>
        <pc:spChg chg="add del mod ord">
          <ac:chgData name="TANVIR ASHRAF" userId="e35142cb3792d77f" providerId="LiveId" clId="{D8570A78-F696-4283-9643-1D5E73EDB0DC}" dt="2022-02-27T01:41:58.799" v="10648" actId="700"/>
          <ac:spMkLst>
            <pc:docMk/>
            <pc:sldMk cId="1133591518" sldId="2627"/>
            <ac:spMk id="3" creationId="{976CF574-49C1-4C52-A234-B5FE4C6C7840}"/>
          </ac:spMkLst>
        </pc:spChg>
        <pc:spChg chg="add del mod ord">
          <ac:chgData name="TANVIR ASHRAF" userId="e35142cb3792d77f" providerId="LiveId" clId="{D8570A78-F696-4283-9643-1D5E73EDB0DC}" dt="2022-02-27T01:41:58.799" v="10648" actId="700"/>
          <ac:spMkLst>
            <pc:docMk/>
            <pc:sldMk cId="1133591518" sldId="2627"/>
            <ac:spMk id="4" creationId="{8973EE47-991B-4AAB-A701-DAAEA4DC4693}"/>
          </ac:spMkLst>
        </pc:spChg>
        <pc:spChg chg="add del mod ord">
          <ac:chgData name="TANVIR ASHRAF" userId="e35142cb3792d77f" providerId="LiveId" clId="{D8570A78-F696-4283-9643-1D5E73EDB0DC}" dt="2022-02-27T01:41:58.799" v="10648" actId="700"/>
          <ac:spMkLst>
            <pc:docMk/>
            <pc:sldMk cId="1133591518" sldId="2627"/>
            <ac:spMk id="5" creationId="{0265BB23-D215-4A9A-9D87-7F5C4DC0EE0E}"/>
          </ac:spMkLst>
        </pc:spChg>
        <pc:spChg chg="add del mod">
          <ac:chgData name="TANVIR ASHRAF" userId="e35142cb3792d77f" providerId="LiveId" clId="{D8570A78-F696-4283-9643-1D5E73EDB0DC}" dt="2022-02-27T01:42:57.050" v="10672" actId="478"/>
          <ac:spMkLst>
            <pc:docMk/>
            <pc:sldMk cId="1133591518" sldId="2627"/>
            <ac:spMk id="6" creationId="{EC9D47BC-35A1-456A-8B26-1B071110BF90}"/>
          </ac:spMkLst>
        </pc:spChg>
        <pc:spChg chg="add mod">
          <ac:chgData name="TANVIR ASHRAF" userId="e35142cb3792d77f" providerId="LiveId" clId="{D8570A78-F696-4283-9643-1D5E73EDB0DC}" dt="2022-02-27T01:43:40.792" v="10687" actId="14100"/>
          <ac:spMkLst>
            <pc:docMk/>
            <pc:sldMk cId="1133591518" sldId="2627"/>
            <ac:spMk id="7" creationId="{34147946-3080-45EF-8AD9-59CF162129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2/26/2022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9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 title="Decorative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 title="Decorative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 title="Decorative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2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Decorative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title="Decorative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title="Decorative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25" title="Decorative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31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 title="Decorative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 title="Decorative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title="Decorative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Decorative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442" y="4610637"/>
            <a:ext cx="9575801" cy="8912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CA" sz="4000" b="1" i="0" dirty="0">
                <a:effectLst/>
                <a:latin typeface="Inter UI"/>
              </a:rPr>
              <a:t>Paid Search Advertising &amp; Analytics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6125744"/>
            <a:ext cx="9575800" cy="3385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Prepared By Nazia Rothy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33145-F2E3-42D2-B9DE-106E10A5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6106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A7D5FB-BEA4-49FE-A460-7152A73047C9}"/>
              </a:ext>
            </a:extLst>
          </p:cNvPr>
          <p:cNvSpPr txBox="1"/>
          <p:nvPr/>
        </p:nvSpPr>
        <p:spPr>
          <a:xfrm>
            <a:off x="5365482" y="2305318"/>
            <a:ext cx="5048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Bahnschrift SemiBold" panose="020B0502040204020203" pitchFamily="34" charset="0"/>
              </a:rPr>
              <a:t>Unit 10:</a:t>
            </a:r>
            <a:r>
              <a:rPr lang="en-US" sz="3600" dirty="0">
                <a:latin typeface="Bahnschrift SemiBold" panose="020B0502040204020203" pitchFamily="34" charset="0"/>
              </a:rPr>
              <a:t> </a:t>
            </a:r>
            <a:r>
              <a:rPr lang="en-CA" sz="3600" dirty="0">
                <a:latin typeface="Bahnschrift SemiBold" panose="020B0502040204020203" pitchFamily="34" charset="0"/>
              </a:rPr>
              <a:t>Homework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B9FEC-4B13-48C2-8FC5-93DC405F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733" y="4796788"/>
            <a:ext cx="190526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D8908941-A725-4691-8689-C19B8B50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9"/>
            <a:ext cx="1081825" cy="9477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E9E819-13E8-4784-8D25-146AA675A354}"/>
              </a:ext>
            </a:extLst>
          </p:cNvPr>
          <p:cNvSpPr/>
          <p:nvPr/>
        </p:nvSpPr>
        <p:spPr>
          <a:xfrm>
            <a:off x="2562895" y="139343"/>
            <a:ext cx="6864441" cy="581874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List of Keywords</a:t>
            </a:r>
            <a:endParaRPr lang="en-CA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3B757-4AAF-4C9A-8D18-619BCEE3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2" y="940137"/>
            <a:ext cx="7200900" cy="5917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B6EB62-AF0A-4092-863F-758958530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472" y="947740"/>
            <a:ext cx="4572536" cy="3143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1E062AA-8CC8-4C99-A669-5EACE99C3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472" y="1311502"/>
            <a:ext cx="4572536" cy="22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5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6DA274-5E7B-41B9-A384-ED4481BD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207" y="1697103"/>
            <a:ext cx="10015471" cy="50643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FAC430-B97C-40F2-B9D4-E710496CC984}"/>
              </a:ext>
            </a:extLst>
          </p:cNvPr>
          <p:cNvSpPr/>
          <p:nvPr/>
        </p:nvSpPr>
        <p:spPr>
          <a:xfrm>
            <a:off x="1751527" y="963008"/>
            <a:ext cx="8126569" cy="434349"/>
          </a:xfrm>
          <a:prstGeom prst="rect">
            <a:avLst/>
          </a:prstGeom>
          <a:solidFill>
            <a:srgbClr val="BFF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kern="100" dirty="0">
                <a:solidFill>
                  <a:srgbClr val="3F3F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Noto Sans" panose="020B0502040504020204" pitchFamily="34" charset="0"/>
              </a:rPr>
              <a:t>Objective-1: Increase the rate of website traffic by 25% in the following six months.</a:t>
            </a:r>
            <a:endParaRPr lang="en-CA" sz="16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Noto Sans" panose="020B050204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64DA91-29EF-4120-B02A-C518897B6512}"/>
              </a:ext>
            </a:extLst>
          </p:cNvPr>
          <p:cNvSpPr/>
          <p:nvPr/>
        </p:nvSpPr>
        <p:spPr>
          <a:xfrm>
            <a:off x="2125014" y="187370"/>
            <a:ext cx="7443989" cy="475892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Bahnschrift SemiBold" panose="020B0502040204020203" pitchFamily="34" charset="0"/>
              </a:rPr>
              <a:t>Google Ads Campaign Structure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5381F1D-606D-4F3D-AF93-F301BFB2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4" y="0"/>
            <a:ext cx="1318147" cy="13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FAC430-B97C-40F2-B9D4-E710496CC984}"/>
              </a:ext>
            </a:extLst>
          </p:cNvPr>
          <p:cNvSpPr/>
          <p:nvPr/>
        </p:nvSpPr>
        <p:spPr>
          <a:xfrm>
            <a:off x="1751527" y="963008"/>
            <a:ext cx="8126569" cy="434349"/>
          </a:xfrm>
          <a:prstGeom prst="rect">
            <a:avLst/>
          </a:prstGeom>
          <a:solidFill>
            <a:srgbClr val="BFF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kern="100" dirty="0">
                <a:solidFill>
                  <a:srgbClr val="3F3F3F"/>
                </a:solidFill>
                <a:effectLst/>
                <a:latin typeface="Calibri Light" panose="020F0302020204030204" pitchFamily="34" charset="0"/>
                <a:ea typeface="DejaVu Sans"/>
                <a:cs typeface="Noto Sans" panose="020B0502040504020204" pitchFamily="34" charset="0"/>
              </a:rPr>
              <a:t>Objective-2</a:t>
            </a:r>
            <a:r>
              <a:rPr lang="en-US" sz="1800" kern="100" dirty="0">
                <a:solidFill>
                  <a:srgbClr val="3F3F3F"/>
                </a:solidFill>
                <a:effectLst/>
                <a:latin typeface="Calibri Light" panose="020F0302020204030204" pitchFamily="34" charset="0"/>
                <a:ea typeface="DejaVu Sans"/>
                <a:cs typeface="Noto Sans" panose="020B0502040504020204" pitchFamily="34" charset="0"/>
              </a:rPr>
              <a:t>: </a:t>
            </a:r>
            <a:r>
              <a:rPr lang="en-US" sz="1800" b="1" kern="1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DejaVu Sans"/>
                <a:cs typeface="Noto Sans" panose="020B0502040504020204" pitchFamily="34" charset="0"/>
              </a:rPr>
              <a:t>Increase revenue by 20% by the Quarter-3.</a:t>
            </a:r>
            <a:endParaRPr lang="en-CA" sz="1800" kern="100" dirty="0">
              <a:effectLst/>
              <a:latin typeface="Lohit Devanagari"/>
              <a:ea typeface="DejaVu Sans"/>
              <a:cs typeface="Noto Sans" panose="020B050204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64DA91-29EF-4120-B02A-C518897B6512}"/>
              </a:ext>
            </a:extLst>
          </p:cNvPr>
          <p:cNvSpPr/>
          <p:nvPr/>
        </p:nvSpPr>
        <p:spPr>
          <a:xfrm>
            <a:off x="2125014" y="187370"/>
            <a:ext cx="7443989" cy="475892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Bahnschrift SemiBold" panose="020B0502040204020203" pitchFamily="34" charset="0"/>
              </a:rPr>
              <a:t>Google Ads Campaign Structure (Cont.)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5381F1D-606D-4F3D-AF93-F301BFB28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" y="0"/>
            <a:ext cx="1318147" cy="13698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FA2FB11-C4EF-4A05-9BB1-3E4483C8E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-11" r="-5" b="-11"/>
          <a:stretch>
            <a:fillRect/>
          </a:stretch>
        </p:blipFill>
        <p:spPr bwMode="auto">
          <a:xfrm>
            <a:off x="1201003" y="1669629"/>
            <a:ext cx="9744501" cy="50010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3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685B7A-DDBB-4F0F-ABA8-30189EE0223F}"/>
              </a:ext>
            </a:extLst>
          </p:cNvPr>
          <p:cNvSpPr/>
          <p:nvPr/>
        </p:nvSpPr>
        <p:spPr>
          <a:xfrm>
            <a:off x="0" y="1"/>
            <a:ext cx="5293894" cy="6857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7E62B4-B099-4EC2-90D9-6620FDEC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42" y="252664"/>
            <a:ext cx="4750691" cy="360651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Analysis for Campaign Structure </a:t>
            </a:r>
            <a:endParaRPr lang="en-CA" sz="40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D4A0E-06BC-4B6C-924E-83B9F59552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408" y="3970422"/>
            <a:ext cx="4848725" cy="1251283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kern="1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Noto Sans" panose="020B0502040504020204" pitchFamily="34" charset="0"/>
              </a:rPr>
              <a:t>Objective-1: Increase the rate of website traffic by 25% in the following six months.</a:t>
            </a:r>
            <a:endParaRPr lang="en-CA" sz="1600" kern="1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Noto Sans" panose="020B0502040504020204" pitchFamily="34" charset="0"/>
            </a:endParaRPr>
          </a:p>
          <a:p>
            <a:endParaRPr lang="en-CA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46A21-9E37-436E-BBF8-282C3C43F3A7}"/>
              </a:ext>
            </a:extLst>
          </p:cNvPr>
          <p:cNvSpPr/>
          <p:nvPr/>
        </p:nvSpPr>
        <p:spPr>
          <a:xfrm>
            <a:off x="5292110" y="2"/>
            <a:ext cx="6886074" cy="6857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Organize Targeting 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Audience Creation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Maximize the web trafficking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Ensuring quality assurance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Analyzing the customers’ or stakeholders’ needs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Budgeting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an Annual budget for bidding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to balance the profit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 the quarterly objective by valuing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of high quality at the lowest possible cost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Future Optimization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a future brand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Excellent and trustworthy travel agency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marketing or promotion campaigns in accordance with appropriate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Partnership for brand promotion</a:t>
            </a:r>
          </a:p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DF02DB-F39A-4206-A89C-5B167824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069" y="12034"/>
            <a:ext cx="1318147" cy="13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9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685B7A-DDBB-4F0F-ABA8-30189EE0223F}"/>
              </a:ext>
            </a:extLst>
          </p:cNvPr>
          <p:cNvSpPr/>
          <p:nvPr/>
        </p:nvSpPr>
        <p:spPr>
          <a:xfrm>
            <a:off x="-24064" y="1"/>
            <a:ext cx="5113422" cy="68580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7E62B4-B099-4EC2-90D9-6620FDEC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42" y="252664"/>
            <a:ext cx="4750691" cy="3606512"/>
          </a:xfrm>
        </p:spPr>
        <p:txBody>
          <a:bodyPr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Analysis for Campaign Structure (Cont.) </a:t>
            </a:r>
            <a:endParaRPr lang="en-CA" sz="40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D4A0E-06BC-4B6C-924E-83B9F59552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408" y="3970422"/>
            <a:ext cx="4848725" cy="1251283"/>
          </a:xfrm>
        </p:spPr>
        <p:txBody>
          <a:bodyPr anchor="ctr">
            <a:normAutofit/>
          </a:bodyPr>
          <a:lstStyle/>
          <a:p>
            <a:pPr algn="ctr"/>
            <a:r>
              <a:rPr lang="en-US" sz="1600" b="1" kern="100" dirty="0">
                <a:solidFill>
                  <a:srgbClr val="3F3F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Noto Sans" panose="020B0502040504020204" pitchFamily="34" charset="0"/>
              </a:rPr>
              <a:t>Objective-2</a:t>
            </a:r>
            <a:r>
              <a:rPr lang="en-US" sz="1600" kern="100" dirty="0">
                <a:solidFill>
                  <a:srgbClr val="3F3F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Noto Sans" panose="020B0502040504020204" pitchFamily="34" charset="0"/>
              </a:rPr>
              <a:t>: </a:t>
            </a:r>
            <a:r>
              <a:rPr lang="en-US" sz="1600" b="1" kern="10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Noto Sans" panose="020B0502040504020204" pitchFamily="34" charset="0"/>
              </a:rPr>
              <a:t>Increase revenue by 20% by the Quarter-3.</a:t>
            </a:r>
            <a:endParaRPr lang="en-CA" sz="16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Noto Sans" panose="020B0502040504020204" pitchFamily="34" charset="0"/>
            </a:endParaRPr>
          </a:p>
          <a:p>
            <a:endParaRPr lang="en-CA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846A21-9E37-436E-BBF8-282C3C43F3A7}"/>
              </a:ext>
            </a:extLst>
          </p:cNvPr>
          <p:cNvSpPr/>
          <p:nvPr/>
        </p:nvSpPr>
        <p:spPr>
          <a:xfrm>
            <a:off x="5077326" y="0"/>
            <a:ext cx="711467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Organize Targeting 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Offerings can be divided based on age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Developing innovative ads in order to increase client involvement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specific familiar keywords in Google Ads</a:t>
            </a:r>
          </a:p>
          <a:p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Budgeting 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a yearly budget for keyword bidding and developing relevant services and offers 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Incorporate more marketing and promotion into the quarterly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Ensuring  effective use of the quarterly budget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Audit and analyze revenue data for each quarter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Future Optimization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specific offerings and services for the 25-40 age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Promoting adventure tours by creating attractive ads for adventure lovers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personalized travel plans based on the interests of the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Strengthen partnership for retargeting new customers through other brands.</a:t>
            </a:r>
          </a:p>
          <a:p>
            <a:pPr algn="ctr"/>
            <a:endParaRPr lang="en-CA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DF02DB-F39A-4206-A89C-5B167824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069" y="12034"/>
            <a:ext cx="1318147" cy="13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F82A9C-0944-460C-8B19-FD1E28E5AB84}"/>
              </a:ext>
            </a:extLst>
          </p:cNvPr>
          <p:cNvSpPr/>
          <p:nvPr/>
        </p:nvSpPr>
        <p:spPr>
          <a:xfrm>
            <a:off x="3392905" y="96253"/>
            <a:ext cx="5209674" cy="54142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Selective Ad Group Advertisements</a:t>
            </a:r>
            <a:endParaRPr lang="en-CA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026421-75D7-477A-9C53-A39EBCB99AA5}"/>
              </a:ext>
            </a:extLst>
          </p:cNvPr>
          <p:cNvSpPr/>
          <p:nvPr/>
        </p:nvSpPr>
        <p:spPr>
          <a:xfrm>
            <a:off x="9817768" y="830179"/>
            <a:ext cx="2358268" cy="709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There are 16 Ads Groups based on my Campaign Structure</a:t>
            </a:r>
            <a:endParaRPr lang="en-CA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C07016-3BAB-461B-845D-29B19385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" y="0"/>
            <a:ext cx="1318147" cy="1369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17BA0-3382-42A4-9EA4-9791D7156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4" y="1865123"/>
            <a:ext cx="12192000" cy="49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5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8A5650-816A-4D2E-9255-0A1E265F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694" y="1660358"/>
            <a:ext cx="6212306" cy="51976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A1C694-308E-4282-B865-9A724986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60358"/>
            <a:ext cx="5979695" cy="51976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F82A9C-0944-460C-8B19-FD1E28E5AB84}"/>
              </a:ext>
            </a:extLst>
          </p:cNvPr>
          <p:cNvSpPr/>
          <p:nvPr/>
        </p:nvSpPr>
        <p:spPr>
          <a:xfrm>
            <a:off x="3392905" y="96253"/>
            <a:ext cx="5209674" cy="54142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Selective Ad Group Advertisements</a:t>
            </a:r>
            <a:endParaRPr lang="en-CA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026421-75D7-477A-9C53-A39EBCB99AA5}"/>
              </a:ext>
            </a:extLst>
          </p:cNvPr>
          <p:cNvSpPr/>
          <p:nvPr/>
        </p:nvSpPr>
        <p:spPr>
          <a:xfrm>
            <a:off x="9817768" y="830179"/>
            <a:ext cx="2358268" cy="709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There are 16 Ads Groups based on my Campaign Structure</a:t>
            </a:r>
            <a:endParaRPr lang="en-CA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C07016-3BAB-461B-845D-29B193853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" y="0"/>
            <a:ext cx="1318147" cy="13698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500C3E-C078-47BF-BD6F-599369A11221}"/>
              </a:ext>
            </a:extLst>
          </p:cNvPr>
          <p:cNvSpPr/>
          <p:nvPr/>
        </p:nvSpPr>
        <p:spPr>
          <a:xfrm>
            <a:off x="3745591" y="783681"/>
            <a:ext cx="4468205" cy="288937"/>
          </a:xfrm>
          <a:prstGeom prst="rect">
            <a:avLst/>
          </a:prstGeom>
          <a:solidFill>
            <a:srgbClr val="BFF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Campaign Name: A Tribute to Saskatchewan </a:t>
            </a:r>
            <a:endParaRPr lang="en-CA" sz="14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9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F82A9C-0944-460C-8B19-FD1E28E5AB84}"/>
              </a:ext>
            </a:extLst>
          </p:cNvPr>
          <p:cNvSpPr/>
          <p:nvPr/>
        </p:nvSpPr>
        <p:spPr>
          <a:xfrm>
            <a:off x="3392905" y="96253"/>
            <a:ext cx="5209674" cy="54142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Selective Ad Group Advertisements (Cont.)</a:t>
            </a:r>
            <a:endParaRPr lang="en-CA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026421-75D7-477A-9C53-A39EBCB99AA5}"/>
              </a:ext>
            </a:extLst>
          </p:cNvPr>
          <p:cNvSpPr/>
          <p:nvPr/>
        </p:nvSpPr>
        <p:spPr>
          <a:xfrm>
            <a:off x="9817768" y="830179"/>
            <a:ext cx="2358268" cy="709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There are 16 Ads Groups based on my Campaign Structure</a:t>
            </a:r>
            <a:endParaRPr lang="en-CA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C07016-3BAB-461B-845D-29B19385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" y="0"/>
            <a:ext cx="1318147" cy="15400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79A0CC-CBE2-47C0-A0D4-97509644C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0042"/>
            <a:ext cx="6096001" cy="536959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C561C4-6BAA-4A31-8F75-4D935F1140DD}"/>
              </a:ext>
            </a:extLst>
          </p:cNvPr>
          <p:cNvSpPr/>
          <p:nvPr/>
        </p:nvSpPr>
        <p:spPr>
          <a:xfrm>
            <a:off x="3444566" y="783681"/>
            <a:ext cx="4856988" cy="288937"/>
          </a:xfrm>
          <a:prstGeom prst="rect">
            <a:avLst/>
          </a:prstGeom>
          <a:solidFill>
            <a:srgbClr val="BFF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Campaign Name: Destinations Within Your Reach </a:t>
            </a:r>
            <a:endParaRPr lang="en-CA" sz="14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EEF78-7A7E-44FF-A1B0-B49E6423B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540042"/>
            <a:ext cx="6080035" cy="53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0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F82A9C-0944-460C-8B19-FD1E28E5AB84}"/>
              </a:ext>
            </a:extLst>
          </p:cNvPr>
          <p:cNvSpPr/>
          <p:nvPr/>
        </p:nvSpPr>
        <p:spPr>
          <a:xfrm>
            <a:off x="3392905" y="96253"/>
            <a:ext cx="5209674" cy="54142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Selective Ad Group Advertisements (Cont.)</a:t>
            </a:r>
            <a:endParaRPr lang="en-CA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026421-75D7-477A-9C53-A39EBCB99AA5}"/>
              </a:ext>
            </a:extLst>
          </p:cNvPr>
          <p:cNvSpPr/>
          <p:nvPr/>
        </p:nvSpPr>
        <p:spPr>
          <a:xfrm>
            <a:off x="9833732" y="637674"/>
            <a:ext cx="2358268" cy="709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There are 16 Ads Groups based on my Campaign Structure</a:t>
            </a:r>
            <a:endParaRPr lang="en-CA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C07016-3BAB-461B-845D-29B19385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" y="0"/>
            <a:ext cx="1487372" cy="15400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C561C4-6BAA-4A31-8F75-4D935F1140DD}"/>
              </a:ext>
            </a:extLst>
          </p:cNvPr>
          <p:cNvSpPr/>
          <p:nvPr/>
        </p:nvSpPr>
        <p:spPr>
          <a:xfrm>
            <a:off x="3091879" y="733927"/>
            <a:ext cx="5510699" cy="338692"/>
          </a:xfrm>
          <a:prstGeom prst="rect">
            <a:avLst/>
          </a:prstGeom>
          <a:solidFill>
            <a:srgbClr val="BFF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Campaign Name: Discover Your Last Minute Trip Deals </a:t>
            </a:r>
            <a:endParaRPr lang="en-CA" sz="14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2E069-CB4E-4C1E-8920-48245A87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86" y="1443789"/>
            <a:ext cx="6200777" cy="5414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751F7-76E4-4A3B-9B47-2695AF21F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691" y="1443789"/>
            <a:ext cx="5994309" cy="541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4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F82A9C-0944-460C-8B19-FD1E28E5AB84}"/>
              </a:ext>
            </a:extLst>
          </p:cNvPr>
          <p:cNvSpPr/>
          <p:nvPr/>
        </p:nvSpPr>
        <p:spPr>
          <a:xfrm>
            <a:off x="3392905" y="96253"/>
            <a:ext cx="5209674" cy="541421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SemiBold" panose="020B0502040204020203" pitchFamily="34" charset="0"/>
              </a:rPr>
              <a:t>Selective Ad Group Advertisements (Cont.)</a:t>
            </a:r>
            <a:endParaRPr lang="en-CA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026421-75D7-477A-9C53-A39EBCB99AA5}"/>
              </a:ext>
            </a:extLst>
          </p:cNvPr>
          <p:cNvSpPr/>
          <p:nvPr/>
        </p:nvSpPr>
        <p:spPr>
          <a:xfrm>
            <a:off x="9833732" y="637674"/>
            <a:ext cx="2358268" cy="709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There are 16 Ads Groups based on my Campaign Structure</a:t>
            </a:r>
            <a:endParaRPr lang="en-CA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C07016-3BAB-461B-845D-29B19385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" y="0"/>
            <a:ext cx="1487372" cy="15400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C561C4-6BAA-4A31-8F75-4D935F1140DD}"/>
              </a:ext>
            </a:extLst>
          </p:cNvPr>
          <p:cNvSpPr/>
          <p:nvPr/>
        </p:nvSpPr>
        <p:spPr>
          <a:xfrm>
            <a:off x="3091879" y="717227"/>
            <a:ext cx="5751870" cy="355392"/>
          </a:xfrm>
          <a:prstGeom prst="rect">
            <a:avLst/>
          </a:prstGeom>
          <a:solidFill>
            <a:srgbClr val="BFFD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Georgia" panose="02040502050405020303" pitchFamily="18" charset="0"/>
              </a:rPr>
              <a:t>Campaign Name: Enjoy Holiday Packages </a:t>
            </a:r>
            <a:endParaRPr lang="en-CA" sz="1400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AD964-1688-457F-9864-ED9B00B5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089"/>
            <a:ext cx="6096000" cy="5430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F466C-D098-4064-9E39-78326335D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964" y="1427089"/>
            <a:ext cx="6064072" cy="54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11BAC48-F4C4-46FB-96DC-423C381A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2657979" cy="1025525"/>
          </a:xfrm>
        </p:spPr>
        <p:txBody>
          <a:bodyPr/>
          <a:lstStyle/>
          <a:p>
            <a:r>
              <a:rPr lang="en-US" sz="4000" dirty="0">
                <a:latin typeface="Bahnschrift SemiBold" panose="020B0502040204020203" pitchFamily="34" charset="0"/>
              </a:rPr>
              <a:t>Business Description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391FA66-BCDC-4C12-B812-A0DEE145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5313" y="812800"/>
            <a:ext cx="4294206" cy="1506554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Prairie Adventure Tour </a:t>
            </a:r>
            <a:r>
              <a:rPr lang="en-US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is a reputable and responsible Saskatchewan travel agency and tour operator. We provide a carefully curated menu of vacation and holiday packages, as well as a comprehensive list of tourist attractions in Western Canada.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DE35233-6DEE-4B97-AFFB-06DE78443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44454" y="3727361"/>
            <a:ext cx="4222257" cy="87193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Google Ads can assist us in acquiring more guests and selling more excursions/vacation packages tailored for customers of various ages.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7271B6-523F-4DCD-A006-84BF4C0C78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66112" y="2536307"/>
            <a:ext cx="4294205" cy="107644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provide cutting-edge solutions that keep travellers safe and productive while also guiding them in making knowledgeable decisions on the trip.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B21F6A-5FD9-417C-9575-4DBC3185FD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4454" y="4713906"/>
            <a:ext cx="4222257" cy="1460333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So, if you choose Prairie Adventure Tour, you will have the opportunity to experience high-quality tours, amazing guides, and fantastic experiences both in summer and fall in lovely Saskatchewan locations!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3DF93-CF3D-4644-92F0-BB53535E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05266" cy="1905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5B0BDA-594B-4CC2-92FD-E5B14E7C2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392" y="0"/>
            <a:ext cx="3408608" cy="67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1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A237C39-4EEE-43A5-88C7-400B9C56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91"/>
            <a:ext cx="1347537" cy="1318746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0EE62F8-456F-4AD9-AE5E-FEA579182C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5834" b="5834"/>
          <a:stretch/>
        </p:blipFill>
        <p:spPr>
          <a:xfrm>
            <a:off x="38033" y="1347538"/>
            <a:ext cx="5366084" cy="31835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B16599-573D-408D-B90A-177BD030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677" y="6136"/>
            <a:ext cx="5366083" cy="427290"/>
          </a:xfrm>
          <a:solidFill>
            <a:schemeClr val="accent2">
              <a:lumMod val="25000"/>
              <a:lumOff val="75000"/>
            </a:schemeClr>
          </a:solidFill>
        </p:spPr>
        <p:txBody>
          <a:bodyPr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Bahnschrift SemiBold" panose="020B0502040204020203" pitchFamily="34" charset="0"/>
              </a:rPr>
              <a:t>Ad Extensions in Advertisement</a:t>
            </a:r>
            <a:endParaRPr lang="en-CA" sz="2000" dirty="0">
              <a:solidFill>
                <a:schemeClr val="tx2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4808E-D4F7-48E7-A3E1-2780B24C6CE6}"/>
              </a:ext>
            </a:extLst>
          </p:cNvPr>
          <p:cNvSpPr/>
          <p:nvPr/>
        </p:nvSpPr>
        <p:spPr>
          <a:xfrm>
            <a:off x="6076569" y="1042680"/>
            <a:ext cx="1970327" cy="293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+mj-lt"/>
              </a:rPr>
              <a:t>Mobile Preview</a:t>
            </a:r>
            <a:endParaRPr lang="en-CA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8C2EB9-5E8B-4823-A1E9-7902715C2EFD}"/>
              </a:ext>
            </a:extLst>
          </p:cNvPr>
          <p:cNvSpPr/>
          <p:nvPr/>
        </p:nvSpPr>
        <p:spPr>
          <a:xfrm>
            <a:off x="9261728" y="1042681"/>
            <a:ext cx="1970327" cy="293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+mj-lt"/>
              </a:rPr>
              <a:t>Desktop Preview</a:t>
            </a:r>
            <a:endParaRPr lang="en-CA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C20B3-6B22-4F88-AC4A-5644000B7A56}"/>
              </a:ext>
            </a:extLst>
          </p:cNvPr>
          <p:cNvSpPr/>
          <p:nvPr/>
        </p:nvSpPr>
        <p:spPr>
          <a:xfrm>
            <a:off x="7683473" y="3726898"/>
            <a:ext cx="1868905" cy="293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+mj-lt"/>
              </a:rPr>
              <a:t>Preview-3</a:t>
            </a:r>
            <a:endParaRPr lang="en-CA" sz="1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E3D1F3-6403-4DF8-A667-64AC8CA8DA53}"/>
              </a:ext>
            </a:extLst>
          </p:cNvPr>
          <p:cNvSpPr/>
          <p:nvPr/>
        </p:nvSpPr>
        <p:spPr>
          <a:xfrm>
            <a:off x="1582153" y="863372"/>
            <a:ext cx="1970327" cy="366033"/>
          </a:xfrm>
          <a:prstGeom prst="rect">
            <a:avLst/>
          </a:prstGeom>
          <a:solidFill>
            <a:srgbClr val="418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Sitelink Extensions</a:t>
            </a:r>
            <a:endParaRPr lang="en-CA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28082-0B76-4C8D-A82B-563F8A9424D8}"/>
              </a:ext>
            </a:extLst>
          </p:cNvPr>
          <p:cNvSpPr/>
          <p:nvPr/>
        </p:nvSpPr>
        <p:spPr>
          <a:xfrm>
            <a:off x="3438839" y="519424"/>
            <a:ext cx="3930555" cy="2604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Campaign Name: Enjoy Holiday Packages </a:t>
            </a:r>
            <a:endParaRPr lang="en-CA" sz="14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62A2ED-1FD7-4DBD-8FA5-D2075167A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649190"/>
            <a:ext cx="5404118" cy="2208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9340C-D731-4B63-B4D8-97C1B0417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449" y="1389089"/>
            <a:ext cx="2889041" cy="2269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86FA6-8728-4031-8086-7B95C3E84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7926" y="1389089"/>
            <a:ext cx="3536041" cy="22699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F79B7DF-C3B4-4DE6-9093-8D8CC2F40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7885" y="4072576"/>
            <a:ext cx="3932252" cy="27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EACB79-D990-4155-A3D8-01EFF34D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53" y="1812519"/>
            <a:ext cx="4285815" cy="496132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B16599-573D-408D-B90A-177BD030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889" y="84153"/>
            <a:ext cx="7252505" cy="424595"/>
          </a:xfrm>
          <a:solidFill>
            <a:schemeClr val="accent2">
              <a:lumMod val="25000"/>
              <a:lumOff val="75000"/>
            </a:schemeClr>
          </a:solidFill>
        </p:spPr>
        <p:txBody>
          <a:bodyPr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Bahnschrift SemiBold" panose="020B0502040204020203" pitchFamily="34" charset="0"/>
              </a:rPr>
              <a:t>Ad Extensions in Advertisement (Cont.)</a:t>
            </a:r>
            <a:endParaRPr lang="en-CA" sz="24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286850D-EE25-4B7F-BF28-BB7924933ED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5660" b="5660"/>
          <a:stretch>
            <a:fillRect/>
          </a:stretch>
        </p:blipFill>
        <p:spPr>
          <a:xfrm>
            <a:off x="153538" y="1684420"/>
            <a:ext cx="4895716" cy="5113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E7E2A2-01B2-4847-9D3E-E939777A6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010" y="1812519"/>
            <a:ext cx="3424990" cy="4985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03DBCE-1205-4702-BD20-3A1AD53D1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791"/>
            <a:ext cx="1347537" cy="13668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671CEF-DC7E-4C11-A15D-D4DBC3BA8878}"/>
              </a:ext>
            </a:extLst>
          </p:cNvPr>
          <p:cNvSpPr/>
          <p:nvPr/>
        </p:nvSpPr>
        <p:spPr>
          <a:xfrm>
            <a:off x="1235571" y="1198863"/>
            <a:ext cx="2001252" cy="324900"/>
          </a:xfrm>
          <a:prstGeom prst="rect">
            <a:avLst/>
          </a:prstGeom>
          <a:solidFill>
            <a:srgbClr val="5DA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Callout Extensions </a:t>
            </a:r>
            <a:endParaRPr lang="en-CA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4FF54-DCFA-4AE0-85A6-C5150A739A6C}"/>
              </a:ext>
            </a:extLst>
          </p:cNvPr>
          <p:cNvSpPr/>
          <p:nvPr/>
        </p:nvSpPr>
        <p:spPr>
          <a:xfrm>
            <a:off x="6043295" y="1198863"/>
            <a:ext cx="2001252" cy="32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 Preview </a:t>
            </a:r>
            <a:endParaRPr lang="en-CA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B4A95A-F8C2-45D1-BF1B-55D54D50B1F9}"/>
              </a:ext>
            </a:extLst>
          </p:cNvPr>
          <p:cNvSpPr/>
          <p:nvPr/>
        </p:nvSpPr>
        <p:spPr>
          <a:xfrm>
            <a:off x="9478879" y="1261120"/>
            <a:ext cx="2001252" cy="324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Desktop Preview </a:t>
            </a:r>
            <a:endParaRPr lang="en-CA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8217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B16599-573D-408D-B90A-177BD030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16" y="107196"/>
            <a:ext cx="6173373" cy="452681"/>
          </a:xfrm>
          <a:solidFill>
            <a:schemeClr val="accent2">
              <a:lumMod val="25000"/>
              <a:lumOff val="75000"/>
            </a:schemeClr>
          </a:solidFill>
        </p:spPr>
        <p:txBody>
          <a:bodyPr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Bahnschrift SemiBold" panose="020B0502040204020203" pitchFamily="34" charset="0"/>
              </a:rPr>
              <a:t>Ad Extensions in Advertisement (Cont.)</a:t>
            </a:r>
            <a:endParaRPr lang="en-CA" sz="24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724874F-E679-4D8B-A2DB-5EE16EECA4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5573" b="5573"/>
          <a:stretch/>
        </p:blipFill>
        <p:spPr>
          <a:xfrm>
            <a:off x="308138" y="1534706"/>
            <a:ext cx="5506955" cy="521609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527B0F-ABC9-467A-9BD5-57BA3A697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3316"/>
            <a:ext cx="5598695" cy="23696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2397E6-0B2F-4DFE-8D5E-D9DD6B63E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555" y="4281840"/>
            <a:ext cx="5546393" cy="25215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765593-B2C7-4303-B1AD-EA4E29116643}"/>
              </a:ext>
            </a:extLst>
          </p:cNvPr>
          <p:cNvSpPr/>
          <p:nvPr/>
        </p:nvSpPr>
        <p:spPr>
          <a:xfrm>
            <a:off x="1638049" y="878849"/>
            <a:ext cx="2382252" cy="336885"/>
          </a:xfrm>
          <a:prstGeom prst="rect">
            <a:avLst/>
          </a:prstGeom>
          <a:solidFill>
            <a:srgbClr val="418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Call Extension</a:t>
            </a:r>
            <a:endParaRPr lang="en-CA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CCF507-7320-44B6-93FB-FFB6689E1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2" y="16759"/>
            <a:ext cx="1347537" cy="13668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292B66-4B73-4113-A2E5-237BE956688D}"/>
              </a:ext>
            </a:extLst>
          </p:cNvPr>
          <p:cNvSpPr/>
          <p:nvPr/>
        </p:nvSpPr>
        <p:spPr>
          <a:xfrm>
            <a:off x="7704221" y="823619"/>
            <a:ext cx="2382252" cy="336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 Preview </a:t>
            </a:r>
            <a:endParaRPr lang="en-CA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E15C03-60B6-46BE-85B1-6A5B890E64C2}"/>
              </a:ext>
            </a:extLst>
          </p:cNvPr>
          <p:cNvSpPr/>
          <p:nvPr/>
        </p:nvSpPr>
        <p:spPr>
          <a:xfrm>
            <a:off x="7704221" y="3805869"/>
            <a:ext cx="2382252" cy="336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Desktop Preview </a:t>
            </a:r>
            <a:endParaRPr lang="en-CA" sz="1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B7B2A6-830D-4A4B-B515-7D4D216D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185" y="1646707"/>
            <a:ext cx="5186149" cy="248225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B16599-573D-408D-B90A-177BD030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545" y="43864"/>
            <a:ext cx="7252505" cy="616423"/>
          </a:xfrm>
          <a:solidFill>
            <a:schemeClr val="accent2">
              <a:lumMod val="25000"/>
              <a:lumOff val="75000"/>
            </a:schemeClr>
          </a:solidFill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Bahnschrift SemiBold" panose="020B0502040204020203" pitchFamily="34" charset="0"/>
              </a:rPr>
              <a:t>Ad Extensions in Advertisement (Cont.)</a:t>
            </a:r>
            <a:endParaRPr lang="en-CA" sz="28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DCD9912-C9B9-4DFD-B90C-8D01D7D221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164" b="2164"/>
          <a:stretch>
            <a:fillRect/>
          </a:stretch>
        </p:blipFill>
        <p:spPr>
          <a:xfrm>
            <a:off x="145783" y="1697881"/>
            <a:ext cx="4680284" cy="50148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00FE9F-A68A-4BC4-939C-56E8977DF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719" y="4626591"/>
            <a:ext cx="5090615" cy="2086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D4FACE-D79F-4CC8-AADF-A7A5665D0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5" y="0"/>
            <a:ext cx="1461926" cy="13559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9014E3-DD0F-4B04-9B05-5A08CCB960F0}"/>
              </a:ext>
            </a:extLst>
          </p:cNvPr>
          <p:cNvSpPr/>
          <p:nvPr/>
        </p:nvSpPr>
        <p:spPr>
          <a:xfrm>
            <a:off x="1475990" y="1203668"/>
            <a:ext cx="2903505" cy="326524"/>
          </a:xfrm>
          <a:prstGeom prst="rect">
            <a:avLst/>
          </a:prstGeom>
          <a:solidFill>
            <a:srgbClr val="4182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Structured Snippet Extension </a:t>
            </a:r>
            <a:endParaRPr lang="en-CA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36528-F140-4F8E-816A-8C95BC4FDC28}"/>
              </a:ext>
            </a:extLst>
          </p:cNvPr>
          <p:cNvSpPr/>
          <p:nvPr/>
        </p:nvSpPr>
        <p:spPr>
          <a:xfrm>
            <a:off x="7686209" y="1203667"/>
            <a:ext cx="2019868" cy="326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Mobile Preview</a:t>
            </a:r>
            <a:endParaRPr lang="en-C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64CF81-A001-4B55-8CA1-8C17A49E0A96}"/>
              </a:ext>
            </a:extLst>
          </p:cNvPr>
          <p:cNvSpPr/>
          <p:nvPr/>
        </p:nvSpPr>
        <p:spPr>
          <a:xfrm>
            <a:off x="7686209" y="4210846"/>
            <a:ext cx="2019868" cy="326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Desktop Preview</a:t>
            </a:r>
            <a:endParaRPr lang="en-CA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B16599-573D-408D-B90A-177BD030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294" y="124573"/>
            <a:ext cx="7252505" cy="348017"/>
          </a:xfrm>
          <a:solidFill>
            <a:schemeClr val="accent2">
              <a:lumMod val="25000"/>
              <a:lumOff val="75000"/>
            </a:schemeClr>
          </a:solidFill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Bahnschrift SemiBold" panose="020B0502040204020203" pitchFamily="34" charset="0"/>
              </a:rPr>
              <a:t>Ad Extensions in Advertisement (Cont.)</a:t>
            </a:r>
            <a:endParaRPr lang="en-CA" sz="2800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834ED3A0-6D04-4CF7-A8A0-4468F8BD94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8223" b="8223"/>
          <a:stretch/>
        </p:blipFill>
        <p:spPr>
          <a:xfrm>
            <a:off x="6307417" y="1668311"/>
            <a:ext cx="5676900" cy="49695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65BB4B-3194-4815-BE8A-83A60F42C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24" y="1804789"/>
            <a:ext cx="5676900" cy="4969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BE4E8D-1A02-4781-A878-B40C742A6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19367" cy="13920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C163F8F-8B48-4750-89C5-762B7D125ACD}"/>
              </a:ext>
            </a:extLst>
          </p:cNvPr>
          <p:cNvSpPr/>
          <p:nvPr/>
        </p:nvSpPr>
        <p:spPr>
          <a:xfrm>
            <a:off x="5011003" y="571437"/>
            <a:ext cx="2169994" cy="348017"/>
          </a:xfrm>
          <a:prstGeom prst="rect">
            <a:avLst/>
          </a:prstGeom>
          <a:solidFill>
            <a:srgbClr val="5DA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Price Extension </a:t>
            </a:r>
            <a:endParaRPr lang="en-CA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5F3D4E-8035-423A-9426-001488BF32F8}"/>
              </a:ext>
            </a:extLst>
          </p:cNvPr>
          <p:cNvSpPr/>
          <p:nvPr/>
        </p:nvSpPr>
        <p:spPr>
          <a:xfrm>
            <a:off x="2098343" y="1320294"/>
            <a:ext cx="2169994" cy="348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 Preview  </a:t>
            </a:r>
            <a:endParaRPr lang="en-CA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56D986-DC28-4AA1-B688-F00EB7C4C7B2}"/>
              </a:ext>
            </a:extLst>
          </p:cNvPr>
          <p:cNvSpPr/>
          <p:nvPr/>
        </p:nvSpPr>
        <p:spPr>
          <a:xfrm>
            <a:off x="8356979" y="1320293"/>
            <a:ext cx="2169994" cy="348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Desktop Preview  </a:t>
            </a:r>
            <a:endParaRPr lang="en-CA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2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58456D3-C1CE-4DFA-B4B6-77B94BF6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936"/>
            <a:ext cx="4732421" cy="50190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EE0BDF3-6EEE-478A-A45E-B4038C57DE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97" t="31718" r="35008" b="20930"/>
          <a:stretch/>
        </p:blipFill>
        <p:spPr bwMode="auto">
          <a:xfrm>
            <a:off x="4246876" y="1838936"/>
            <a:ext cx="3685943" cy="5019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B16599-573D-408D-B90A-177BD030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294" y="124573"/>
            <a:ext cx="7252505" cy="348017"/>
          </a:xfrm>
          <a:solidFill>
            <a:schemeClr val="accent2">
              <a:lumMod val="25000"/>
              <a:lumOff val="75000"/>
            </a:schemeClr>
          </a:solidFill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Bahnschrift SemiBold" panose="020B0502040204020203" pitchFamily="34" charset="0"/>
              </a:rPr>
              <a:t>Ad Extensions in Advertisement (Cont.)</a:t>
            </a:r>
            <a:endParaRPr lang="en-CA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BE4E8D-1A02-4781-A878-B40C742A6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19367" cy="139207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C163F8F-8B48-4750-89C5-762B7D125ACD}"/>
              </a:ext>
            </a:extLst>
          </p:cNvPr>
          <p:cNvSpPr/>
          <p:nvPr/>
        </p:nvSpPr>
        <p:spPr>
          <a:xfrm>
            <a:off x="1237964" y="1182522"/>
            <a:ext cx="2912660" cy="383558"/>
          </a:xfrm>
          <a:prstGeom prst="rect">
            <a:avLst/>
          </a:prstGeom>
          <a:solidFill>
            <a:srgbClr val="5DAA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Promotion Extension </a:t>
            </a:r>
            <a:endParaRPr lang="en-CA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5F3D4E-8035-423A-9426-001488BF32F8}"/>
              </a:ext>
            </a:extLst>
          </p:cNvPr>
          <p:cNvSpPr/>
          <p:nvPr/>
        </p:nvSpPr>
        <p:spPr>
          <a:xfrm>
            <a:off x="5187423" y="1182522"/>
            <a:ext cx="2169994" cy="348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 Preview  </a:t>
            </a:r>
            <a:endParaRPr lang="en-CA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56D986-DC28-4AA1-B688-F00EB7C4C7B2}"/>
              </a:ext>
            </a:extLst>
          </p:cNvPr>
          <p:cNvSpPr/>
          <p:nvPr/>
        </p:nvSpPr>
        <p:spPr>
          <a:xfrm>
            <a:off x="9125803" y="1188746"/>
            <a:ext cx="2169994" cy="348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Desktop Preview  </a:t>
            </a:r>
            <a:endParaRPr lang="en-CA" sz="1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BE094C-BF50-44D3-9687-10752D3CE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00" y="1989222"/>
            <a:ext cx="3962400" cy="471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1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67D6342-0FA9-4D79-A513-3BD0584668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736" r="6736"/>
          <a:stretch>
            <a:fillRect/>
          </a:stretch>
        </p:blipFill>
        <p:spPr>
          <a:xfrm>
            <a:off x="2870817" y="1334113"/>
            <a:ext cx="6630538" cy="48082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0C01F5-D0C4-457A-BD84-DA432D40D273}"/>
              </a:ext>
            </a:extLst>
          </p:cNvPr>
          <p:cNvSpPr/>
          <p:nvPr/>
        </p:nvSpPr>
        <p:spPr>
          <a:xfrm>
            <a:off x="4103426" y="163774"/>
            <a:ext cx="3985147" cy="49131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Assessment Report </a:t>
            </a:r>
            <a:endParaRPr lang="en-CA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07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147946-3080-45EF-8AD9-59CF1621293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Bahnschrift SemiBold Condensed" panose="020B0502040204020203" pitchFamily="34" charset="0"/>
              </a:rPr>
              <a:t>Thank You </a:t>
            </a:r>
            <a:endParaRPr lang="en-CA" sz="5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9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67A8DE-03AA-4B3F-85F4-DB20CD19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85" y="-12032"/>
            <a:ext cx="3248525" cy="6882059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EBA474-EBD1-44A9-95AE-028FD9D85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210928"/>
              </p:ext>
            </p:extLst>
          </p:nvPr>
        </p:nvGraphicFramePr>
        <p:xfrm>
          <a:off x="3216440" y="1"/>
          <a:ext cx="8975560" cy="68459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46994">
                  <a:extLst>
                    <a:ext uri="{9D8B030D-6E8A-4147-A177-3AD203B41FA5}">
                      <a16:colId xmlns:a16="http://schemas.microsoft.com/office/drawing/2014/main" val="3656064745"/>
                    </a:ext>
                  </a:extLst>
                </a:gridCol>
                <a:gridCol w="2840786">
                  <a:extLst>
                    <a:ext uri="{9D8B030D-6E8A-4147-A177-3AD203B41FA5}">
                      <a16:colId xmlns:a16="http://schemas.microsoft.com/office/drawing/2014/main" val="1619561463"/>
                    </a:ext>
                  </a:extLst>
                </a:gridCol>
                <a:gridCol w="2243890">
                  <a:extLst>
                    <a:ext uri="{9D8B030D-6E8A-4147-A177-3AD203B41FA5}">
                      <a16:colId xmlns:a16="http://schemas.microsoft.com/office/drawing/2014/main" val="2846810297"/>
                    </a:ext>
                  </a:extLst>
                </a:gridCol>
                <a:gridCol w="2243890">
                  <a:extLst>
                    <a:ext uri="{9D8B030D-6E8A-4147-A177-3AD203B41FA5}">
                      <a16:colId xmlns:a16="http://schemas.microsoft.com/office/drawing/2014/main" val="422549252"/>
                    </a:ext>
                  </a:extLst>
                </a:gridCol>
              </a:tblGrid>
              <a:tr h="790901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dirty="0">
                          <a:solidFill>
                            <a:schemeClr val="tx1"/>
                          </a:solidFill>
                          <a:effectLst/>
                        </a:rPr>
                        <a:t>Students/New Professionals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</a:rPr>
                        <a:t>Young Professionals 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</a:rPr>
                        <a:t>igh professional &amp; Nature Lover 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86834"/>
                  </a:ext>
                </a:extLst>
              </a:tr>
              <a:tr h="45194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effectLst/>
                        </a:rPr>
                        <a:t>Demographic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39197"/>
                  </a:ext>
                </a:extLst>
              </a:tr>
              <a:tr h="451943">
                <a:tc>
                  <a:txBody>
                    <a:bodyPr/>
                    <a:lstStyle/>
                    <a:p>
                      <a:r>
                        <a:rPr lang="en-CA" sz="1800" kern="1200" dirty="0">
                          <a:solidFill>
                            <a:schemeClr val="dk1"/>
                          </a:solidFill>
                          <a:effectLst/>
                        </a:rPr>
                        <a:t>Age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</a:rPr>
                        <a:t>18-24</a:t>
                      </a:r>
                      <a:endParaRPr lang="en-CA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25-40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45-65+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26031"/>
                  </a:ext>
                </a:extLst>
              </a:tr>
              <a:tr h="3080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Gender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Male &amp; Female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Male &amp; Female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Male &amp; Female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0988198"/>
                  </a:ext>
                </a:extLst>
              </a:tr>
              <a:tr h="3080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dirty="0">
                          <a:effectLst/>
                        </a:rPr>
                        <a:t>Income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20k-35k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55k-85k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90k+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93108"/>
                  </a:ext>
                </a:extLst>
              </a:tr>
              <a:tr h="52726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effectLst/>
                        </a:rPr>
                        <a:t>Psychographic</a:t>
                      </a:r>
                      <a:r>
                        <a:rPr lang="en-CA" sz="2200" b="1" dirty="0">
                          <a:effectLst/>
                        </a:rPr>
                        <a:t>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649702"/>
                  </a:ext>
                </a:extLst>
              </a:tr>
              <a:tr h="186738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Lifestyles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lead a highly busy life filled with personal &amp; professional development, enter into job life as well as active participation and exploration of new things, always want change.</a:t>
                      </a:r>
                      <a:endParaRPr lang="en-CA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Their style of life is making an impact in many aspects of life, including social, professional, political, and economic. Very enthusiastic and looking forward to new experiences. Nature lover.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are resourceful, have a good work-life balance, and live a steady existence. They spend time speaking and dealing with religious and traditional ideas. They are good at adapting to change and motivating others.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0690"/>
                  </a:ext>
                </a:extLst>
              </a:tr>
              <a:tr h="1202725">
                <a:tc>
                  <a:txBody>
                    <a:bodyPr/>
                    <a:lstStyle/>
                    <a:p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 &amp; Attitude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Explore diverse career, Experience the beauty of life, Saving attitude.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Integrity, responsibility, ambition &amp; coherence in professional &amp; personal life, Determination, More engagement with Family.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Growth and personal development, Interaction, More engagement in religion and tradition.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888937"/>
                  </a:ext>
                </a:extLst>
              </a:tr>
              <a:tr h="937717">
                <a:tc>
                  <a:txBody>
                    <a:bodyPr/>
                    <a:lstStyle/>
                    <a:p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Hobbies/ Interests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Hiking, Cycling and outdoor activities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Gym, Travelling, Photography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Reading, Gardening, Watch TV, Vacation spends with FnF in different places, specially with grandchildren after 60+ </a:t>
                      </a:r>
                      <a:endParaRPr lang="en-CA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0749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AEC4107-777C-4388-B0D7-81D36EA65346}"/>
              </a:ext>
            </a:extLst>
          </p:cNvPr>
          <p:cNvSpPr txBox="1"/>
          <p:nvPr/>
        </p:nvSpPr>
        <p:spPr>
          <a:xfrm>
            <a:off x="72192" y="1493742"/>
            <a:ext cx="3192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ahnschrift SemiBold SemiConden" panose="020B0502040204020203" pitchFamily="34" charset="0"/>
              </a:rPr>
              <a:t>Target Audience </a:t>
            </a:r>
            <a:endParaRPr lang="en-CA" sz="24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740171-625C-473A-A594-6D55A034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84" y="-12032"/>
            <a:ext cx="1247274" cy="12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5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C37F88-6824-4E80-BAC5-6336110B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85" y="-608"/>
            <a:ext cx="3124201" cy="6858608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6910AD3-1164-4DBF-9D68-98487490F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98418"/>
              </p:ext>
            </p:extLst>
          </p:nvPr>
        </p:nvGraphicFramePr>
        <p:xfrm>
          <a:off x="3092116" y="0"/>
          <a:ext cx="9099883" cy="688244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4669">
                  <a:extLst>
                    <a:ext uri="{9D8B030D-6E8A-4147-A177-3AD203B41FA5}">
                      <a16:colId xmlns:a16="http://schemas.microsoft.com/office/drawing/2014/main" val="3747309740"/>
                    </a:ext>
                  </a:extLst>
                </a:gridCol>
                <a:gridCol w="3037928">
                  <a:extLst>
                    <a:ext uri="{9D8B030D-6E8A-4147-A177-3AD203B41FA5}">
                      <a16:colId xmlns:a16="http://schemas.microsoft.com/office/drawing/2014/main" val="4271083119"/>
                    </a:ext>
                  </a:extLst>
                </a:gridCol>
                <a:gridCol w="2383643">
                  <a:extLst>
                    <a:ext uri="{9D8B030D-6E8A-4147-A177-3AD203B41FA5}">
                      <a16:colId xmlns:a16="http://schemas.microsoft.com/office/drawing/2014/main" val="3798712930"/>
                    </a:ext>
                  </a:extLst>
                </a:gridCol>
                <a:gridCol w="2383643">
                  <a:extLst>
                    <a:ext uri="{9D8B030D-6E8A-4147-A177-3AD203B41FA5}">
                      <a16:colId xmlns:a16="http://schemas.microsoft.com/office/drawing/2014/main" val="286462320"/>
                    </a:ext>
                  </a:extLst>
                </a:gridCol>
              </a:tblGrid>
              <a:tr h="100045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solidFill>
                            <a:schemeClr val="tx1"/>
                          </a:solidFill>
                          <a:effectLst/>
                        </a:rPr>
                        <a:t>Students/New Professionals</a:t>
                      </a:r>
                      <a:endParaRPr lang="en-CA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</a:rPr>
                        <a:t>Young Professionals 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</a:rPr>
                        <a:t>igh professional &amp; Nature Lover 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28945"/>
                  </a:ext>
                </a:extLst>
              </a:tr>
              <a:tr h="40018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Geographic 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93717"/>
                  </a:ext>
                </a:extLst>
              </a:tr>
              <a:tr h="4884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Canada &amp; USA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Canada &amp; Sothern part of America</a:t>
                      </a:r>
                      <a:endParaRPr lang="en-CA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Canada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167203"/>
                  </a:ext>
                </a:extLst>
              </a:tr>
              <a:tr h="400184">
                <a:tc gridSpan="4"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Behavioural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55027"/>
                  </a:ext>
                </a:extLst>
              </a:tr>
              <a:tr h="22368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are more digitalized and spend money on gaming, online shopping, and online subscriptions.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They enjoy spending money and are constantly on the lookout for new businesses to connect with on social media and become a partially committed consumer. Climate change, wildlife extinctions, and science and technology are all topics that they are interested in.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spend on children, grandchildren, dependent parents and social welfare. 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44555"/>
                  </a:ext>
                </a:extLst>
              </a:tr>
              <a:tr h="1404512">
                <a:tc>
                  <a:txBody>
                    <a:bodyPr/>
                    <a:lstStyle/>
                    <a:p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 Loyalty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They want to try out new brands, and their brand loyalty and brand choices differ depending on the product category.</a:t>
                      </a:r>
                      <a:endParaRPr lang="en-CA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group of people becomes Roamers and is more likely to like to shop around, perhaps due to increased financial limitations as their family expands.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retirement, they become loyal; after 60, they revert to being Roamers, maybe looking about for the greatest deals to better serve a set income.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598239"/>
                  </a:ext>
                </a:extLst>
              </a:tr>
              <a:tr h="915889">
                <a:tc>
                  <a:txBody>
                    <a:bodyPr/>
                    <a:lstStyle/>
                    <a:p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 Activities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Snapchat, Tok-tok, Instagram, You-tube, Pinterest 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Facebook, Tweeter, Instagram, LinkedIn</a:t>
                      </a:r>
                      <a:endParaRPr lang="en-C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CA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Facebook, Email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4847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221D4D-F365-4869-BF7D-383A70E295B5}"/>
              </a:ext>
            </a:extLst>
          </p:cNvPr>
          <p:cNvSpPr txBox="1"/>
          <p:nvPr/>
        </p:nvSpPr>
        <p:spPr>
          <a:xfrm>
            <a:off x="104274" y="1535541"/>
            <a:ext cx="2851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Bahnschrift SemiBold SemiConden" panose="020B0502040204020203" pitchFamily="34" charset="0"/>
              </a:rPr>
              <a:t>Target Audience (Cont.) </a:t>
            </a:r>
            <a:endParaRPr lang="en-CA" sz="2200" b="1" dirty="0">
              <a:latin typeface="Bahnschrift SemiBold SemiConden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E37BF-0FB1-4BEF-8784-FFB537BF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085" y="0"/>
            <a:ext cx="1355559" cy="128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2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7946A2-8DCE-4047-9CAE-38128B4BA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17360"/>
            <a:ext cx="12192000" cy="6340640"/>
          </a:xfrm>
          <a:solidFill>
            <a:schemeClr val="accent2">
              <a:lumMod val="25000"/>
              <a:lumOff val="75000"/>
            </a:schemeClr>
          </a:solidFill>
        </p:spPr>
        <p:txBody>
          <a:bodyPr anchor="t"/>
          <a:lstStyle/>
          <a:p>
            <a:pPr algn="r">
              <a:lnSpc>
                <a:spcPct val="15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BE52921-898C-4569-9D8A-F1C5E0A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879"/>
            <a:ext cx="9805737" cy="51048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Target Audience: Customer Persona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9939CF6-FB90-459E-8569-D44F73D85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2261"/>
              </p:ext>
            </p:extLst>
          </p:nvPr>
        </p:nvGraphicFramePr>
        <p:xfrm>
          <a:off x="-1" y="1106905"/>
          <a:ext cx="12191999" cy="575109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2449">
                  <a:extLst>
                    <a:ext uri="{9D8B030D-6E8A-4147-A177-3AD203B41FA5}">
                      <a16:colId xmlns:a16="http://schemas.microsoft.com/office/drawing/2014/main" val="2727814715"/>
                    </a:ext>
                  </a:extLst>
                </a:gridCol>
                <a:gridCol w="3630304">
                  <a:extLst>
                    <a:ext uri="{9D8B030D-6E8A-4147-A177-3AD203B41FA5}">
                      <a16:colId xmlns:a16="http://schemas.microsoft.com/office/drawing/2014/main" val="513782243"/>
                    </a:ext>
                  </a:extLst>
                </a:gridCol>
                <a:gridCol w="3671246">
                  <a:extLst>
                    <a:ext uri="{9D8B030D-6E8A-4147-A177-3AD203B41FA5}">
                      <a16:colId xmlns:a16="http://schemas.microsoft.com/office/drawing/2014/main" val="35151224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69141016"/>
                    </a:ext>
                  </a:extLst>
                </a:gridCol>
              </a:tblGrid>
              <a:tr h="471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Age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22 Years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38 Years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63 Years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44941"/>
                  </a:ext>
                </a:extLst>
              </a:tr>
              <a:tr h="351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Location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Toronto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solidFill>
                            <a:srgbClr val="202124"/>
                          </a:solidFill>
                          <a:effectLst/>
                        </a:rPr>
                        <a:t>Montana, USA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Calgary, Alberta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267236"/>
                  </a:ext>
                </a:extLst>
              </a:tr>
              <a:tr h="351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Occupation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Bank Teller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Restaurant Manager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Professor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267877"/>
                  </a:ext>
                </a:extLst>
              </a:tr>
              <a:tr h="3519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Finances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$35,000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$75,000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$145,000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544639"/>
                  </a:ext>
                </a:extLst>
              </a:tr>
              <a:tr h="4961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Personal Status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Single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Married having 2kids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Married, lives with wife having 2 Sons and 2 Grandchildren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964626"/>
                  </a:ext>
                </a:extLst>
              </a:tr>
              <a:tr h="857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Frustration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Attempted to travel with friends but did not receive adequate quality services from a tour agency.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She was in difficulty since she was preparing a vacation for her sister's wedding.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Became frustrated about the travel agencies after a trip in USA.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677716"/>
                  </a:ext>
                </a:extLst>
              </a:tr>
              <a:tr h="15914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Interests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Spending money on experiences rather than "things" is preferred. (For example, Mathew is saving money for a month's vacation in Calgary, Alberta, in the coming summer.)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She enjoys spending time with her family whenever she has the opportunity. But she Enjoys hiking, swimming and canoeing in time of vacation. She likes excursions with kids. </a:t>
                      </a:r>
                      <a:endParaRPr lang="en-CA" sz="11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During the Christmas, he enjoys travelling to other regions to spend time with his grandkids.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743660"/>
                  </a:ext>
                </a:extLst>
              </a:tr>
              <a:tr h="638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Channels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Likes to spend time on Instagram,</a:t>
                      </a:r>
                      <a:endParaRPr lang="en-CA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Facebook, </a:t>
                      </a:r>
                      <a:r>
                        <a:rPr lang="en-CA" sz="1400" dirty="0" err="1">
                          <a:effectLst/>
                        </a:rPr>
                        <a:t>Tiktok</a:t>
                      </a:r>
                      <a:r>
                        <a:rPr lang="en-CA" sz="1400" dirty="0">
                          <a:effectLst/>
                        </a:rPr>
                        <a:t>, Pinterest and Twitter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Active networking on Facebook, Instagram and LinkedIn.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>
                          <a:effectLst/>
                        </a:rPr>
                        <a:t>LinkedIn, email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7490021"/>
                  </a:ext>
                </a:extLst>
              </a:tr>
              <a:tr h="6404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Our Goal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Briefly describe our offers and services through Facebook /Instagram ads.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Make a trip planner available through a paid search campaign.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400" dirty="0">
                          <a:effectLst/>
                        </a:rPr>
                        <a:t>Provide various regional seasonal offers using email marketing, 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011442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2FF6E6C-9644-425F-8FED-E9F7C3CD5F7C}"/>
              </a:ext>
            </a:extLst>
          </p:cNvPr>
          <p:cNvSpPr/>
          <p:nvPr/>
        </p:nvSpPr>
        <p:spPr>
          <a:xfrm>
            <a:off x="9242786" y="541503"/>
            <a:ext cx="2275367" cy="51048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George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4BF13C-9F51-4639-9E86-51B565D6E150}"/>
              </a:ext>
            </a:extLst>
          </p:cNvPr>
          <p:cNvSpPr/>
          <p:nvPr/>
        </p:nvSpPr>
        <p:spPr>
          <a:xfrm>
            <a:off x="6159273" y="572413"/>
            <a:ext cx="2220452" cy="44866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Sandra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AE9B3-B5C7-475E-B9FC-7A053434E3F4}"/>
              </a:ext>
            </a:extLst>
          </p:cNvPr>
          <p:cNvSpPr/>
          <p:nvPr/>
        </p:nvSpPr>
        <p:spPr>
          <a:xfrm>
            <a:off x="2620370" y="603191"/>
            <a:ext cx="2033517" cy="417882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Mathew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1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CB179B-E770-4A81-A26F-45A71D6F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344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CF79E3-2DE5-487B-8696-B0010C20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4" y="12879"/>
            <a:ext cx="1318147" cy="13698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ED9398-765A-41AD-AC16-3E58C377DA1C}"/>
              </a:ext>
            </a:extLst>
          </p:cNvPr>
          <p:cNvSpPr/>
          <p:nvPr/>
        </p:nvSpPr>
        <p:spPr>
          <a:xfrm>
            <a:off x="150125" y="1969194"/>
            <a:ext cx="3316406" cy="5732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hnschrift SemiBold SemiConden" panose="020B0502040204020203" pitchFamily="34" charset="0"/>
              </a:rPr>
              <a:t>Goal </a:t>
            </a:r>
            <a:endParaRPr lang="en-CA" sz="2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11143-C8ED-40BC-8EFF-AFB91B7F1343}"/>
              </a:ext>
            </a:extLst>
          </p:cNvPr>
          <p:cNvSpPr txBox="1"/>
          <p:nvPr/>
        </p:nvSpPr>
        <p:spPr>
          <a:xfrm>
            <a:off x="3698539" y="1885515"/>
            <a:ext cx="8079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brand awareness, developing a strong digital and physical presence in our community, and increasing subscription numbers are all goals for us. These will be accomplished through a strong social media presence, paid advertising, and search engine optimization of our website.</a:t>
            </a:r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07B4AE-D016-4910-988D-4B2B717BA1D8}"/>
              </a:ext>
            </a:extLst>
          </p:cNvPr>
          <p:cNvSpPr/>
          <p:nvPr/>
        </p:nvSpPr>
        <p:spPr>
          <a:xfrm>
            <a:off x="161496" y="2776325"/>
            <a:ext cx="3316406" cy="5373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Bahnschrift SemiBold SemiConden" panose="020B0502040204020203" pitchFamily="34" charset="0"/>
              </a:rPr>
              <a:t>Objectives </a:t>
            </a:r>
            <a:endParaRPr lang="en-CA" sz="2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60456-4C02-4AC3-B969-59BB1D107C75}"/>
              </a:ext>
            </a:extLst>
          </p:cNvPr>
          <p:cNvSpPr txBox="1"/>
          <p:nvPr/>
        </p:nvSpPr>
        <p:spPr>
          <a:xfrm>
            <a:off x="3477902" y="2819736"/>
            <a:ext cx="807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 the rate of website traffic by 25% in the following six months.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7DE0D8-E118-4EC2-AE20-29185C6E4875}"/>
              </a:ext>
            </a:extLst>
          </p:cNvPr>
          <p:cNvSpPr txBox="1"/>
          <p:nvPr/>
        </p:nvSpPr>
        <p:spPr>
          <a:xfrm>
            <a:off x="2788690" y="3381234"/>
            <a:ext cx="1378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ahnschrift SemiBold SemiConden" panose="020B0502040204020203" pitchFamily="34" charset="0"/>
              </a:rPr>
              <a:t>Tactics</a:t>
            </a:r>
            <a:r>
              <a:rPr lang="en-US" sz="1600" dirty="0"/>
              <a:t> </a:t>
            </a:r>
            <a:endParaRPr lang="en-CA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41568F-4853-4B14-A58A-6B12EF378489}"/>
              </a:ext>
            </a:extLst>
          </p:cNvPr>
          <p:cNvSpPr txBox="1"/>
          <p:nvPr/>
        </p:nvSpPr>
        <p:spPr>
          <a:xfrm>
            <a:off x="3103727" y="3647465"/>
            <a:ext cx="9592100" cy="772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dynamic CTAs into blog entries to publish more relevant CTAs.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one in-depth article every month to increase traffic from long-tail keywords.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Facebook/ Instagram marketing to drive people to in-depth blog entries.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6C700F-4B6C-4392-85F3-A53C04599D9F}"/>
              </a:ext>
            </a:extLst>
          </p:cNvPr>
          <p:cNvSpPr txBox="1"/>
          <p:nvPr/>
        </p:nvSpPr>
        <p:spPr>
          <a:xfrm>
            <a:off x="3948175" y="4487289"/>
            <a:ext cx="768369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CA" sz="1800" b="1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revenue by 20% by the Quarter-3.</a:t>
            </a:r>
            <a:endParaRPr lang="en-CA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83EE13-BF84-4CD5-93E4-470B76C2E624}"/>
              </a:ext>
            </a:extLst>
          </p:cNvPr>
          <p:cNvSpPr txBox="1"/>
          <p:nvPr/>
        </p:nvSpPr>
        <p:spPr>
          <a:xfrm>
            <a:off x="3103726" y="4752459"/>
            <a:ext cx="6563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Bahnschrift SemiBold SemiConden" panose="020B0502040204020203" pitchFamily="34" charset="0"/>
              </a:rPr>
              <a:t>Tactics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EB842-A213-40F7-9132-790CC741BB21}"/>
              </a:ext>
            </a:extLst>
          </p:cNvPr>
          <p:cNvSpPr txBox="1"/>
          <p:nvPr/>
        </p:nvSpPr>
        <p:spPr>
          <a:xfrm>
            <a:off x="3103726" y="5095226"/>
            <a:ext cx="78690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Ad on Facebook, Instagram &amp; Tik Tok to promote the new campaign, offers and destination packages using competitive analysis.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customer recommendations.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marketing to the newsletter signed up clients.</a:t>
            </a:r>
            <a:endParaRPr lang="en-CA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the relationship with influencers (e.g., Travellers, Wedding planner, Corporate event organizer etc.) in order to escalate the brand’s social media presence.</a:t>
            </a:r>
            <a:endParaRPr lang="en-C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3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6706510-E37B-443A-A702-9A75CC4B5A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6930" b="6930"/>
          <a:stretch>
            <a:fillRect/>
          </a:stretch>
        </p:blipFill>
        <p:spPr>
          <a:xfrm>
            <a:off x="0" y="669700"/>
            <a:ext cx="12192000" cy="61883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A0B82B-64B3-4063-84D1-170E032F9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94715" y="0"/>
            <a:ext cx="6568226" cy="6697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CA" sz="32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37light"/>
              </a:rPr>
              <a:t>KPIs of Google Ads Campaign</a:t>
            </a:r>
            <a:endParaRPr lang="en-CA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592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0E91A99-031C-494E-8452-89164599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258" y="649342"/>
            <a:ext cx="4284373" cy="33163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795436-3299-4E66-A67F-600A12B26032}"/>
              </a:ext>
            </a:extLst>
          </p:cNvPr>
          <p:cNvSpPr/>
          <p:nvPr/>
        </p:nvSpPr>
        <p:spPr>
          <a:xfrm>
            <a:off x="206060" y="3653034"/>
            <a:ext cx="2511380" cy="42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KPI for objective-1: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0672F-F12F-487E-9C5E-75930443F0A7}"/>
              </a:ext>
            </a:extLst>
          </p:cNvPr>
          <p:cNvSpPr txBox="1"/>
          <p:nvPr/>
        </p:nvSpPr>
        <p:spPr>
          <a:xfrm>
            <a:off x="0" y="42791"/>
            <a:ext cx="5149399" cy="369332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Best Practices for website traffic(Brand Campaigns)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E9E8B-F597-4549-92E1-FFD932F21854}"/>
              </a:ext>
            </a:extLst>
          </p:cNvPr>
          <p:cNvSpPr/>
          <p:nvPr/>
        </p:nvSpPr>
        <p:spPr>
          <a:xfrm>
            <a:off x="206060" y="4095480"/>
            <a:ext cx="11552351" cy="2762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Achieve the highest possible CPC (Cost per Click) within a daily minimum budget .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following three months, increase website traffic by web hosting and service visibility. </a:t>
            </a:r>
          </a:p>
          <a:p>
            <a:endParaRPr lang="en-CA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Metrics:</a:t>
            </a:r>
          </a:p>
          <a:p>
            <a:endParaRPr lang="en-CA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achieve the highest possible CPC per day minimum budget of CA$15.00.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Increasing the usual volume of web traffic by 20 times at a certain timespan.</a:t>
            </a:r>
            <a:endParaRPr lang="en-CA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E2EB03-1855-474C-8FBB-6C0D064C5A4F}"/>
              </a:ext>
            </a:extLst>
          </p:cNvPr>
          <p:cNvSpPr/>
          <p:nvPr/>
        </p:nvSpPr>
        <p:spPr>
          <a:xfrm>
            <a:off x="8654604" y="1488128"/>
            <a:ext cx="3537396" cy="1965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Fig: 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Advertising Strategy to achieve the KPI Objectives for Prairie Adventure Tour </a:t>
            </a:r>
            <a:endParaRPr lang="en-CA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007C3DE-32D1-4AF4-8A8F-33072A283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976" y="12879"/>
            <a:ext cx="1318147" cy="13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795436-3299-4E66-A67F-600A12B26032}"/>
              </a:ext>
            </a:extLst>
          </p:cNvPr>
          <p:cNvSpPr/>
          <p:nvPr/>
        </p:nvSpPr>
        <p:spPr>
          <a:xfrm>
            <a:off x="0" y="1410644"/>
            <a:ext cx="2511380" cy="4250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KPI for objective-2: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0672F-F12F-487E-9C5E-75930443F0A7}"/>
              </a:ext>
            </a:extLst>
          </p:cNvPr>
          <p:cNvSpPr txBox="1"/>
          <p:nvPr/>
        </p:nvSpPr>
        <p:spPr>
          <a:xfrm>
            <a:off x="0" y="0"/>
            <a:ext cx="5769728" cy="369332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Best Practices for Increasing Revenue</a:t>
            </a:r>
            <a:r>
              <a:rPr lang="en-CA" dirty="0"/>
              <a:t> Campaigns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E9E8B-F597-4549-92E1-FFD932F21854}"/>
              </a:ext>
            </a:extLst>
          </p:cNvPr>
          <p:cNvSpPr/>
          <p:nvPr/>
        </p:nvSpPr>
        <p:spPr>
          <a:xfrm>
            <a:off x="-25758" y="2020525"/>
            <a:ext cx="7559899" cy="34268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Obtain the maximum possible revenue within an average daily budget.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Acquiring the highest ROI (Return on Investment) from  specified advertisements campaign.</a:t>
            </a:r>
          </a:p>
          <a:p>
            <a:endParaRPr lang="en-CA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Metrics:</a:t>
            </a:r>
          </a:p>
          <a:p>
            <a:endParaRPr lang="en-CA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attain the best achievable Revenue on Ad Spend (ROAS) per day average budget of CA$20.00 (Approx.).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Increasing the capital investment in user choice campaigns to attain the ROI.</a:t>
            </a:r>
            <a:endParaRPr lang="en-CA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7E2C9-A272-4E8A-A537-7A6ACA18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93" y="2020525"/>
            <a:ext cx="4567707" cy="3438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634D9E51-4949-4732-B929-C29E3E42414E}" vid="{5842DBD6-7D6C-4C1A-8AA9-69FB39037E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sophisticated presentation</Template>
  <TotalTime>2880</TotalTime>
  <Words>1623</Words>
  <Application>Microsoft Office PowerPoint</Application>
  <PresentationFormat>Widescreen</PresentationFormat>
  <Paragraphs>227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5" baseType="lpstr">
      <vt:lpstr>Arial</vt:lpstr>
      <vt:lpstr>Bahnschrift</vt:lpstr>
      <vt:lpstr>Bahnschrift SemiBold</vt:lpstr>
      <vt:lpstr>Bahnschrift SemiBold Condensed</vt:lpstr>
      <vt:lpstr>Bahnschrift SemiBold SemiConden</vt:lpstr>
      <vt:lpstr>Calibri</vt:lpstr>
      <vt:lpstr>Calibri Light</vt:lpstr>
      <vt:lpstr>Cambria</vt:lpstr>
      <vt:lpstr>Constantia</vt:lpstr>
      <vt:lpstr>Corbel</vt:lpstr>
      <vt:lpstr>f37light</vt:lpstr>
      <vt:lpstr>Georgia</vt:lpstr>
      <vt:lpstr>Helvetica Light</vt:lpstr>
      <vt:lpstr>Inter UI</vt:lpstr>
      <vt:lpstr>Lohit Devanagari</vt:lpstr>
      <vt:lpstr>Raleway</vt:lpstr>
      <vt:lpstr>Wingdings</vt:lpstr>
      <vt:lpstr>Office Theme</vt:lpstr>
      <vt:lpstr>Paid Search Advertising &amp; Analytics</vt:lpstr>
      <vt:lpstr>Business Description </vt:lpstr>
      <vt:lpstr>PowerPoint Presentation</vt:lpstr>
      <vt:lpstr>PowerPoint Presentation</vt:lpstr>
      <vt:lpstr>Target Audience: Customer Persona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for Campaign Structure </vt:lpstr>
      <vt:lpstr>Analysis for Campaign Structure (Cont.)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 Extensions in Advertisement</vt:lpstr>
      <vt:lpstr>Ad Extensions in Advertisement (Cont.)</vt:lpstr>
      <vt:lpstr>Ad Extensions in Advertisement (Cont.)</vt:lpstr>
      <vt:lpstr>Ad Extensions in Advertisement (Cont.)</vt:lpstr>
      <vt:lpstr>Ad Extensions in Advertisement (Cont.)</vt:lpstr>
      <vt:lpstr>Ad Extensions in Advertisement (Cont.)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Paid Search Advertising &amp; Analytics</dc:title>
  <dc:creator>TANVIR ASHRAF</dc:creator>
  <cp:lastModifiedBy>TANVIR ASHRAF</cp:lastModifiedBy>
  <cp:revision>32</cp:revision>
  <dcterms:created xsi:type="dcterms:W3CDTF">2022-02-15T17:15:38Z</dcterms:created>
  <dcterms:modified xsi:type="dcterms:W3CDTF">2022-02-27T01:45:43Z</dcterms:modified>
</cp:coreProperties>
</file>