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58" r:id="rId4"/>
    <p:sldId id="275" r:id="rId5"/>
    <p:sldId id="267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IR ASHRAF" userId="e35142cb3792d77f" providerId="LiveId" clId="{9E5F4AFC-B5C5-4EDF-A014-05CC5D1DAB78}"/>
    <pc:docChg chg="undo custSel addSld delSld modSld">
      <pc:chgData name="TANVIR ASHRAF" userId="e35142cb3792d77f" providerId="LiveId" clId="{9E5F4AFC-B5C5-4EDF-A014-05CC5D1DAB78}" dt="2022-03-22T04:10:11.848" v="574" actId="2085"/>
      <pc:docMkLst>
        <pc:docMk/>
      </pc:docMkLst>
      <pc:sldChg chg="addSp delSp modSp mod">
        <pc:chgData name="TANVIR ASHRAF" userId="e35142cb3792d77f" providerId="LiveId" clId="{9E5F4AFC-B5C5-4EDF-A014-05CC5D1DAB78}" dt="2022-03-22T03:51:24.086" v="258" actId="14100"/>
        <pc:sldMkLst>
          <pc:docMk/>
          <pc:sldMk cId="423498839" sldId="258"/>
        </pc:sldMkLst>
        <pc:spChg chg="mod">
          <ac:chgData name="TANVIR ASHRAF" userId="e35142cb3792d77f" providerId="LiveId" clId="{9E5F4AFC-B5C5-4EDF-A014-05CC5D1DAB78}" dt="2022-03-22T03:50:42.594" v="249" actId="14100"/>
          <ac:spMkLst>
            <pc:docMk/>
            <pc:sldMk cId="423498839" sldId="258"/>
            <ac:spMk id="2" creationId="{00000000-0000-0000-0000-000000000000}"/>
          </ac:spMkLst>
        </pc:spChg>
        <pc:spChg chg="del">
          <ac:chgData name="TANVIR ASHRAF" userId="e35142cb3792d77f" providerId="LiveId" clId="{9E5F4AFC-B5C5-4EDF-A014-05CC5D1DAB78}" dt="2022-03-22T03:49:59.085" v="216" actId="478"/>
          <ac:spMkLst>
            <pc:docMk/>
            <pc:sldMk cId="423498839" sldId="258"/>
            <ac:spMk id="3" creationId="{00000000-0000-0000-0000-000000000000}"/>
          </ac:spMkLst>
        </pc:spChg>
        <pc:picChg chg="add mod">
          <ac:chgData name="TANVIR ASHRAF" userId="e35142cb3792d77f" providerId="LiveId" clId="{9E5F4AFC-B5C5-4EDF-A014-05CC5D1DAB78}" dt="2022-03-22T03:51:20.251" v="257" actId="14100"/>
          <ac:picMkLst>
            <pc:docMk/>
            <pc:sldMk cId="423498839" sldId="258"/>
            <ac:picMk id="4" creationId="{7BBCA7EA-5356-4E97-AEFC-8D5684E5C198}"/>
          </ac:picMkLst>
        </pc:picChg>
        <pc:picChg chg="add mod">
          <ac:chgData name="TANVIR ASHRAF" userId="e35142cb3792d77f" providerId="LiveId" clId="{9E5F4AFC-B5C5-4EDF-A014-05CC5D1DAB78}" dt="2022-03-22T03:51:24.086" v="258" actId="14100"/>
          <ac:picMkLst>
            <pc:docMk/>
            <pc:sldMk cId="423498839" sldId="258"/>
            <ac:picMk id="5" creationId="{0185E5A8-73DE-4091-A771-DCCDC4D336AC}"/>
          </ac:picMkLst>
        </pc:picChg>
      </pc:sldChg>
      <pc:sldChg chg="del">
        <pc:chgData name="TANVIR ASHRAF" userId="e35142cb3792d77f" providerId="LiveId" clId="{9E5F4AFC-B5C5-4EDF-A014-05CC5D1DAB78}" dt="2022-03-22T03:51:32.131" v="259" actId="47"/>
        <pc:sldMkLst>
          <pc:docMk/>
          <pc:sldMk cId="2979636628" sldId="261"/>
        </pc:sldMkLst>
      </pc:sldChg>
      <pc:sldChg chg="del">
        <pc:chgData name="TANVIR ASHRAF" userId="e35142cb3792d77f" providerId="LiveId" clId="{9E5F4AFC-B5C5-4EDF-A014-05CC5D1DAB78}" dt="2022-03-22T03:58:22.458" v="353" actId="47"/>
        <pc:sldMkLst>
          <pc:docMk/>
          <pc:sldMk cId="3914592429" sldId="262"/>
        </pc:sldMkLst>
      </pc:sldChg>
      <pc:sldChg chg="del">
        <pc:chgData name="TANVIR ASHRAF" userId="e35142cb3792d77f" providerId="LiveId" clId="{9E5F4AFC-B5C5-4EDF-A014-05CC5D1DAB78}" dt="2022-03-22T03:51:33.585" v="260" actId="47"/>
        <pc:sldMkLst>
          <pc:docMk/>
          <pc:sldMk cId="4244490377" sldId="266"/>
        </pc:sldMkLst>
      </pc:sldChg>
      <pc:sldChg chg="addSp modSp mod">
        <pc:chgData name="TANVIR ASHRAF" userId="e35142cb3792d77f" providerId="LiveId" clId="{9E5F4AFC-B5C5-4EDF-A014-05CC5D1DAB78}" dt="2022-03-22T03:56:50.267" v="328" actId="14100"/>
        <pc:sldMkLst>
          <pc:docMk/>
          <pc:sldMk cId="627050846" sldId="267"/>
        </pc:sldMkLst>
        <pc:spChg chg="add mod">
          <ac:chgData name="TANVIR ASHRAF" userId="e35142cb3792d77f" providerId="LiveId" clId="{9E5F4AFC-B5C5-4EDF-A014-05CC5D1DAB78}" dt="2022-03-22T03:55:36.721" v="310" actId="14100"/>
          <ac:spMkLst>
            <pc:docMk/>
            <pc:sldMk cId="627050846" sldId="267"/>
            <ac:spMk id="3" creationId="{4D869DEE-05B0-48B7-A49F-1D9FFB61DFFA}"/>
          </ac:spMkLst>
        </pc:spChg>
        <pc:picChg chg="add mod">
          <ac:chgData name="TANVIR ASHRAF" userId="e35142cb3792d77f" providerId="LiveId" clId="{9E5F4AFC-B5C5-4EDF-A014-05CC5D1DAB78}" dt="2022-03-22T03:55:59.488" v="315" actId="1076"/>
          <ac:picMkLst>
            <pc:docMk/>
            <pc:sldMk cId="627050846" sldId="267"/>
            <ac:picMk id="2" creationId="{67870461-19EE-4C4B-A257-7F950317A2AD}"/>
          </ac:picMkLst>
        </pc:picChg>
        <pc:picChg chg="add mod">
          <ac:chgData name="TANVIR ASHRAF" userId="e35142cb3792d77f" providerId="LiveId" clId="{9E5F4AFC-B5C5-4EDF-A014-05CC5D1DAB78}" dt="2022-03-22T03:56:04.289" v="320" actId="1037"/>
          <ac:picMkLst>
            <pc:docMk/>
            <pc:sldMk cId="627050846" sldId="267"/>
            <ac:picMk id="4" creationId="{2C59B252-02AA-4AEA-8B4C-6101614BB7B4}"/>
          </ac:picMkLst>
        </pc:picChg>
        <pc:picChg chg="add mod">
          <ac:chgData name="TANVIR ASHRAF" userId="e35142cb3792d77f" providerId="LiveId" clId="{9E5F4AFC-B5C5-4EDF-A014-05CC5D1DAB78}" dt="2022-03-22T03:56:24.534" v="322" actId="1076"/>
          <ac:picMkLst>
            <pc:docMk/>
            <pc:sldMk cId="627050846" sldId="267"/>
            <ac:picMk id="5" creationId="{090CA727-AFDE-4422-BB72-5F1ADADEF411}"/>
          </ac:picMkLst>
        </pc:picChg>
        <pc:picChg chg="add mod">
          <ac:chgData name="TANVIR ASHRAF" userId="e35142cb3792d77f" providerId="LiveId" clId="{9E5F4AFC-B5C5-4EDF-A014-05CC5D1DAB78}" dt="2022-03-22T03:56:50.267" v="328" actId="14100"/>
          <ac:picMkLst>
            <pc:docMk/>
            <pc:sldMk cId="627050846" sldId="267"/>
            <ac:picMk id="6" creationId="{F66C4E4B-220B-40FD-96FC-C6A546720E27}"/>
          </ac:picMkLst>
        </pc:picChg>
      </pc:sldChg>
      <pc:sldChg chg="addSp delSp modSp mod">
        <pc:chgData name="TANVIR ASHRAF" userId="e35142cb3792d77f" providerId="LiveId" clId="{9E5F4AFC-B5C5-4EDF-A014-05CC5D1DAB78}" dt="2022-03-22T03:47:40.586" v="199" actId="14100"/>
        <pc:sldMkLst>
          <pc:docMk/>
          <pc:sldMk cId="1126723429" sldId="270"/>
        </pc:sldMkLst>
        <pc:spChg chg="add del mod">
          <ac:chgData name="TANVIR ASHRAF" userId="e35142cb3792d77f" providerId="LiveId" clId="{9E5F4AFC-B5C5-4EDF-A014-05CC5D1DAB78}" dt="2022-03-22T03:39:09.989" v="123" actId="478"/>
          <ac:spMkLst>
            <pc:docMk/>
            <pc:sldMk cId="1126723429" sldId="270"/>
            <ac:spMk id="3" creationId="{5C86E60E-511E-4F63-9767-AAD2B0B87FFE}"/>
          </ac:spMkLst>
        </pc:spChg>
        <pc:spChg chg="add mod">
          <ac:chgData name="TANVIR ASHRAF" userId="e35142cb3792d77f" providerId="LiveId" clId="{9E5F4AFC-B5C5-4EDF-A014-05CC5D1DAB78}" dt="2022-03-22T03:41:17.634" v="174" actId="1076"/>
          <ac:spMkLst>
            <pc:docMk/>
            <pc:sldMk cId="1126723429" sldId="270"/>
            <ac:spMk id="4" creationId="{BCF402E3-CA86-4A48-9E54-9E00403629E0}"/>
          </ac:spMkLst>
        </pc:spChg>
        <pc:spChg chg="mod">
          <ac:chgData name="TANVIR ASHRAF" userId="e35142cb3792d77f" providerId="LiveId" clId="{9E5F4AFC-B5C5-4EDF-A014-05CC5D1DAB78}" dt="2022-03-22T03:47:30.652" v="197" actId="115"/>
          <ac:spMkLst>
            <pc:docMk/>
            <pc:sldMk cId="1126723429" sldId="270"/>
            <ac:spMk id="13" creationId="{00000000-0000-0000-0000-000000000000}"/>
          </ac:spMkLst>
        </pc:spChg>
        <pc:spChg chg="del">
          <ac:chgData name="TANVIR ASHRAF" userId="e35142cb3792d77f" providerId="LiveId" clId="{9E5F4AFC-B5C5-4EDF-A014-05CC5D1DAB78}" dt="2022-03-22T03:39:07.667" v="122" actId="478"/>
          <ac:spMkLst>
            <pc:docMk/>
            <pc:sldMk cId="1126723429" sldId="270"/>
            <ac:spMk id="14" creationId="{00000000-0000-0000-0000-000000000000}"/>
          </ac:spMkLst>
        </pc:spChg>
        <pc:picChg chg="add mod">
          <ac:chgData name="TANVIR ASHRAF" userId="e35142cb3792d77f" providerId="LiveId" clId="{9E5F4AFC-B5C5-4EDF-A014-05CC5D1DAB78}" dt="2022-03-22T03:47:37.384" v="198" actId="14100"/>
          <ac:picMkLst>
            <pc:docMk/>
            <pc:sldMk cId="1126723429" sldId="270"/>
            <ac:picMk id="6" creationId="{BB3026CC-A1EB-41CC-856B-03B0BEB7CE80}"/>
          </ac:picMkLst>
        </pc:picChg>
        <pc:picChg chg="add mod">
          <ac:chgData name="TANVIR ASHRAF" userId="e35142cb3792d77f" providerId="LiveId" clId="{9E5F4AFC-B5C5-4EDF-A014-05CC5D1DAB78}" dt="2022-03-22T03:47:40.586" v="199" actId="14100"/>
          <ac:picMkLst>
            <pc:docMk/>
            <pc:sldMk cId="1126723429" sldId="270"/>
            <ac:picMk id="8" creationId="{DC85E098-28C3-4EF2-825E-C93591BCF566}"/>
          </ac:picMkLst>
        </pc:picChg>
      </pc:sldChg>
      <pc:sldChg chg="del">
        <pc:chgData name="TANVIR ASHRAF" userId="e35142cb3792d77f" providerId="LiveId" clId="{9E5F4AFC-B5C5-4EDF-A014-05CC5D1DAB78}" dt="2022-03-22T03:47:49.870" v="200" actId="47"/>
        <pc:sldMkLst>
          <pc:docMk/>
          <pc:sldMk cId="2655166946" sldId="271"/>
        </pc:sldMkLst>
      </pc:sldChg>
      <pc:sldChg chg="del">
        <pc:chgData name="TANVIR ASHRAF" userId="e35142cb3792d77f" providerId="LiveId" clId="{9E5F4AFC-B5C5-4EDF-A014-05CC5D1DAB78}" dt="2022-03-22T03:47:53.295" v="201" actId="47"/>
        <pc:sldMkLst>
          <pc:docMk/>
          <pc:sldMk cId="981825283" sldId="272"/>
        </pc:sldMkLst>
      </pc:sldChg>
      <pc:sldChg chg="del">
        <pc:chgData name="TANVIR ASHRAF" userId="e35142cb3792d77f" providerId="LiveId" clId="{9E5F4AFC-B5C5-4EDF-A014-05CC5D1DAB78}" dt="2022-03-22T03:47:55.961" v="202" actId="47"/>
        <pc:sldMkLst>
          <pc:docMk/>
          <pc:sldMk cId="3488869952" sldId="273"/>
        </pc:sldMkLst>
      </pc:sldChg>
      <pc:sldChg chg="del">
        <pc:chgData name="TANVIR ASHRAF" userId="e35142cb3792d77f" providerId="LiveId" clId="{9E5F4AFC-B5C5-4EDF-A014-05CC5D1DAB78}" dt="2022-03-22T03:58:20.383" v="352" actId="47"/>
        <pc:sldMkLst>
          <pc:docMk/>
          <pc:sldMk cId="933344039" sldId="274"/>
        </pc:sldMkLst>
      </pc:sldChg>
      <pc:sldChg chg="addSp delSp modSp new del mod">
        <pc:chgData name="TANVIR ASHRAF" userId="e35142cb3792d77f" providerId="LiveId" clId="{9E5F4AFC-B5C5-4EDF-A014-05CC5D1DAB78}" dt="2022-03-22T03:32:54.189" v="121" actId="47"/>
        <pc:sldMkLst>
          <pc:docMk/>
          <pc:sldMk cId="1568705884" sldId="275"/>
        </pc:sldMkLst>
        <pc:spChg chg="add del">
          <ac:chgData name="TANVIR ASHRAF" userId="e35142cb3792d77f" providerId="LiveId" clId="{9E5F4AFC-B5C5-4EDF-A014-05CC5D1DAB78}" dt="2022-03-22T03:31:37.007" v="2" actId="22"/>
          <ac:spMkLst>
            <pc:docMk/>
            <pc:sldMk cId="1568705884" sldId="275"/>
            <ac:spMk id="3" creationId="{5F6F6F37-6134-4A3E-84B2-6DE627E06D0B}"/>
          </ac:spMkLst>
        </pc:spChg>
        <pc:spChg chg="add del">
          <ac:chgData name="TANVIR ASHRAF" userId="e35142cb3792d77f" providerId="LiveId" clId="{9E5F4AFC-B5C5-4EDF-A014-05CC5D1DAB78}" dt="2022-03-22T03:31:40.714" v="4" actId="478"/>
          <ac:spMkLst>
            <pc:docMk/>
            <pc:sldMk cId="1568705884" sldId="275"/>
            <ac:spMk id="5" creationId="{DC3D4833-A7DF-44BE-83CA-06F29EA111E9}"/>
          </ac:spMkLst>
        </pc:spChg>
        <pc:spChg chg="add mod">
          <ac:chgData name="TANVIR ASHRAF" userId="e35142cb3792d77f" providerId="LiveId" clId="{9E5F4AFC-B5C5-4EDF-A014-05CC5D1DAB78}" dt="2022-03-22T03:32:51.608" v="120" actId="5793"/>
          <ac:spMkLst>
            <pc:docMk/>
            <pc:sldMk cId="1568705884" sldId="275"/>
            <ac:spMk id="7" creationId="{B830F84F-7B4A-42E7-9F20-418452E2BE1A}"/>
          </ac:spMkLst>
        </pc:spChg>
      </pc:sldChg>
      <pc:sldChg chg="addSp delSp modSp add mod">
        <pc:chgData name="TANVIR ASHRAF" userId="e35142cb3792d77f" providerId="LiveId" clId="{9E5F4AFC-B5C5-4EDF-A014-05CC5D1DAB78}" dt="2022-03-22T03:54:47.969" v="299" actId="167"/>
        <pc:sldMkLst>
          <pc:docMk/>
          <pc:sldMk cId="3804291657" sldId="275"/>
        </pc:sldMkLst>
        <pc:spChg chg="mod">
          <ac:chgData name="TANVIR ASHRAF" userId="e35142cb3792d77f" providerId="LiveId" clId="{9E5F4AFC-B5C5-4EDF-A014-05CC5D1DAB78}" dt="2022-03-22T03:52:10.069" v="274" actId="27636"/>
          <ac:spMkLst>
            <pc:docMk/>
            <pc:sldMk cId="3804291657" sldId="275"/>
            <ac:spMk id="2" creationId="{00000000-0000-0000-0000-000000000000}"/>
          </ac:spMkLst>
        </pc:spChg>
        <pc:picChg chg="del">
          <ac:chgData name="TANVIR ASHRAF" userId="e35142cb3792d77f" providerId="LiveId" clId="{9E5F4AFC-B5C5-4EDF-A014-05CC5D1DAB78}" dt="2022-03-22T03:52:14.150" v="275" actId="478"/>
          <ac:picMkLst>
            <pc:docMk/>
            <pc:sldMk cId="3804291657" sldId="275"/>
            <ac:picMk id="4" creationId="{7BBCA7EA-5356-4E97-AEFC-8D5684E5C198}"/>
          </ac:picMkLst>
        </pc:picChg>
        <pc:picChg chg="del">
          <ac:chgData name="TANVIR ASHRAF" userId="e35142cb3792d77f" providerId="LiveId" clId="{9E5F4AFC-B5C5-4EDF-A014-05CC5D1DAB78}" dt="2022-03-22T03:52:15.786" v="276" actId="478"/>
          <ac:picMkLst>
            <pc:docMk/>
            <pc:sldMk cId="3804291657" sldId="275"/>
            <ac:picMk id="5" creationId="{0185E5A8-73DE-4091-A771-DCCDC4D336AC}"/>
          </ac:picMkLst>
        </pc:picChg>
        <pc:picChg chg="add mod ord">
          <ac:chgData name="TANVIR ASHRAF" userId="e35142cb3792d77f" providerId="LiveId" clId="{9E5F4AFC-B5C5-4EDF-A014-05CC5D1DAB78}" dt="2022-03-22T03:54:42.136" v="298" actId="167"/>
          <ac:picMkLst>
            <pc:docMk/>
            <pc:sldMk cId="3804291657" sldId="275"/>
            <ac:picMk id="6" creationId="{8E4C39CC-D1F3-4C4E-8EE4-E038F7B4D87C}"/>
          </ac:picMkLst>
        </pc:picChg>
        <pc:picChg chg="add mod ord">
          <ac:chgData name="TANVIR ASHRAF" userId="e35142cb3792d77f" providerId="LiveId" clId="{9E5F4AFC-B5C5-4EDF-A014-05CC5D1DAB78}" dt="2022-03-22T03:54:47.969" v="299" actId="167"/>
          <ac:picMkLst>
            <pc:docMk/>
            <pc:sldMk cId="3804291657" sldId="275"/>
            <ac:picMk id="7" creationId="{8EE79238-65F0-4620-A7F4-06D3FB5C96D9}"/>
          </ac:picMkLst>
        </pc:picChg>
        <pc:picChg chg="add mod">
          <ac:chgData name="TANVIR ASHRAF" userId="e35142cb3792d77f" providerId="LiveId" clId="{9E5F4AFC-B5C5-4EDF-A014-05CC5D1DAB78}" dt="2022-03-22T03:54:36.645" v="297" actId="14100"/>
          <ac:picMkLst>
            <pc:docMk/>
            <pc:sldMk cId="3804291657" sldId="275"/>
            <ac:picMk id="8" creationId="{E2E58622-400B-407C-911B-0D564324792B}"/>
          </ac:picMkLst>
        </pc:picChg>
      </pc:sldChg>
      <pc:sldChg chg="addSp delSp modSp add mod">
        <pc:chgData name="TANVIR ASHRAF" userId="e35142cb3792d77f" providerId="LiveId" clId="{9E5F4AFC-B5C5-4EDF-A014-05CC5D1DAB78}" dt="2022-03-22T03:58:04.856" v="351" actId="1076"/>
        <pc:sldMkLst>
          <pc:docMk/>
          <pc:sldMk cId="2752019723" sldId="276"/>
        </pc:sldMkLst>
        <pc:picChg chg="del">
          <ac:chgData name="TANVIR ASHRAF" userId="e35142cb3792d77f" providerId="LiveId" clId="{9E5F4AFC-B5C5-4EDF-A014-05CC5D1DAB78}" dt="2022-03-22T03:57:00.426" v="330" actId="478"/>
          <ac:picMkLst>
            <pc:docMk/>
            <pc:sldMk cId="2752019723" sldId="276"/>
            <ac:picMk id="2" creationId="{67870461-19EE-4C4B-A257-7F950317A2AD}"/>
          </ac:picMkLst>
        </pc:picChg>
        <pc:picChg chg="del">
          <ac:chgData name="TANVIR ASHRAF" userId="e35142cb3792d77f" providerId="LiveId" clId="{9E5F4AFC-B5C5-4EDF-A014-05CC5D1DAB78}" dt="2022-03-22T03:57:03.924" v="332" actId="478"/>
          <ac:picMkLst>
            <pc:docMk/>
            <pc:sldMk cId="2752019723" sldId="276"/>
            <ac:picMk id="4" creationId="{2C59B252-02AA-4AEA-8B4C-6101614BB7B4}"/>
          </ac:picMkLst>
        </pc:picChg>
        <pc:picChg chg="del">
          <ac:chgData name="TANVIR ASHRAF" userId="e35142cb3792d77f" providerId="LiveId" clId="{9E5F4AFC-B5C5-4EDF-A014-05CC5D1DAB78}" dt="2022-03-22T03:57:02.254" v="331" actId="478"/>
          <ac:picMkLst>
            <pc:docMk/>
            <pc:sldMk cId="2752019723" sldId="276"/>
            <ac:picMk id="5" creationId="{090CA727-AFDE-4422-BB72-5F1ADADEF411}"/>
          </ac:picMkLst>
        </pc:picChg>
        <pc:picChg chg="del">
          <ac:chgData name="TANVIR ASHRAF" userId="e35142cb3792d77f" providerId="LiveId" clId="{9E5F4AFC-B5C5-4EDF-A014-05CC5D1DAB78}" dt="2022-03-22T03:57:05.611" v="333" actId="478"/>
          <ac:picMkLst>
            <pc:docMk/>
            <pc:sldMk cId="2752019723" sldId="276"/>
            <ac:picMk id="6" creationId="{F66C4E4B-220B-40FD-96FC-C6A546720E27}"/>
          </ac:picMkLst>
        </pc:picChg>
        <pc:picChg chg="add mod">
          <ac:chgData name="TANVIR ASHRAF" userId="e35142cb3792d77f" providerId="LiveId" clId="{9E5F4AFC-B5C5-4EDF-A014-05CC5D1DAB78}" dt="2022-03-22T03:58:04.856" v="351" actId="1076"/>
          <ac:picMkLst>
            <pc:docMk/>
            <pc:sldMk cId="2752019723" sldId="276"/>
            <ac:picMk id="7" creationId="{B1C21BD0-4846-4919-83A0-9B17825F75DF}"/>
          </ac:picMkLst>
        </pc:picChg>
        <pc:picChg chg="add mod">
          <ac:chgData name="TANVIR ASHRAF" userId="e35142cb3792d77f" providerId="LiveId" clId="{9E5F4AFC-B5C5-4EDF-A014-05CC5D1DAB78}" dt="2022-03-22T03:58:01.835" v="350" actId="1076"/>
          <ac:picMkLst>
            <pc:docMk/>
            <pc:sldMk cId="2752019723" sldId="276"/>
            <ac:picMk id="8" creationId="{08EB16B6-5A1E-47F7-9AAA-A674858A4158}"/>
          </ac:picMkLst>
        </pc:picChg>
        <pc:picChg chg="add mod">
          <ac:chgData name="TANVIR ASHRAF" userId="e35142cb3792d77f" providerId="LiveId" clId="{9E5F4AFC-B5C5-4EDF-A014-05CC5D1DAB78}" dt="2022-03-22T03:57:57.815" v="349"/>
          <ac:picMkLst>
            <pc:docMk/>
            <pc:sldMk cId="2752019723" sldId="276"/>
            <ac:picMk id="9" creationId="{FE4D3B11-885B-43CC-9FE5-313AAE42A5FE}"/>
          </ac:picMkLst>
        </pc:picChg>
      </pc:sldChg>
      <pc:sldChg chg="addSp delSp modSp add mod">
        <pc:chgData name="TANVIR ASHRAF" userId="e35142cb3792d77f" providerId="LiveId" clId="{9E5F4AFC-B5C5-4EDF-A014-05CC5D1DAB78}" dt="2022-03-22T04:00:21.289" v="401" actId="14100"/>
        <pc:sldMkLst>
          <pc:docMk/>
          <pc:sldMk cId="954373963" sldId="277"/>
        </pc:sldMkLst>
        <pc:spChg chg="mod">
          <ac:chgData name="TANVIR ASHRAF" userId="e35142cb3792d77f" providerId="LiveId" clId="{9E5F4AFC-B5C5-4EDF-A014-05CC5D1DAB78}" dt="2022-03-22T03:58:47.823" v="377" actId="20577"/>
          <ac:spMkLst>
            <pc:docMk/>
            <pc:sldMk cId="954373963" sldId="277"/>
            <ac:spMk id="2" creationId="{00000000-0000-0000-0000-000000000000}"/>
          </ac:spMkLst>
        </pc:spChg>
        <pc:picChg chg="del">
          <ac:chgData name="TANVIR ASHRAF" userId="e35142cb3792d77f" providerId="LiveId" clId="{9E5F4AFC-B5C5-4EDF-A014-05CC5D1DAB78}" dt="2022-03-22T03:58:33.063" v="355" actId="478"/>
          <ac:picMkLst>
            <pc:docMk/>
            <pc:sldMk cId="954373963" sldId="277"/>
            <ac:picMk id="4" creationId="{7BBCA7EA-5356-4E97-AEFC-8D5684E5C198}"/>
          </ac:picMkLst>
        </pc:picChg>
        <pc:picChg chg="del">
          <ac:chgData name="TANVIR ASHRAF" userId="e35142cb3792d77f" providerId="LiveId" clId="{9E5F4AFC-B5C5-4EDF-A014-05CC5D1DAB78}" dt="2022-03-22T03:58:34.836" v="356" actId="478"/>
          <ac:picMkLst>
            <pc:docMk/>
            <pc:sldMk cId="954373963" sldId="277"/>
            <ac:picMk id="5" creationId="{0185E5A8-73DE-4091-A771-DCCDC4D336AC}"/>
          </ac:picMkLst>
        </pc:picChg>
        <pc:picChg chg="add mod">
          <ac:chgData name="TANVIR ASHRAF" userId="e35142cb3792d77f" providerId="LiveId" clId="{9E5F4AFC-B5C5-4EDF-A014-05CC5D1DAB78}" dt="2022-03-22T04:00:21.289" v="401" actId="14100"/>
          <ac:picMkLst>
            <pc:docMk/>
            <pc:sldMk cId="954373963" sldId="277"/>
            <ac:picMk id="6" creationId="{0197498E-6887-4FBD-B331-3E161D8229F3}"/>
          </ac:picMkLst>
        </pc:picChg>
        <pc:picChg chg="add mod">
          <ac:chgData name="TANVIR ASHRAF" userId="e35142cb3792d77f" providerId="LiveId" clId="{9E5F4AFC-B5C5-4EDF-A014-05CC5D1DAB78}" dt="2022-03-22T04:00:17.013" v="400" actId="1038"/>
          <ac:picMkLst>
            <pc:docMk/>
            <pc:sldMk cId="954373963" sldId="277"/>
            <ac:picMk id="7" creationId="{17728387-1891-4ACB-A7F9-DD285CED1D5A}"/>
          </ac:picMkLst>
        </pc:picChg>
        <pc:picChg chg="add mod">
          <ac:chgData name="TANVIR ASHRAF" userId="e35142cb3792d77f" providerId="LiveId" clId="{9E5F4AFC-B5C5-4EDF-A014-05CC5D1DAB78}" dt="2022-03-22T03:59:41.842" v="383" actId="1076"/>
          <ac:picMkLst>
            <pc:docMk/>
            <pc:sldMk cId="954373963" sldId="277"/>
            <ac:picMk id="8" creationId="{6C7D4F2C-F214-4075-BAC6-22236CEC53D2}"/>
          </ac:picMkLst>
        </pc:picChg>
      </pc:sldChg>
      <pc:sldChg chg="addSp delSp modSp add mod">
        <pc:chgData name="TANVIR ASHRAF" userId="e35142cb3792d77f" providerId="LiveId" clId="{9E5F4AFC-B5C5-4EDF-A014-05CC5D1DAB78}" dt="2022-03-22T04:01:51.710" v="427" actId="14100"/>
        <pc:sldMkLst>
          <pc:docMk/>
          <pc:sldMk cId="963648972" sldId="278"/>
        </pc:sldMkLst>
        <pc:spChg chg="mod">
          <ac:chgData name="TANVIR ASHRAF" userId="e35142cb3792d77f" providerId="LiveId" clId="{9E5F4AFC-B5C5-4EDF-A014-05CC5D1DAB78}" dt="2022-03-22T04:00:52.163" v="414" actId="20577"/>
          <ac:spMkLst>
            <pc:docMk/>
            <pc:sldMk cId="963648972" sldId="278"/>
            <ac:spMk id="2" creationId="{00000000-0000-0000-0000-000000000000}"/>
          </ac:spMkLst>
        </pc:spChg>
        <pc:picChg chg="del">
          <ac:chgData name="TANVIR ASHRAF" userId="e35142cb3792d77f" providerId="LiveId" clId="{9E5F4AFC-B5C5-4EDF-A014-05CC5D1DAB78}" dt="2022-03-22T04:00:36.047" v="403" actId="478"/>
          <ac:picMkLst>
            <pc:docMk/>
            <pc:sldMk cId="963648972" sldId="278"/>
            <ac:picMk id="6" creationId="{0197498E-6887-4FBD-B331-3E161D8229F3}"/>
          </ac:picMkLst>
        </pc:picChg>
        <pc:picChg chg="del">
          <ac:chgData name="TANVIR ASHRAF" userId="e35142cb3792d77f" providerId="LiveId" clId="{9E5F4AFC-B5C5-4EDF-A014-05CC5D1DAB78}" dt="2022-03-22T04:00:38.370" v="404" actId="478"/>
          <ac:picMkLst>
            <pc:docMk/>
            <pc:sldMk cId="963648972" sldId="278"/>
            <ac:picMk id="7" creationId="{17728387-1891-4ACB-A7F9-DD285CED1D5A}"/>
          </ac:picMkLst>
        </pc:picChg>
        <pc:picChg chg="mod">
          <ac:chgData name="TANVIR ASHRAF" userId="e35142cb3792d77f" providerId="LiveId" clId="{9E5F4AFC-B5C5-4EDF-A014-05CC5D1DAB78}" dt="2022-03-22T04:01:20.065" v="419" actId="14100"/>
          <ac:picMkLst>
            <pc:docMk/>
            <pc:sldMk cId="963648972" sldId="278"/>
            <ac:picMk id="8" creationId="{6C7D4F2C-F214-4075-BAC6-22236CEC53D2}"/>
          </ac:picMkLst>
        </pc:picChg>
        <pc:picChg chg="add mod">
          <ac:chgData name="TANVIR ASHRAF" userId="e35142cb3792d77f" providerId="LiveId" clId="{9E5F4AFC-B5C5-4EDF-A014-05CC5D1DAB78}" dt="2022-03-22T04:01:22.120" v="420" actId="1076"/>
          <ac:picMkLst>
            <pc:docMk/>
            <pc:sldMk cId="963648972" sldId="278"/>
            <ac:picMk id="9" creationId="{81166EE5-2149-4090-AAC0-5ABCA7F9499C}"/>
          </ac:picMkLst>
        </pc:picChg>
        <pc:picChg chg="add mod">
          <ac:chgData name="TANVIR ASHRAF" userId="e35142cb3792d77f" providerId="LiveId" clId="{9E5F4AFC-B5C5-4EDF-A014-05CC5D1DAB78}" dt="2022-03-22T04:01:51.710" v="427" actId="14100"/>
          <ac:picMkLst>
            <pc:docMk/>
            <pc:sldMk cId="963648972" sldId="278"/>
            <ac:picMk id="10" creationId="{2C5D679E-FC9A-4836-88B5-DD43611AD0D7}"/>
          </ac:picMkLst>
        </pc:picChg>
        <pc:picChg chg="add del mod">
          <ac:chgData name="TANVIR ASHRAF" userId="e35142cb3792d77f" providerId="LiveId" clId="{9E5F4AFC-B5C5-4EDF-A014-05CC5D1DAB78}" dt="2022-03-22T04:01:42.278" v="424" actId="478"/>
          <ac:picMkLst>
            <pc:docMk/>
            <pc:sldMk cId="963648972" sldId="278"/>
            <ac:picMk id="11" creationId="{E1A22EA4-8A15-4232-A251-9F2E7DACC88F}"/>
          </ac:picMkLst>
        </pc:picChg>
      </pc:sldChg>
      <pc:sldChg chg="addSp delSp modSp add mod">
        <pc:chgData name="TANVIR ASHRAF" userId="e35142cb3792d77f" providerId="LiveId" clId="{9E5F4AFC-B5C5-4EDF-A014-05CC5D1DAB78}" dt="2022-03-22T04:05:26.936" v="489" actId="21"/>
        <pc:sldMkLst>
          <pc:docMk/>
          <pc:sldMk cId="1419298310" sldId="279"/>
        </pc:sldMkLst>
        <pc:spChg chg="add del mod">
          <ac:chgData name="TANVIR ASHRAF" userId="e35142cb3792d77f" providerId="LiveId" clId="{9E5F4AFC-B5C5-4EDF-A014-05CC5D1DAB78}" dt="2022-03-22T04:05:26.936" v="489" actId="21"/>
          <ac:spMkLst>
            <pc:docMk/>
            <pc:sldMk cId="1419298310" sldId="279"/>
            <ac:spMk id="3" creationId="{9EC02101-8EAC-467F-8EAB-09574D27954C}"/>
          </ac:spMkLst>
        </pc:spChg>
        <pc:picChg chg="add mod">
          <ac:chgData name="TANVIR ASHRAF" userId="e35142cb3792d77f" providerId="LiveId" clId="{9E5F4AFC-B5C5-4EDF-A014-05CC5D1DAB78}" dt="2022-03-22T04:03:01.805" v="459" actId="14100"/>
          <ac:picMkLst>
            <pc:docMk/>
            <pc:sldMk cId="1419298310" sldId="279"/>
            <ac:picMk id="7" creationId="{C1454013-57CD-41B4-8244-12377ABEB250}"/>
          </ac:picMkLst>
        </pc:picChg>
        <pc:picChg chg="del">
          <ac:chgData name="TANVIR ASHRAF" userId="e35142cb3792d77f" providerId="LiveId" clId="{9E5F4AFC-B5C5-4EDF-A014-05CC5D1DAB78}" dt="2022-03-22T04:02:01.428" v="429" actId="478"/>
          <ac:picMkLst>
            <pc:docMk/>
            <pc:sldMk cId="1419298310" sldId="279"/>
            <ac:picMk id="8" creationId="{6C7D4F2C-F214-4075-BAC6-22236CEC53D2}"/>
          </ac:picMkLst>
        </pc:picChg>
        <pc:picChg chg="del">
          <ac:chgData name="TANVIR ASHRAF" userId="e35142cb3792d77f" providerId="LiveId" clId="{9E5F4AFC-B5C5-4EDF-A014-05CC5D1DAB78}" dt="2022-03-22T04:02:03.229" v="430" actId="478"/>
          <ac:picMkLst>
            <pc:docMk/>
            <pc:sldMk cId="1419298310" sldId="279"/>
            <ac:picMk id="9" creationId="{81166EE5-2149-4090-AAC0-5ABCA7F9499C}"/>
          </ac:picMkLst>
        </pc:picChg>
        <pc:picChg chg="del">
          <ac:chgData name="TANVIR ASHRAF" userId="e35142cb3792d77f" providerId="LiveId" clId="{9E5F4AFC-B5C5-4EDF-A014-05CC5D1DAB78}" dt="2022-03-22T04:02:04.838" v="431" actId="478"/>
          <ac:picMkLst>
            <pc:docMk/>
            <pc:sldMk cId="1419298310" sldId="279"/>
            <ac:picMk id="10" creationId="{2C5D679E-FC9A-4836-88B5-DD43611AD0D7}"/>
          </ac:picMkLst>
        </pc:picChg>
        <pc:picChg chg="add mod">
          <ac:chgData name="TANVIR ASHRAF" userId="e35142cb3792d77f" providerId="LiveId" clId="{9E5F4AFC-B5C5-4EDF-A014-05CC5D1DAB78}" dt="2022-03-22T04:02:58.579" v="458" actId="1076"/>
          <ac:picMkLst>
            <pc:docMk/>
            <pc:sldMk cId="1419298310" sldId="279"/>
            <ac:picMk id="11" creationId="{E4B0C949-FEB9-448B-B403-2619584B45A1}"/>
          </ac:picMkLst>
        </pc:picChg>
      </pc:sldChg>
      <pc:sldChg chg="addSp delSp modSp add mod">
        <pc:chgData name="TANVIR ASHRAF" userId="e35142cb3792d77f" providerId="LiveId" clId="{9E5F4AFC-B5C5-4EDF-A014-05CC5D1DAB78}" dt="2022-03-22T04:05:06.611" v="483" actId="478"/>
        <pc:sldMkLst>
          <pc:docMk/>
          <pc:sldMk cId="3434488302" sldId="280"/>
        </pc:sldMkLst>
        <pc:spChg chg="del mod">
          <ac:chgData name="TANVIR ASHRAF" userId="e35142cb3792d77f" providerId="LiveId" clId="{9E5F4AFC-B5C5-4EDF-A014-05CC5D1DAB78}" dt="2022-03-22T04:05:06.611" v="483" actId="478"/>
          <ac:spMkLst>
            <pc:docMk/>
            <pc:sldMk cId="3434488302" sldId="280"/>
            <ac:spMk id="3" creationId="{9EC02101-8EAC-467F-8EAB-09574D27954C}"/>
          </ac:spMkLst>
        </pc:spChg>
        <pc:picChg chg="add mod">
          <ac:chgData name="TANVIR ASHRAF" userId="e35142cb3792d77f" providerId="LiveId" clId="{9E5F4AFC-B5C5-4EDF-A014-05CC5D1DAB78}" dt="2022-03-22T04:03:50.099" v="469" actId="14100"/>
          <ac:picMkLst>
            <pc:docMk/>
            <pc:sldMk cId="3434488302" sldId="280"/>
            <ac:picMk id="6" creationId="{44E71235-DE49-4F3B-B2CA-B3FC86B8B986}"/>
          </ac:picMkLst>
        </pc:picChg>
        <pc:picChg chg="del">
          <ac:chgData name="TANVIR ASHRAF" userId="e35142cb3792d77f" providerId="LiveId" clId="{9E5F4AFC-B5C5-4EDF-A014-05CC5D1DAB78}" dt="2022-03-22T04:03:15.247" v="462" actId="478"/>
          <ac:picMkLst>
            <pc:docMk/>
            <pc:sldMk cId="3434488302" sldId="280"/>
            <ac:picMk id="7" creationId="{C1454013-57CD-41B4-8244-12377ABEB250}"/>
          </ac:picMkLst>
        </pc:picChg>
        <pc:picChg chg="add mod">
          <ac:chgData name="TANVIR ASHRAF" userId="e35142cb3792d77f" providerId="LiveId" clId="{9E5F4AFC-B5C5-4EDF-A014-05CC5D1DAB78}" dt="2022-03-22T04:04:00.012" v="471" actId="14100"/>
          <ac:picMkLst>
            <pc:docMk/>
            <pc:sldMk cId="3434488302" sldId="280"/>
            <ac:picMk id="8" creationId="{C3ABBA5A-F375-44BA-B0AE-600D91013DB1}"/>
          </ac:picMkLst>
        </pc:picChg>
        <pc:picChg chg="del">
          <ac:chgData name="TANVIR ASHRAF" userId="e35142cb3792d77f" providerId="LiveId" clId="{9E5F4AFC-B5C5-4EDF-A014-05CC5D1DAB78}" dt="2022-03-22T04:03:16.951" v="463" actId="478"/>
          <ac:picMkLst>
            <pc:docMk/>
            <pc:sldMk cId="3434488302" sldId="280"/>
            <ac:picMk id="11" creationId="{E4B0C949-FEB9-448B-B403-2619584B45A1}"/>
          </ac:picMkLst>
        </pc:picChg>
      </pc:sldChg>
      <pc:sldChg chg="addSp delSp modSp add mod">
        <pc:chgData name="TANVIR ASHRAF" userId="e35142cb3792d77f" providerId="LiveId" clId="{9E5F4AFC-B5C5-4EDF-A014-05CC5D1DAB78}" dt="2022-03-22T04:05:15.299" v="485" actId="21"/>
        <pc:sldMkLst>
          <pc:docMk/>
          <pc:sldMk cId="2055224675" sldId="281"/>
        </pc:sldMkLst>
        <pc:spChg chg="del">
          <ac:chgData name="TANVIR ASHRAF" userId="e35142cb3792d77f" providerId="LiveId" clId="{9E5F4AFC-B5C5-4EDF-A014-05CC5D1DAB78}" dt="2022-03-22T04:05:03.104" v="482" actId="478"/>
          <ac:spMkLst>
            <pc:docMk/>
            <pc:sldMk cId="2055224675" sldId="281"/>
            <ac:spMk id="3" creationId="{9EC02101-8EAC-467F-8EAB-09574D27954C}"/>
          </ac:spMkLst>
        </pc:spChg>
        <pc:picChg chg="del">
          <ac:chgData name="TANVIR ASHRAF" userId="e35142cb3792d77f" providerId="LiveId" clId="{9E5F4AFC-B5C5-4EDF-A014-05CC5D1DAB78}" dt="2022-03-22T04:04:11.287" v="473" actId="478"/>
          <ac:picMkLst>
            <pc:docMk/>
            <pc:sldMk cId="2055224675" sldId="281"/>
            <ac:picMk id="6" creationId="{44E71235-DE49-4F3B-B2CA-B3FC86B8B986}"/>
          </ac:picMkLst>
        </pc:picChg>
        <pc:picChg chg="add mod">
          <ac:chgData name="TANVIR ASHRAF" userId="e35142cb3792d77f" providerId="LiveId" clId="{9E5F4AFC-B5C5-4EDF-A014-05CC5D1DAB78}" dt="2022-03-22T04:04:40.787" v="479" actId="14100"/>
          <ac:picMkLst>
            <pc:docMk/>
            <pc:sldMk cId="2055224675" sldId="281"/>
            <ac:picMk id="7" creationId="{25E66A05-BFFB-4856-9045-45B7ADF35BDD}"/>
          </ac:picMkLst>
        </pc:picChg>
        <pc:picChg chg="del">
          <ac:chgData name="TANVIR ASHRAF" userId="e35142cb3792d77f" providerId="LiveId" clId="{9E5F4AFC-B5C5-4EDF-A014-05CC5D1DAB78}" dt="2022-03-22T04:04:13.021" v="474" actId="478"/>
          <ac:picMkLst>
            <pc:docMk/>
            <pc:sldMk cId="2055224675" sldId="281"/>
            <ac:picMk id="8" creationId="{C3ABBA5A-F375-44BA-B0AE-600D91013DB1}"/>
          </ac:picMkLst>
        </pc:picChg>
        <pc:picChg chg="add mod">
          <ac:chgData name="TANVIR ASHRAF" userId="e35142cb3792d77f" providerId="LiveId" clId="{9E5F4AFC-B5C5-4EDF-A014-05CC5D1DAB78}" dt="2022-03-22T04:04:43.714" v="480" actId="14100"/>
          <ac:picMkLst>
            <pc:docMk/>
            <pc:sldMk cId="2055224675" sldId="281"/>
            <ac:picMk id="9" creationId="{B24F9061-65F2-48D6-972B-B8D6EF9279BB}"/>
          </ac:picMkLst>
        </pc:picChg>
        <pc:picChg chg="add del mod">
          <ac:chgData name="TANVIR ASHRAF" userId="e35142cb3792d77f" providerId="LiveId" clId="{9E5F4AFC-B5C5-4EDF-A014-05CC5D1DAB78}" dt="2022-03-22T04:05:15.299" v="485" actId="21"/>
          <ac:picMkLst>
            <pc:docMk/>
            <pc:sldMk cId="2055224675" sldId="281"/>
            <ac:picMk id="10" creationId="{901E984E-66AF-4E07-B41B-0784468E7321}"/>
          </ac:picMkLst>
        </pc:picChg>
      </pc:sldChg>
      <pc:sldChg chg="addSp delSp modSp add mod">
        <pc:chgData name="TANVIR ASHRAF" userId="e35142cb3792d77f" providerId="LiveId" clId="{9E5F4AFC-B5C5-4EDF-A014-05CC5D1DAB78}" dt="2022-03-22T04:07:12.931" v="520" actId="1038"/>
        <pc:sldMkLst>
          <pc:docMk/>
          <pc:sldMk cId="2686486887" sldId="282"/>
        </pc:sldMkLst>
        <pc:spChg chg="add mod">
          <ac:chgData name="TANVIR ASHRAF" userId="e35142cb3792d77f" providerId="LiveId" clId="{9E5F4AFC-B5C5-4EDF-A014-05CC5D1DAB78}" dt="2022-03-22T04:06:19.690" v="499" actId="1076"/>
          <ac:spMkLst>
            <pc:docMk/>
            <pc:sldMk cId="2686486887" sldId="282"/>
            <ac:spMk id="6" creationId="{308E4C67-9D1C-47E5-A5E0-B925D17A5530}"/>
          </ac:spMkLst>
        </pc:spChg>
        <pc:picChg chg="del">
          <ac:chgData name="TANVIR ASHRAF" userId="e35142cb3792d77f" providerId="LiveId" clId="{9E5F4AFC-B5C5-4EDF-A014-05CC5D1DAB78}" dt="2022-03-22T04:05:18.094" v="486" actId="478"/>
          <ac:picMkLst>
            <pc:docMk/>
            <pc:sldMk cId="2686486887" sldId="282"/>
            <ac:picMk id="7" creationId="{25E66A05-BFFB-4856-9045-45B7ADF35BDD}"/>
          </ac:picMkLst>
        </pc:picChg>
        <pc:picChg chg="add mod">
          <ac:chgData name="TANVIR ASHRAF" userId="e35142cb3792d77f" providerId="LiveId" clId="{9E5F4AFC-B5C5-4EDF-A014-05CC5D1DAB78}" dt="2022-03-22T04:07:04.231" v="509" actId="1076"/>
          <ac:picMkLst>
            <pc:docMk/>
            <pc:sldMk cId="2686486887" sldId="282"/>
            <ac:picMk id="8" creationId="{469FCD9C-3A95-4886-AD36-5F486D9AC631}"/>
          </ac:picMkLst>
        </pc:picChg>
        <pc:picChg chg="del">
          <ac:chgData name="TANVIR ASHRAF" userId="e35142cb3792d77f" providerId="LiveId" clId="{9E5F4AFC-B5C5-4EDF-A014-05CC5D1DAB78}" dt="2022-03-22T04:05:19.929" v="487" actId="478"/>
          <ac:picMkLst>
            <pc:docMk/>
            <pc:sldMk cId="2686486887" sldId="282"/>
            <ac:picMk id="9" creationId="{B24F9061-65F2-48D6-972B-B8D6EF9279BB}"/>
          </ac:picMkLst>
        </pc:picChg>
        <pc:picChg chg="mod">
          <ac:chgData name="TANVIR ASHRAF" userId="e35142cb3792d77f" providerId="LiveId" clId="{9E5F4AFC-B5C5-4EDF-A014-05CC5D1DAB78}" dt="2022-03-22T04:07:12.931" v="520" actId="1038"/>
          <ac:picMkLst>
            <pc:docMk/>
            <pc:sldMk cId="2686486887" sldId="282"/>
            <ac:picMk id="10" creationId="{901E984E-66AF-4E07-B41B-0784468E7321}"/>
          </ac:picMkLst>
        </pc:picChg>
        <pc:picChg chg="add mod">
          <ac:chgData name="TANVIR ASHRAF" userId="e35142cb3792d77f" providerId="LiveId" clId="{9E5F4AFC-B5C5-4EDF-A014-05CC5D1DAB78}" dt="2022-03-22T04:07:07.045" v="512" actId="1038"/>
          <ac:picMkLst>
            <pc:docMk/>
            <pc:sldMk cId="2686486887" sldId="282"/>
            <ac:picMk id="11" creationId="{AE8CB556-04DF-4892-A986-26791BD747EB}"/>
          </ac:picMkLst>
        </pc:picChg>
        <pc:picChg chg="add mod">
          <ac:chgData name="TANVIR ASHRAF" userId="e35142cb3792d77f" providerId="LiveId" clId="{9E5F4AFC-B5C5-4EDF-A014-05CC5D1DAB78}" dt="2022-03-22T04:07:09.691" v="516" actId="1038"/>
          <ac:picMkLst>
            <pc:docMk/>
            <pc:sldMk cId="2686486887" sldId="282"/>
            <ac:picMk id="12" creationId="{2E54AAF9-1C83-42CF-B554-6FFCB0A8BB48}"/>
          </ac:picMkLst>
        </pc:picChg>
      </pc:sldChg>
      <pc:sldChg chg="addSp delSp modSp add mod">
        <pc:chgData name="TANVIR ASHRAF" userId="e35142cb3792d77f" providerId="LiveId" clId="{9E5F4AFC-B5C5-4EDF-A014-05CC5D1DAB78}" dt="2022-03-22T04:08:35.644" v="543" actId="1076"/>
        <pc:sldMkLst>
          <pc:docMk/>
          <pc:sldMk cId="1255098518" sldId="283"/>
        </pc:sldMkLst>
        <pc:spChg chg="mod">
          <ac:chgData name="TANVIR ASHRAF" userId="e35142cb3792d77f" providerId="LiveId" clId="{9E5F4AFC-B5C5-4EDF-A014-05CC5D1DAB78}" dt="2022-03-22T04:08:35.644" v="543" actId="1076"/>
          <ac:spMkLst>
            <pc:docMk/>
            <pc:sldMk cId="1255098518" sldId="283"/>
            <ac:spMk id="6" creationId="{308E4C67-9D1C-47E5-A5E0-B925D17A5530}"/>
          </ac:spMkLst>
        </pc:spChg>
        <pc:picChg chg="del">
          <ac:chgData name="TANVIR ASHRAF" userId="e35142cb3792d77f" providerId="LiveId" clId="{9E5F4AFC-B5C5-4EDF-A014-05CC5D1DAB78}" dt="2022-03-22T04:07:31.754" v="525" actId="478"/>
          <ac:picMkLst>
            <pc:docMk/>
            <pc:sldMk cId="1255098518" sldId="283"/>
            <ac:picMk id="8" creationId="{469FCD9C-3A95-4886-AD36-5F486D9AC631}"/>
          </ac:picMkLst>
        </pc:picChg>
        <pc:picChg chg="add mod">
          <ac:chgData name="TANVIR ASHRAF" userId="e35142cb3792d77f" providerId="LiveId" clId="{9E5F4AFC-B5C5-4EDF-A014-05CC5D1DAB78}" dt="2022-03-22T04:08:19.782" v="539" actId="14100"/>
          <ac:picMkLst>
            <pc:docMk/>
            <pc:sldMk cId="1255098518" sldId="283"/>
            <ac:picMk id="9" creationId="{54B45958-AA14-4A92-8274-A349644FCFD9}"/>
          </ac:picMkLst>
        </pc:picChg>
        <pc:picChg chg="del">
          <ac:chgData name="TANVIR ASHRAF" userId="e35142cb3792d77f" providerId="LiveId" clId="{9E5F4AFC-B5C5-4EDF-A014-05CC5D1DAB78}" dt="2022-03-22T04:07:26.454" v="522" actId="478"/>
          <ac:picMkLst>
            <pc:docMk/>
            <pc:sldMk cId="1255098518" sldId="283"/>
            <ac:picMk id="10" creationId="{901E984E-66AF-4E07-B41B-0784468E7321}"/>
          </ac:picMkLst>
        </pc:picChg>
        <pc:picChg chg="del">
          <ac:chgData name="TANVIR ASHRAF" userId="e35142cb3792d77f" providerId="LiveId" clId="{9E5F4AFC-B5C5-4EDF-A014-05CC5D1DAB78}" dt="2022-03-22T04:07:28.192" v="523" actId="478"/>
          <ac:picMkLst>
            <pc:docMk/>
            <pc:sldMk cId="1255098518" sldId="283"/>
            <ac:picMk id="11" creationId="{AE8CB556-04DF-4892-A986-26791BD747EB}"/>
          </ac:picMkLst>
        </pc:picChg>
        <pc:picChg chg="del">
          <ac:chgData name="TANVIR ASHRAF" userId="e35142cb3792d77f" providerId="LiveId" clId="{9E5F4AFC-B5C5-4EDF-A014-05CC5D1DAB78}" dt="2022-03-22T04:07:29.984" v="524" actId="478"/>
          <ac:picMkLst>
            <pc:docMk/>
            <pc:sldMk cId="1255098518" sldId="283"/>
            <ac:picMk id="12" creationId="{2E54AAF9-1C83-42CF-B554-6FFCB0A8BB48}"/>
          </ac:picMkLst>
        </pc:picChg>
        <pc:picChg chg="add mod">
          <ac:chgData name="TANVIR ASHRAF" userId="e35142cb3792d77f" providerId="LiveId" clId="{9E5F4AFC-B5C5-4EDF-A014-05CC5D1DAB78}" dt="2022-03-22T04:08:27.830" v="542" actId="14100"/>
          <ac:picMkLst>
            <pc:docMk/>
            <pc:sldMk cId="1255098518" sldId="283"/>
            <ac:picMk id="13" creationId="{C72E0B66-53D5-485F-B015-BBB8FBA9F576}"/>
          </ac:picMkLst>
        </pc:picChg>
      </pc:sldChg>
      <pc:sldChg chg="addSp delSp modSp new mod">
        <pc:chgData name="TANVIR ASHRAF" userId="e35142cb3792d77f" providerId="LiveId" clId="{9E5F4AFC-B5C5-4EDF-A014-05CC5D1DAB78}" dt="2022-03-22T04:10:11.848" v="574" actId="2085"/>
        <pc:sldMkLst>
          <pc:docMk/>
          <pc:sldMk cId="1439001270" sldId="284"/>
        </pc:sldMkLst>
        <pc:spChg chg="del mod">
          <ac:chgData name="TANVIR ASHRAF" userId="e35142cb3792d77f" providerId="LiveId" clId="{9E5F4AFC-B5C5-4EDF-A014-05CC5D1DAB78}" dt="2022-03-22T04:09:38.624" v="546" actId="478"/>
          <ac:spMkLst>
            <pc:docMk/>
            <pc:sldMk cId="1439001270" sldId="284"/>
            <ac:spMk id="2" creationId="{66D5ADF6-0EE2-418D-BAB1-A08A8B1BB7C3}"/>
          </ac:spMkLst>
        </pc:spChg>
        <pc:spChg chg="add mod">
          <ac:chgData name="TANVIR ASHRAF" userId="e35142cb3792d77f" providerId="LiveId" clId="{9E5F4AFC-B5C5-4EDF-A014-05CC5D1DAB78}" dt="2022-03-22T04:10:11.848" v="574" actId="2085"/>
          <ac:spMkLst>
            <pc:docMk/>
            <pc:sldMk cId="1439001270" sldId="284"/>
            <ac:spMk id="3" creationId="{86EEF52A-69BA-4197-A812-98B91F5848A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3/21/2022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3/21/2022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3/21/2022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3/21/2022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3/21/2022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3/21/2022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C2No8pRf1aRhTEL_IHItdvWrRMmvD7XTN9Fj1sqOh8w/edit?usp=sha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72816"/>
            <a:ext cx="4798268" cy="100811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Homework-13</a:t>
            </a: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CA" sz="2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Retargeting &amp; Audience Building </a:t>
            </a:r>
            <a:endParaRPr lang="en-US" sz="3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395064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Prepared by Nazia 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116632"/>
            <a:ext cx="11521280" cy="648072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en-CA" sz="2400" b="1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Retargeting Audience For Zillow-Facebook Ads (Cont.) </a:t>
            </a:r>
            <a:endParaRPr lang="en-CA" sz="2400" dirty="0">
              <a:effectLst/>
              <a:latin typeface="Bahnschrift SemiBold" panose="020B0502040204020203" pitchFamily="34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E71235-DE49-4F3B-B2CA-B3FC86B8B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4" y="2060848"/>
            <a:ext cx="5827726" cy="4298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ABBA5A-F375-44BA-B0AE-600D91013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51" y="2086377"/>
            <a:ext cx="5943600" cy="42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8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116632"/>
            <a:ext cx="11521280" cy="648072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en-CA" sz="2400" b="1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Retargeting Audience For Zillow-Facebook Ads (Cont.) </a:t>
            </a:r>
            <a:endParaRPr lang="en-CA" sz="2400" dirty="0">
              <a:effectLst/>
              <a:latin typeface="Bahnschrift SemiBold" panose="020B0502040204020203" pitchFamily="34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66A05-BFFB-4856-9045-45B7ADF3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8" y="1988840"/>
            <a:ext cx="5943600" cy="4392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4F9061-65F2-48D6-972B-B8D6EF92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225" y="2007287"/>
            <a:ext cx="5943600" cy="437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116632"/>
            <a:ext cx="11521280" cy="648072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en-CA" sz="2400" b="1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Retargeting Audience For Zillow-Facebook Ads (Cont.) </a:t>
            </a:r>
            <a:endParaRPr lang="en-CA" sz="2400" dirty="0">
              <a:effectLst/>
              <a:latin typeface="Bahnschrift SemiBold" panose="020B0502040204020203" pitchFamily="34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1E984E-66AF-4E07-B41B-0784468E7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0" y="1322400"/>
            <a:ext cx="5943600" cy="2301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8E4C67-9D1C-47E5-A5E0-B925D17A5530}"/>
              </a:ext>
            </a:extLst>
          </p:cNvPr>
          <p:cNvSpPr/>
          <p:nvPr/>
        </p:nvSpPr>
        <p:spPr>
          <a:xfrm>
            <a:off x="-7481" y="905862"/>
            <a:ext cx="2782044" cy="39604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Campaign Preview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9FCD9C-3A95-4886-AD36-5F486D9AC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1772816"/>
            <a:ext cx="4752975" cy="4352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8CB556-04DF-4892-A986-26791BD74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42" y="3624275"/>
            <a:ext cx="3028950" cy="32337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54AAF9-1C83-42CF-B554-6FFCB0A8B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616" y="3624275"/>
            <a:ext cx="2766804" cy="32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8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116632"/>
            <a:ext cx="11521280" cy="648072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en-CA" sz="2400" b="1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Retargeting Audience For Zillow-Facebook Ads (Cont.) </a:t>
            </a:r>
            <a:endParaRPr lang="en-CA" sz="2400" dirty="0">
              <a:effectLst/>
              <a:latin typeface="Bahnschrift SemiBold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E4C67-9D1C-47E5-A5E0-B925D17A5530}"/>
              </a:ext>
            </a:extLst>
          </p:cNvPr>
          <p:cNvSpPr/>
          <p:nvPr/>
        </p:nvSpPr>
        <p:spPr>
          <a:xfrm>
            <a:off x="3718148" y="963514"/>
            <a:ext cx="2782044" cy="39604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Campaign Preview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45958-AA14-4A92-8274-A349644FC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896" y="1587853"/>
            <a:ext cx="2952328" cy="42714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2E0B66-53D5-485F-B015-BBB8FBA9F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48" y="1605694"/>
            <a:ext cx="2664296" cy="425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9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EEF52A-69BA-4197-A812-98B91F5848AC}"/>
              </a:ext>
            </a:extLst>
          </p:cNvPr>
          <p:cNvSpPr/>
          <p:nvPr/>
        </p:nvSpPr>
        <p:spPr>
          <a:xfrm>
            <a:off x="2782044" y="1556792"/>
            <a:ext cx="63367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43900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7788" y="0"/>
            <a:ext cx="10971372" cy="1066800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latin typeface="Bahnschrift SemiBold" panose="020B0502040204020203" pitchFamily="34" charset="0"/>
              </a:rPr>
              <a:t>Activity: </a:t>
            </a:r>
            <a:r>
              <a:rPr lang="en-US" sz="3200" u="sng" dirty="0">
                <a:latin typeface="Bahnschrift SemiBold" panose="020B0502040204020203" pitchFamily="34" charset="0"/>
              </a:rPr>
              <a:t>Revenue &amp; Website Traffic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026CC-A1EB-41CC-856B-03B0BEB7C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2"/>
          <a:stretch/>
        </p:blipFill>
        <p:spPr bwMode="auto">
          <a:xfrm>
            <a:off x="0" y="1484784"/>
            <a:ext cx="5943600" cy="34563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F402E3-CA86-4A48-9E54-9E00403629E0}"/>
              </a:ext>
            </a:extLst>
          </p:cNvPr>
          <p:cNvSpPr/>
          <p:nvPr/>
        </p:nvSpPr>
        <p:spPr>
          <a:xfrm>
            <a:off x="0" y="5209848"/>
            <a:ext cx="633670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Link: </a:t>
            </a:r>
            <a:r>
              <a:rPr lang="en-CA" dirty="0">
                <a:hlinkClick r:id="rId3"/>
              </a:rPr>
              <a:t>https://docs.google.com/spreadsheets/d/1C2No8pRf1aRhTEL_IHItdvWrRMmvD7XTN9Fj1sqOh8w/edit?usp=sharing</a:t>
            </a:r>
            <a:endParaRPr lang="en-CA" dirty="0"/>
          </a:p>
          <a:p>
            <a:pPr algn="ctr"/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5E098-28C3-4EF2-825E-C93591BCF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225" y="1493542"/>
            <a:ext cx="5943600" cy="344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116632"/>
            <a:ext cx="11521280" cy="648072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en-CA" sz="2400" b="1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Relevant Screenshots Of Retargeting Audience For Prairie Adventure Tour-Google Ads </a:t>
            </a:r>
            <a:endParaRPr lang="en-CA" sz="2400" dirty="0">
              <a:effectLst/>
              <a:latin typeface="Bahnschrift SemiBold" panose="020B0502040204020203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CA7EA-5356-4E97-AEFC-8D5684E5C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5832648" cy="44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85E5A8-73DE-4091-A771-DCCDC4D33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088190"/>
            <a:ext cx="5832648" cy="4403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E79238-65F0-4620-A7F4-06D3FB5C9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4" y="4077072"/>
            <a:ext cx="5616626" cy="278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4C39CC-D1F3-4C4E-8EE4-E038F7B4D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5" y="770273"/>
            <a:ext cx="5616625" cy="34508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116632"/>
            <a:ext cx="11737304" cy="648072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en-CA" sz="2400" b="1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Retargeting Audience For Prairie Adventure Tour-Google Ads</a:t>
            </a:r>
            <a:r>
              <a:rPr lang="en-CA" sz="1800" b="1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(Cont.) </a:t>
            </a:r>
            <a:endParaRPr lang="en-CA" sz="2400" dirty="0">
              <a:effectLst/>
              <a:latin typeface="Bahnschrift SemiBold" panose="020B0502040204020203" pitchFamily="34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E58622-400B-407C-911B-0D5643247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327" y="1196752"/>
            <a:ext cx="5943600" cy="5256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429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870461-19EE-4C4B-A257-7F950317A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44" y="972206"/>
            <a:ext cx="59436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869DEE-05B0-48B7-A49F-1D9FFB61DFFA}"/>
              </a:ext>
            </a:extLst>
          </p:cNvPr>
          <p:cNvSpPr/>
          <p:nvPr/>
        </p:nvSpPr>
        <p:spPr>
          <a:xfrm>
            <a:off x="693812" y="188640"/>
            <a:ext cx="1108923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Retargeting Audience For Prairie Adventure Tour-Google Ads</a:t>
            </a:r>
            <a:r>
              <a:rPr lang="en-CA" sz="2000" b="1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(Cont.) </a:t>
            </a:r>
            <a:endParaRPr lang="en-CA" sz="2800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9B252-02AA-4AEA-8B4C-6101614BB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4053242"/>
            <a:ext cx="59436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0CA727-AFDE-4422-BB72-5F1ADADEF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472" y="980728"/>
            <a:ext cx="5943600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6C4E4B-220B-40FD-96FC-C6A546720E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25" y="3986566"/>
            <a:ext cx="5825852" cy="2847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70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869DEE-05B0-48B7-A49F-1D9FFB61DFFA}"/>
              </a:ext>
            </a:extLst>
          </p:cNvPr>
          <p:cNvSpPr/>
          <p:nvPr/>
        </p:nvSpPr>
        <p:spPr>
          <a:xfrm>
            <a:off x="693812" y="188640"/>
            <a:ext cx="1108923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Retargeting Audience For Prairie Adventure Tour-Google Ads</a:t>
            </a:r>
            <a:r>
              <a:rPr lang="en-CA" sz="2000" b="1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(Cont.) </a:t>
            </a:r>
            <a:endParaRPr lang="en-CA" sz="2800" dirty="0">
              <a:latin typeface="Bahnschrift SemiBol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21BD0-4846-4919-83A0-9B17825F7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027" y="1100899"/>
            <a:ext cx="5813728" cy="288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EB16B6-5A1E-47F7-9AAA-A674858A4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548" y="4138359"/>
            <a:ext cx="5813728" cy="2708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201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116632"/>
            <a:ext cx="11521280" cy="648072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en-CA" sz="2400" b="1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Relevant Screenshots Of Retargeting Audience For Zillow-Facebook Ads </a:t>
            </a:r>
            <a:endParaRPr lang="en-CA" sz="2400" dirty="0">
              <a:effectLst/>
              <a:latin typeface="Bahnschrift SemiBold" panose="020B0502040204020203" pitchFamily="34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7498E-6887-4FBD-B331-3E161D822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856718"/>
            <a:ext cx="5328592" cy="5285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728387-1891-4ACB-A7F9-DD285CED1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428" y="889558"/>
            <a:ext cx="5943600" cy="5252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7D4F2C-F214-4075-BAC6-22236CEC5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993" y="2177732"/>
            <a:ext cx="5943600" cy="366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7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116632"/>
            <a:ext cx="11521280" cy="648072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en-CA" sz="2400" b="1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Retargeting Audience For Zillow-Facebook Ads (Cont.) </a:t>
            </a:r>
            <a:endParaRPr lang="en-CA" sz="2400" dirty="0">
              <a:effectLst/>
              <a:latin typeface="Bahnschrift SemiBold" panose="020B0502040204020203" pitchFamily="34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7D4F2C-F214-4075-BAC6-22236CEC5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4" y="764705"/>
            <a:ext cx="5943600" cy="33123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166EE5-2149-4090-AAC0-5ABCA7F94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4" y="4262964"/>
            <a:ext cx="5943600" cy="2475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5D679E-FC9A-4836-88B5-DD43611AD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225" y="1916832"/>
            <a:ext cx="594360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4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116632"/>
            <a:ext cx="11521280" cy="648072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en-CA" sz="2400" b="1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Retargeting Audience For Zillow-Facebook Ads (Cont.) </a:t>
            </a:r>
            <a:endParaRPr lang="en-CA" sz="2400" dirty="0">
              <a:effectLst/>
              <a:latin typeface="Bahnschrift SemiBold" panose="020B0502040204020203" pitchFamily="34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454013-57CD-41B4-8244-12377ABEB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" y="1628800"/>
            <a:ext cx="5943600" cy="44913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B0C949-FEB9-448B-B403-2619584B4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628800"/>
            <a:ext cx="5943600" cy="44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9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42</TotalTime>
  <Words>141</Words>
  <Application>Microsoft Office PowerPoint</Application>
  <PresentationFormat>Custom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Bahnschrift SemiBold</vt:lpstr>
      <vt:lpstr>Cambria</vt:lpstr>
      <vt:lpstr>Corbel</vt:lpstr>
      <vt:lpstr>Marketing 16x9</vt:lpstr>
      <vt:lpstr>Homework-13:Retargeting &amp; Audience Building </vt:lpstr>
      <vt:lpstr>Activity: Revenue &amp; Website Traffic Dashboard</vt:lpstr>
      <vt:lpstr>Relevant Screenshots Of Retargeting Audience For Prairie Adventure Tour-Google Ads </vt:lpstr>
      <vt:lpstr>Retargeting Audience For Prairie Adventure Tour-Google Ads(Cont.) </vt:lpstr>
      <vt:lpstr>PowerPoint Presentation</vt:lpstr>
      <vt:lpstr>PowerPoint Presentation</vt:lpstr>
      <vt:lpstr>Relevant Screenshots Of Retargeting Audience For Zillow-Facebook Ads </vt:lpstr>
      <vt:lpstr>Retargeting Audience For Zillow-Facebook Ads (Cont.) </vt:lpstr>
      <vt:lpstr>Retargeting Audience For Zillow-Facebook Ads (Cont.) </vt:lpstr>
      <vt:lpstr>Retargeting Audience For Zillow-Facebook Ads (Cont.) </vt:lpstr>
      <vt:lpstr>Retargeting Audience For Zillow-Facebook Ads (Cont.) </vt:lpstr>
      <vt:lpstr>Retargeting Audience For Zillow-Facebook Ads (Cont.) </vt:lpstr>
      <vt:lpstr>Retargeting Audience For Zillow-Facebook Ads (Cont.)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Homework-13:Retargeting &amp; Audience Building </dc:title>
  <dc:creator>TANVIR ASHRAF</dc:creator>
  <cp:lastModifiedBy>TANVIR ASHRAF</cp:lastModifiedBy>
  <cp:revision>2</cp:revision>
  <dcterms:created xsi:type="dcterms:W3CDTF">2022-03-22T03:28:02Z</dcterms:created>
  <dcterms:modified xsi:type="dcterms:W3CDTF">2022-03-22T04:10:14Z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