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9" r:id="rId7"/>
    <p:sldId id="260" r:id="rId8"/>
    <p:sldId id="261" r:id="rId9"/>
    <p:sldId id="258" r:id="rId10"/>
    <p:sldId id="269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 snapToGrid="0" showGuides="1">
      <p:cViewPr varScale="1">
        <p:scale>
          <a:sx n="70" d="100"/>
          <a:sy n="70" d="100"/>
        </p:scale>
        <p:origin x="738" y="6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IR ASHRAF" userId="e35142cb3792d77f" providerId="LiveId" clId="{87E4C9CE-D0AF-4257-B785-21D28BC7ED14}"/>
    <pc:docChg chg="undo custSel addSld delSld modSld sldOrd">
      <pc:chgData name="TANVIR ASHRAF" userId="e35142cb3792d77f" providerId="LiveId" clId="{87E4C9CE-D0AF-4257-B785-21D28BC7ED14}" dt="2022-01-27T19:10:15.056" v="5182" actId="20577"/>
      <pc:docMkLst>
        <pc:docMk/>
      </pc:docMkLst>
      <pc:sldChg chg="addSp delSp modSp new mod modAnim">
        <pc:chgData name="TANVIR ASHRAF" userId="e35142cb3792d77f" providerId="LiveId" clId="{87E4C9CE-D0AF-4257-B785-21D28BC7ED14}" dt="2022-01-21T19:34:54.474" v="5016"/>
        <pc:sldMkLst>
          <pc:docMk/>
          <pc:sldMk cId="3569259409" sldId="257"/>
        </pc:sldMkLst>
        <pc:spChg chg="add mod">
          <ac:chgData name="TANVIR ASHRAF" userId="e35142cb3792d77f" providerId="LiveId" clId="{87E4C9CE-D0AF-4257-B785-21D28BC7ED14}" dt="2022-01-21T19:27:39.090" v="4951" actId="404"/>
          <ac:spMkLst>
            <pc:docMk/>
            <pc:sldMk cId="3569259409" sldId="257"/>
            <ac:spMk id="8" creationId="{45C6A6F9-6728-4DFE-A32D-39311205B49B}"/>
          </ac:spMkLst>
        </pc:spChg>
        <pc:spChg chg="add del mod">
          <ac:chgData name="TANVIR ASHRAF" userId="e35142cb3792d77f" providerId="LiveId" clId="{87E4C9CE-D0AF-4257-B785-21D28BC7ED14}" dt="2022-01-20T16:50:20.717" v="118"/>
          <ac:spMkLst>
            <pc:docMk/>
            <pc:sldMk cId="3569259409" sldId="257"/>
            <ac:spMk id="12" creationId="{5D6476E6-37DC-4956-8F5C-36507B022212}"/>
          </ac:spMkLst>
        </pc:spChg>
        <pc:spChg chg="add mod">
          <ac:chgData name="TANVIR ASHRAF" userId="e35142cb3792d77f" providerId="LiveId" clId="{87E4C9CE-D0AF-4257-B785-21D28BC7ED14}" dt="2022-01-20T16:50:07.214" v="112" actId="571"/>
          <ac:spMkLst>
            <pc:docMk/>
            <pc:sldMk cId="3569259409" sldId="257"/>
            <ac:spMk id="13" creationId="{C39BEED9-74D7-4A89-828F-6B77A69C58FC}"/>
          </ac:spMkLst>
        </pc:spChg>
        <pc:spChg chg="add mod">
          <ac:chgData name="TANVIR ASHRAF" userId="e35142cb3792d77f" providerId="LiveId" clId="{87E4C9CE-D0AF-4257-B785-21D28BC7ED14}" dt="2022-01-20T17:02:05.063" v="375" actId="114"/>
          <ac:spMkLst>
            <pc:docMk/>
            <pc:sldMk cId="3569259409" sldId="257"/>
            <ac:spMk id="15" creationId="{84B06AE2-F561-4474-8740-1CF62C8BED1A}"/>
          </ac:spMkLst>
        </pc:spChg>
        <pc:spChg chg="add mod">
          <ac:chgData name="TANVIR ASHRAF" userId="e35142cb3792d77f" providerId="LiveId" clId="{87E4C9CE-D0AF-4257-B785-21D28BC7ED14}" dt="2022-01-20T17:02:12.937" v="377" actId="120"/>
          <ac:spMkLst>
            <pc:docMk/>
            <pc:sldMk cId="3569259409" sldId="257"/>
            <ac:spMk id="16" creationId="{39952355-3B7F-443E-B6BA-363549FCD55E}"/>
          </ac:spMkLst>
        </pc:spChg>
        <pc:spChg chg="add del mod">
          <ac:chgData name="TANVIR ASHRAF" userId="e35142cb3792d77f" providerId="LiveId" clId="{87E4C9CE-D0AF-4257-B785-21D28BC7ED14}" dt="2022-01-20T16:52:02.405" v="171" actId="21"/>
          <ac:spMkLst>
            <pc:docMk/>
            <pc:sldMk cId="3569259409" sldId="257"/>
            <ac:spMk id="17" creationId="{8A947CEF-2B69-4AD8-BB8B-939C947E8408}"/>
          </ac:spMkLst>
        </pc:spChg>
        <pc:picChg chg="add del mod">
          <ac:chgData name="TANVIR ASHRAF" userId="e35142cb3792d77f" providerId="LiveId" clId="{87E4C9CE-D0AF-4257-B785-21D28BC7ED14}" dt="2022-01-20T16:49:05.062" v="92" actId="478"/>
          <ac:picMkLst>
            <pc:docMk/>
            <pc:sldMk cId="3569259409" sldId="257"/>
            <ac:picMk id="3" creationId="{4277833C-D323-4A25-85FD-857E43129E32}"/>
          </ac:picMkLst>
        </pc:picChg>
        <pc:picChg chg="add del mod">
          <ac:chgData name="TANVIR ASHRAF" userId="e35142cb3792d77f" providerId="LiveId" clId="{87E4C9CE-D0AF-4257-B785-21D28BC7ED14}" dt="2022-01-20T16:38:52.882" v="10" actId="21"/>
          <ac:picMkLst>
            <pc:docMk/>
            <pc:sldMk cId="3569259409" sldId="257"/>
            <ac:picMk id="5" creationId="{C483D6BE-F259-4667-9F9A-1005E7384A8E}"/>
          </ac:picMkLst>
        </pc:picChg>
        <pc:picChg chg="add mod">
          <ac:chgData name="TANVIR ASHRAF" userId="e35142cb3792d77f" providerId="LiveId" clId="{87E4C9CE-D0AF-4257-B785-21D28BC7ED14}" dt="2022-01-20T16:57:28.211" v="267" actId="1076"/>
          <ac:picMkLst>
            <pc:docMk/>
            <pc:sldMk cId="3569259409" sldId="257"/>
            <ac:picMk id="7" creationId="{3E9C9631-1F49-4F08-BECE-627133D0C97C}"/>
          </ac:picMkLst>
        </pc:picChg>
        <pc:picChg chg="add del mod modCrop">
          <ac:chgData name="TANVIR ASHRAF" userId="e35142cb3792d77f" providerId="LiveId" clId="{87E4C9CE-D0AF-4257-B785-21D28BC7ED14}" dt="2022-01-20T16:44:30.786" v="74" actId="21"/>
          <ac:picMkLst>
            <pc:docMk/>
            <pc:sldMk cId="3569259409" sldId="257"/>
            <ac:picMk id="9" creationId="{DB83F2D6-F0A7-4F96-A037-B4754A143D3B}"/>
          </ac:picMkLst>
        </pc:picChg>
        <pc:picChg chg="add mod">
          <ac:chgData name="TANVIR ASHRAF" userId="e35142cb3792d77f" providerId="LiveId" clId="{87E4C9CE-D0AF-4257-B785-21D28BC7ED14}" dt="2022-01-20T17:02:40.802" v="387" actId="14100"/>
          <ac:picMkLst>
            <pc:docMk/>
            <pc:sldMk cId="3569259409" sldId="257"/>
            <ac:picMk id="11" creationId="{205EDBCD-15CC-4358-8031-8368A8A44044}"/>
          </ac:picMkLst>
        </pc:picChg>
        <pc:picChg chg="add del mod">
          <ac:chgData name="TANVIR ASHRAF" userId="e35142cb3792d77f" providerId="LiveId" clId="{87E4C9CE-D0AF-4257-B785-21D28BC7ED14}" dt="2022-01-20T16:50:20.716" v="116"/>
          <ac:picMkLst>
            <pc:docMk/>
            <pc:sldMk cId="3569259409" sldId="257"/>
            <ac:picMk id="14" creationId="{E2DACB22-60CC-4697-8DA5-60350A7DD29C}"/>
          </ac:picMkLst>
        </pc:picChg>
      </pc:sldChg>
      <pc:sldChg chg="addSp delSp modSp new mod modAnim">
        <pc:chgData name="TANVIR ASHRAF" userId="e35142cb3792d77f" providerId="LiveId" clId="{87E4C9CE-D0AF-4257-B785-21D28BC7ED14}" dt="2022-01-21T19:32:49.440" v="5008"/>
        <pc:sldMkLst>
          <pc:docMk/>
          <pc:sldMk cId="1561610283" sldId="258"/>
        </pc:sldMkLst>
        <pc:spChg chg="add mod">
          <ac:chgData name="TANVIR ASHRAF" userId="e35142cb3792d77f" providerId="LiveId" clId="{87E4C9CE-D0AF-4257-B785-21D28BC7ED14}" dt="2022-01-21T19:28:37.358" v="4959" actId="2711"/>
          <ac:spMkLst>
            <pc:docMk/>
            <pc:sldMk cId="1561610283" sldId="258"/>
            <ac:spMk id="4" creationId="{07DA2C37-8D29-4156-808F-AB56ECD7AEC2}"/>
          </ac:spMkLst>
        </pc:spChg>
        <pc:spChg chg="add mod">
          <ac:chgData name="TANVIR ASHRAF" userId="e35142cb3792d77f" providerId="LiveId" clId="{87E4C9CE-D0AF-4257-B785-21D28BC7ED14}" dt="2022-01-20T17:17:50.777" v="795" actId="404"/>
          <ac:spMkLst>
            <pc:docMk/>
            <pc:sldMk cId="1561610283" sldId="258"/>
            <ac:spMk id="5" creationId="{10C52EE3-83EF-44E4-AB0D-5FAC4DE0444A}"/>
          </ac:spMkLst>
        </pc:spChg>
        <pc:picChg chg="add del mod">
          <ac:chgData name="TANVIR ASHRAF" userId="e35142cb3792d77f" providerId="LiveId" clId="{87E4C9CE-D0AF-4257-B785-21D28BC7ED14}" dt="2022-01-20T16:41:27.252" v="50" actId="21"/>
          <ac:picMkLst>
            <pc:docMk/>
            <pc:sldMk cId="1561610283" sldId="258"/>
            <ac:picMk id="2" creationId="{EB42E1CF-30A9-4D31-81AE-8BC7D669A101}"/>
          </ac:picMkLst>
        </pc:picChg>
        <pc:picChg chg="add mod">
          <ac:chgData name="TANVIR ASHRAF" userId="e35142cb3792d77f" providerId="LiveId" clId="{87E4C9CE-D0AF-4257-B785-21D28BC7ED14}" dt="2022-01-20T17:17:58.686" v="796" actId="14100"/>
          <ac:picMkLst>
            <pc:docMk/>
            <pc:sldMk cId="1561610283" sldId="258"/>
            <ac:picMk id="3" creationId="{A459E04B-D917-45BC-B0CF-510BDCE0FFA7}"/>
          </ac:picMkLst>
        </pc:picChg>
      </pc:sldChg>
      <pc:sldChg chg="new del">
        <pc:chgData name="TANVIR ASHRAF" userId="e35142cb3792d77f" providerId="LiveId" clId="{87E4C9CE-D0AF-4257-B785-21D28BC7ED14}" dt="2022-01-20T17:25:00.805" v="801" actId="2696"/>
        <pc:sldMkLst>
          <pc:docMk/>
          <pc:sldMk cId="518277" sldId="259"/>
        </pc:sldMkLst>
      </pc:sldChg>
      <pc:sldChg chg="new del">
        <pc:chgData name="TANVIR ASHRAF" userId="e35142cb3792d77f" providerId="LiveId" clId="{87E4C9CE-D0AF-4257-B785-21D28BC7ED14}" dt="2022-01-20T16:42:14.364" v="53" actId="2696"/>
        <pc:sldMkLst>
          <pc:docMk/>
          <pc:sldMk cId="177671931" sldId="259"/>
        </pc:sldMkLst>
      </pc:sldChg>
      <pc:sldChg chg="new del">
        <pc:chgData name="TANVIR ASHRAF" userId="e35142cb3792d77f" providerId="LiveId" clId="{87E4C9CE-D0AF-4257-B785-21D28BC7ED14}" dt="2022-01-20T16:42:23.740" v="55" actId="680"/>
        <pc:sldMkLst>
          <pc:docMk/>
          <pc:sldMk cId="1171267759" sldId="259"/>
        </pc:sldMkLst>
      </pc:sldChg>
      <pc:sldChg chg="addSp modSp new mod ord modAnim">
        <pc:chgData name="TANVIR ASHRAF" userId="e35142cb3792d77f" providerId="LiveId" clId="{87E4C9CE-D0AF-4257-B785-21D28BC7ED14}" dt="2022-01-21T19:31:22.508" v="4996"/>
        <pc:sldMkLst>
          <pc:docMk/>
          <pc:sldMk cId="2256040984" sldId="259"/>
        </pc:sldMkLst>
        <pc:spChg chg="mod">
          <ac:chgData name="TANVIR ASHRAF" userId="e35142cb3792d77f" providerId="LiveId" clId="{87E4C9CE-D0AF-4257-B785-21D28BC7ED14}" dt="2022-01-21T19:27:48.216" v="4952" actId="2711"/>
          <ac:spMkLst>
            <pc:docMk/>
            <pc:sldMk cId="2256040984" sldId="259"/>
            <ac:spMk id="2" creationId="{20019E39-C047-4C3A-BAD1-59E95D2B0C67}"/>
          </ac:spMkLst>
        </pc:spChg>
        <pc:spChg chg="mod">
          <ac:chgData name="TANVIR ASHRAF" userId="e35142cb3792d77f" providerId="LiveId" clId="{87E4C9CE-D0AF-4257-B785-21D28BC7ED14}" dt="2022-01-20T17:32:23.508" v="980" actId="403"/>
          <ac:spMkLst>
            <pc:docMk/>
            <pc:sldMk cId="2256040984" sldId="259"/>
            <ac:spMk id="3" creationId="{96D524E0-DAA9-4830-B321-32B9FCD66469}"/>
          </ac:spMkLst>
        </pc:spChg>
        <pc:spChg chg="add mod">
          <ac:chgData name="TANVIR ASHRAF" userId="e35142cb3792d77f" providerId="LiveId" clId="{87E4C9CE-D0AF-4257-B785-21D28BC7ED14}" dt="2022-01-20T17:43:32.542" v="1267" actId="1076"/>
          <ac:spMkLst>
            <pc:docMk/>
            <pc:sldMk cId="2256040984" sldId="259"/>
            <ac:spMk id="6" creationId="{3C57EDF8-ED6C-470D-A9BC-EC2F412A05CB}"/>
          </ac:spMkLst>
        </pc:spChg>
        <pc:picChg chg="add mod modCrop">
          <ac:chgData name="TANVIR ASHRAF" userId="e35142cb3792d77f" providerId="LiveId" clId="{87E4C9CE-D0AF-4257-B785-21D28BC7ED14}" dt="2022-01-20T17:34:51.508" v="981" actId="14100"/>
          <ac:picMkLst>
            <pc:docMk/>
            <pc:sldMk cId="2256040984" sldId="259"/>
            <ac:picMk id="5" creationId="{5E35713C-9CEA-49B8-B8D4-F0C858A5CDFE}"/>
          </ac:picMkLst>
        </pc:picChg>
      </pc:sldChg>
      <pc:sldChg chg="addSp modSp new mod ord modAnim">
        <pc:chgData name="TANVIR ASHRAF" userId="e35142cb3792d77f" providerId="LiveId" clId="{87E4C9CE-D0AF-4257-B785-21D28BC7ED14}" dt="2022-01-21T19:31:33.527" v="4997"/>
        <pc:sldMkLst>
          <pc:docMk/>
          <pc:sldMk cId="415534657" sldId="260"/>
        </pc:sldMkLst>
        <pc:spChg chg="mod">
          <ac:chgData name="TANVIR ASHRAF" userId="e35142cb3792d77f" providerId="LiveId" clId="{87E4C9CE-D0AF-4257-B785-21D28BC7ED14}" dt="2022-01-21T19:28:01.013" v="4953" actId="2711"/>
          <ac:spMkLst>
            <pc:docMk/>
            <pc:sldMk cId="415534657" sldId="260"/>
            <ac:spMk id="2" creationId="{BF56C606-5C10-4BE2-9BF7-5F1923DED3C2}"/>
          </ac:spMkLst>
        </pc:spChg>
        <pc:spChg chg="mod">
          <ac:chgData name="TANVIR ASHRAF" userId="e35142cb3792d77f" providerId="LiveId" clId="{87E4C9CE-D0AF-4257-B785-21D28BC7ED14}" dt="2022-01-20T17:50:51.074" v="1457" actId="14100"/>
          <ac:spMkLst>
            <pc:docMk/>
            <pc:sldMk cId="415534657" sldId="260"/>
            <ac:spMk id="3" creationId="{82BF12A4-E3F9-47FB-9558-B8A9E3A52CBB}"/>
          </ac:spMkLst>
        </pc:spChg>
        <pc:spChg chg="add mod">
          <ac:chgData name="TANVIR ASHRAF" userId="e35142cb3792d77f" providerId="LiveId" clId="{87E4C9CE-D0AF-4257-B785-21D28BC7ED14}" dt="2022-01-20T17:51:38.955" v="1464" actId="1076"/>
          <ac:spMkLst>
            <pc:docMk/>
            <pc:sldMk cId="415534657" sldId="260"/>
            <ac:spMk id="6" creationId="{D79A4105-F03D-4CA7-B9D5-CEAC23B1454B}"/>
          </ac:spMkLst>
        </pc:spChg>
        <pc:picChg chg="add mod">
          <ac:chgData name="TANVIR ASHRAF" userId="e35142cb3792d77f" providerId="LiveId" clId="{87E4C9CE-D0AF-4257-B785-21D28BC7ED14}" dt="2022-01-20T17:51:26.475" v="1463" actId="14100"/>
          <ac:picMkLst>
            <pc:docMk/>
            <pc:sldMk cId="415534657" sldId="260"/>
            <ac:picMk id="5" creationId="{16BAF01D-0103-4D0B-BDB1-AE2AFF0552B3}"/>
          </ac:picMkLst>
        </pc:picChg>
      </pc:sldChg>
      <pc:sldChg chg="addSp delSp modSp new mod ord modAnim">
        <pc:chgData name="TANVIR ASHRAF" userId="e35142cb3792d77f" providerId="LiveId" clId="{87E4C9CE-D0AF-4257-B785-21D28BC7ED14}" dt="2022-01-21T19:31:40.407" v="4998"/>
        <pc:sldMkLst>
          <pc:docMk/>
          <pc:sldMk cId="3686452501" sldId="261"/>
        </pc:sldMkLst>
        <pc:spChg chg="mod">
          <ac:chgData name="TANVIR ASHRAF" userId="e35142cb3792d77f" providerId="LiveId" clId="{87E4C9CE-D0AF-4257-B785-21D28BC7ED14}" dt="2022-01-21T19:28:14.466" v="4955" actId="403"/>
          <ac:spMkLst>
            <pc:docMk/>
            <pc:sldMk cId="3686452501" sldId="261"/>
            <ac:spMk id="2" creationId="{6784381D-2382-4DA0-B1B2-F356D01A4410}"/>
          </ac:spMkLst>
        </pc:spChg>
        <pc:spChg chg="mod">
          <ac:chgData name="TANVIR ASHRAF" userId="e35142cb3792d77f" providerId="LiveId" clId="{87E4C9CE-D0AF-4257-B785-21D28BC7ED14}" dt="2022-01-21T19:28:20.955" v="4957" actId="2711"/>
          <ac:spMkLst>
            <pc:docMk/>
            <pc:sldMk cId="3686452501" sldId="261"/>
            <ac:spMk id="3" creationId="{A3114E80-7CAB-409B-8023-A0E83367F8BB}"/>
          </ac:spMkLst>
        </pc:spChg>
        <pc:spChg chg="add del mod">
          <ac:chgData name="TANVIR ASHRAF" userId="e35142cb3792d77f" providerId="LiveId" clId="{87E4C9CE-D0AF-4257-B785-21D28BC7ED14}" dt="2022-01-20T17:53:32.602" v="1503"/>
          <ac:spMkLst>
            <pc:docMk/>
            <pc:sldMk cId="3686452501" sldId="261"/>
            <ac:spMk id="6" creationId="{CBA861CF-82AB-4102-9C65-734AA457469A}"/>
          </ac:spMkLst>
        </pc:spChg>
        <pc:spChg chg="add mod">
          <ac:chgData name="TANVIR ASHRAF" userId="e35142cb3792d77f" providerId="LiveId" clId="{87E4C9CE-D0AF-4257-B785-21D28BC7ED14}" dt="2022-01-20T17:58:59.970" v="1787" actId="14100"/>
          <ac:spMkLst>
            <pc:docMk/>
            <pc:sldMk cId="3686452501" sldId="261"/>
            <ac:spMk id="7" creationId="{5260B27B-CB6A-4C44-82F7-C2AAE1683CCB}"/>
          </ac:spMkLst>
        </pc:spChg>
        <pc:picChg chg="add mod">
          <ac:chgData name="TANVIR ASHRAF" userId="e35142cb3792d77f" providerId="LiveId" clId="{87E4C9CE-D0AF-4257-B785-21D28BC7ED14}" dt="2022-01-20T17:53:18.222" v="1499" actId="14100"/>
          <ac:picMkLst>
            <pc:docMk/>
            <pc:sldMk cId="3686452501" sldId="261"/>
            <ac:picMk id="5" creationId="{1BC20D36-F29B-4E19-B6AA-057297EB7995}"/>
          </ac:picMkLst>
        </pc:picChg>
      </pc:sldChg>
      <pc:sldChg chg="addSp delSp modSp new mod modAnim">
        <pc:chgData name="TANVIR ASHRAF" userId="e35142cb3792d77f" providerId="LiveId" clId="{87E4C9CE-D0AF-4257-B785-21D28BC7ED14}" dt="2022-01-21T19:32:35.048" v="5007"/>
        <pc:sldMkLst>
          <pc:docMk/>
          <pc:sldMk cId="3368944496" sldId="262"/>
        </pc:sldMkLst>
        <pc:spChg chg="mod">
          <ac:chgData name="TANVIR ASHRAF" userId="e35142cb3792d77f" providerId="LiveId" clId="{87E4C9CE-D0AF-4257-B785-21D28BC7ED14}" dt="2022-01-21T19:29:24.137" v="4983" actId="404"/>
          <ac:spMkLst>
            <pc:docMk/>
            <pc:sldMk cId="3368944496" sldId="262"/>
            <ac:spMk id="2" creationId="{F12D7621-AE0E-42B5-9AA6-5C035B5568FF}"/>
          </ac:spMkLst>
        </pc:spChg>
        <pc:spChg chg="del">
          <ac:chgData name="TANVIR ASHRAF" userId="e35142cb3792d77f" providerId="LiveId" clId="{87E4C9CE-D0AF-4257-B785-21D28BC7ED14}" dt="2022-01-21T04:38:51.161" v="2779"/>
          <ac:spMkLst>
            <pc:docMk/>
            <pc:sldMk cId="3368944496" sldId="262"/>
            <ac:spMk id="3" creationId="{2130404F-F929-4084-8B4B-2B49DE5D0CDA}"/>
          </ac:spMkLst>
        </pc:spChg>
        <pc:spChg chg="add del mod">
          <ac:chgData name="TANVIR ASHRAF" userId="e35142cb3792d77f" providerId="LiveId" clId="{87E4C9CE-D0AF-4257-B785-21D28BC7ED14}" dt="2022-01-21T19:20:36.938" v="4922" actId="22"/>
          <ac:spMkLst>
            <pc:docMk/>
            <pc:sldMk cId="3368944496" sldId="262"/>
            <ac:spMk id="5" creationId="{A7C59469-35DE-4CDE-8BCF-006FF0FD23E4}"/>
          </ac:spMkLst>
        </pc:spChg>
        <pc:spChg chg="add del mod">
          <ac:chgData name="TANVIR ASHRAF" userId="e35142cb3792d77f" providerId="LiveId" clId="{87E4C9CE-D0AF-4257-B785-21D28BC7ED14}" dt="2022-01-21T18:36:36.118" v="4820" actId="3680"/>
          <ac:spMkLst>
            <pc:docMk/>
            <pc:sldMk cId="3368944496" sldId="262"/>
            <ac:spMk id="6" creationId="{5B62B7EC-DFD0-4DCE-80A9-00C39FE9C87F}"/>
          </ac:spMkLst>
        </pc:spChg>
        <pc:graphicFrameChg chg="add del mod ord modGraphic">
          <ac:chgData name="TANVIR ASHRAF" userId="e35142cb3792d77f" providerId="LiveId" clId="{87E4C9CE-D0AF-4257-B785-21D28BC7ED14}" dt="2022-01-21T19:20:34.185" v="4921" actId="478"/>
          <ac:graphicFrameMkLst>
            <pc:docMk/>
            <pc:sldMk cId="3368944496" sldId="262"/>
            <ac:graphicFrameMk id="3" creationId="{563B2081-DE0B-4021-9133-167952DFFDC4}"/>
          </ac:graphicFrameMkLst>
        </pc:graphicFrameChg>
        <pc:picChg chg="add del mod">
          <ac:chgData name="TANVIR ASHRAF" userId="e35142cb3792d77f" providerId="LiveId" clId="{87E4C9CE-D0AF-4257-B785-21D28BC7ED14}" dt="2022-01-21T05:01:06.173" v="3238" actId="21"/>
          <ac:picMkLst>
            <pc:docMk/>
            <pc:sldMk cId="3368944496" sldId="262"/>
            <ac:picMk id="4" creationId="{A2E1EC64-C014-44EA-AC12-F5AB4B7FD42C}"/>
          </ac:picMkLst>
        </pc:picChg>
        <pc:picChg chg="add mod ord">
          <ac:chgData name="TANVIR ASHRAF" userId="e35142cb3792d77f" providerId="LiveId" clId="{87E4C9CE-D0AF-4257-B785-21D28BC7ED14}" dt="2022-01-21T19:23:50.990" v="4938" actId="1076"/>
          <ac:picMkLst>
            <pc:docMk/>
            <pc:sldMk cId="3368944496" sldId="262"/>
            <ac:picMk id="8" creationId="{2FA8ACD0-4495-4353-A81C-EA1CB24FC3A9}"/>
          </ac:picMkLst>
        </pc:picChg>
      </pc:sldChg>
      <pc:sldChg chg="new del">
        <pc:chgData name="TANVIR ASHRAF" userId="e35142cb3792d77f" providerId="LiveId" clId="{87E4C9CE-D0AF-4257-B785-21D28BC7ED14}" dt="2022-01-21T03:53:33.624" v="1791" actId="2696"/>
        <pc:sldMkLst>
          <pc:docMk/>
          <pc:sldMk cId="610190988" sldId="263"/>
        </pc:sldMkLst>
      </pc:sldChg>
      <pc:sldChg chg="addSp delSp modSp new mod modAnim">
        <pc:chgData name="TANVIR ASHRAF" userId="e35142cb3792d77f" providerId="LiveId" clId="{87E4C9CE-D0AF-4257-B785-21D28BC7ED14}" dt="2022-01-21T19:32:59.937" v="5009"/>
        <pc:sldMkLst>
          <pc:docMk/>
          <pc:sldMk cId="4258337306" sldId="263"/>
        </pc:sldMkLst>
        <pc:spChg chg="mod">
          <ac:chgData name="TANVIR ASHRAF" userId="e35142cb3792d77f" providerId="LiveId" clId="{87E4C9CE-D0AF-4257-B785-21D28BC7ED14}" dt="2022-01-21T19:30:00.460" v="4990" actId="2711"/>
          <ac:spMkLst>
            <pc:docMk/>
            <pc:sldMk cId="4258337306" sldId="263"/>
            <ac:spMk id="2" creationId="{1797734E-25BC-46AA-A77B-0523E9EB6A37}"/>
          </ac:spMkLst>
        </pc:spChg>
        <pc:spChg chg="del mod">
          <ac:chgData name="TANVIR ASHRAF" userId="e35142cb3792d77f" providerId="LiveId" clId="{87E4C9CE-D0AF-4257-B785-21D28BC7ED14}" dt="2022-01-21T03:58:37.539" v="1841" actId="931"/>
          <ac:spMkLst>
            <pc:docMk/>
            <pc:sldMk cId="4258337306" sldId="263"/>
            <ac:spMk id="3" creationId="{5C811767-C6A3-4427-A6C7-3EC8E0B06D2D}"/>
          </ac:spMkLst>
        </pc:spChg>
        <pc:spChg chg="mod">
          <ac:chgData name="TANVIR ASHRAF" userId="e35142cb3792d77f" providerId="LiveId" clId="{87E4C9CE-D0AF-4257-B785-21D28BC7ED14}" dt="2022-01-21T19:30:08.111" v="4991" actId="14100"/>
          <ac:spMkLst>
            <pc:docMk/>
            <pc:sldMk cId="4258337306" sldId="263"/>
            <ac:spMk id="4" creationId="{65D64C13-7721-4B4B-985A-A8A303CB51D2}"/>
          </ac:spMkLst>
        </pc:spChg>
        <pc:picChg chg="add mod">
          <ac:chgData name="TANVIR ASHRAF" userId="e35142cb3792d77f" providerId="LiveId" clId="{87E4C9CE-D0AF-4257-B785-21D28BC7ED14}" dt="2022-01-21T03:59:01.948" v="1846" actId="14100"/>
          <ac:picMkLst>
            <pc:docMk/>
            <pc:sldMk cId="4258337306" sldId="263"/>
            <ac:picMk id="6" creationId="{765B43F1-1FD4-4DBC-8918-5A0E6EFCD4C0}"/>
          </ac:picMkLst>
        </pc:picChg>
      </pc:sldChg>
      <pc:sldChg chg="new del">
        <pc:chgData name="TANVIR ASHRAF" userId="e35142cb3792d77f" providerId="LiveId" clId="{87E4C9CE-D0AF-4257-B785-21D28BC7ED14}" dt="2022-01-21T03:53:36.158" v="1792" actId="2696"/>
        <pc:sldMkLst>
          <pc:docMk/>
          <pc:sldMk cId="1756530005" sldId="264"/>
        </pc:sldMkLst>
      </pc:sldChg>
      <pc:sldChg chg="addSp delSp modSp new mod modAnim">
        <pc:chgData name="TANVIR ASHRAF" userId="e35142cb3792d77f" providerId="LiveId" clId="{87E4C9CE-D0AF-4257-B785-21D28BC7ED14}" dt="2022-01-21T19:33:13.271" v="5010"/>
        <pc:sldMkLst>
          <pc:docMk/>
          <pc:sldMk cId="2489316033" sldId="264"/>
        </pc:sldMkLst>
        <pc:spChg chg="mod">
          <ac:chgData name="TANVIR ASHRAF" userId="e35142cb3792d77f" providerId="LiveId" clId="{87E4C9CE-D0AF-4257-B785-21D28BC7ED14}" dt="2022-01-21T19:30:22.655" v="4992" actId="2711"/>
          <ac:spMkLst>
            <pc:docMk/>
            <pc:sldMk cId="2489316033" sldId="264"/>
            <ac:spMk id="2" creationId="{55D1B046-6198-4B03-A618-A8210881114A}"/>
          </ac:spMkLst>
        </pc:spChg>
        <pc:spChg chg="del">
          <ac:chgData name="TANVIR ASHRAF" userId="e35142cb3792d77f" providerId="LiveId" clId="{87E4C9CE-D0AF-4257-B785-21D28BC7ED14}" dt="2022-01-21T04:17:52.924" v="2313" actId="22"/>
          <ac:spMkLst>
            <pc:docMk/>
            <pc:sldMk cId="2489316033" sldId="264"/>
            <ac:spMk id="3" creationId="{2EEE2AA0-36D2-4898-899C-66DBAE2F9E9F}"/>
          </ac:spMkLst>
        </pc:spChg>
        <pc:spChg chg="del">
          <ac:chgData name="TANVIR ASHRAF" userId="e35142cb3792d77f" providerId="LiveId" clId="{87E4C9CE-D0AF-4257-B785-21D28BC7ED14}" dt="2022-01-21T04:18:32.337" v="2314" actId="22"/>
          <ac:spMkLst>
            <pc:docMk/>
            <pc:sldMk cId="2489316033" sldId="264"/>
            <ac:spMk id="4" creationId="{EB9FD363-F7ED-40E1-A691-BDCEEA4B2254}"/>
          </ac:spMkLst>
        </pc:spChg>
        <pc:spChg chg="add mod">
          <ac:chgData name="TANVIR ASHRAF" userId="e35142cb3792d77f" providerId="LiveId" clId="{87E4C9CE-D0AF-4257-B785-21D28BC7ED14}" dt="2022-01-21T04:20:50.474" v="2348" actId="14100"/>
          <ac:spMkLst>
            <pc:docMk/>
            <pc:sldMk cId="2489316033" sldId="264"/>
            <ac:spMk id="9" creationId="{342AB830-8CF9-43A4-A544-D2DB4B848A95}"/>
          </ac:spMkLst>
        </pc:spChg>
        <pc:spChg chg="add mod">
          <ac:chgData name="TANVIR ASHRAF" userId="e35142cb3792d77f" providerId="LiveId" clId="{87E4C9CE-D0AF-4257-B785-21D28BC7ED14}" dt="2022-01-21T04:21:43.593" v="2368" actId="113"/>
          <ac:spMkLst>
            <pc:docMk/>
            <pc:sldMk cId="2489316033" sldId="264"/>
            <ac:spMk id="10" creationId="{21D4E3DD-D4AC-49A2-8DFA-6589068AA7E6}"/>
          </ac:spMkLst>
        </pc:spChg>
        <pc:spChg chg="add mod">
          <ac:chgData name="TANVIR ASHRAF" userId="e35142cb3792d77f" providerId="LiveId" clId="{87E4C9CE-D0AF-4257-B785-21D28BC7ED14}" dt="2022-01-21T04:29:02.730" v="2691" actId="1076"/>
          <ac:spMkLst>
            <pc:docMk/>
            <pc:sldMk cId="2489316033" sldId="264"/>
            <ac:spMk id="11" creationId="{81B1561B-41DB-4D79-ACF5-EDAA7AC311DE}"/>
          </ac:spMkLst>
        </pc:spChg>
        <pc:picChg chg="add mod ord">
          <ac:chgData name="TANVIR ASHRAF" userId="e35142cb3792d77f" providerId="LiveId" clId="{87E4C9CE-D0AF-4257-B785-21D28BC7ED14}" dt="2022-01-21T04:20:09.013" v="2346" actId="14100"/>
          <ac:picMkLst>
            <pc:docMk/>
            <pc:sldMk cId="2489316033" sldId="264"/>
            <ac:picMk id="6" creationId="{6B88977D-D27C-4111-9E86-EC2235E95CD6}"/>
          </ac:picMkLst>
        </pc:picChg>
        <pc:picChg chg="add mod ord">
          <ac:chgData name="TANVIR ASHRAF" userId="e35142cb3792d77f" providerId="LiveId" clId="{87E4C9CE-D0AF-4257-B785-21D28BC7ED14}" dt="2022-01-21T04:19:54.552" v="2343" actId="14100"/>
          <ac:picMkLst>
            <pc:docMk/>
            <pc:sldMk cId="2489316033" sldId="264"/>
            <ac:picMk id="8" creationId="{C26FB059-2E82-4031-957C-BCA3DB47C9B5}"/>
          </ac:picMkLst>
        </pc:picChg>
      </pc:sldChg>
      <pc:sldChg chg="addSp delSp modSp new mod modAnim">
        <pc:chgData name="TANVIR ASHRAF" userId="e35142cb3792d77f" providerId="LiveId" clId="{87E4C9CE-D0AF-4257-B785-21D28BC7ED14}" dt="2022-01-21T19:33:23.076" v="5011"/>
        <pc:sldMkLst>
          <pc:docMk/>
          <pc:sldMk cId="4224713663" sldId="265"/>
        </pc:sldMkLst>
        <pc:spChg chg="mod">
          <ac:chgData name="TANVIR ASHRAF" userId="e35142cb3792d77f" providerId="LiveId" clId="{87E4C9CE-D0AF-4257-B785-21D28BC7ED14}" dt="2022-01-21T19:27:00.073" v="4946" actId="404"/>
          <ac:spMkLst>
            <pc:docMk/>
            <pc:sldMk cId="4224713663" sldId="265"/>
            <ac:spMk id="2" creationId="{45FC3B26-972A-45F4-B8CF-7E93812CFAFB}"/>
          </ac:spMkLst>
        </pc:spChg>
        <pc:spChg chg="del">
          <ac:chgData name="TANVIR ASHRAF" userId="e35142cb3792d77f" providerId="LiveId" clId="{87E4C9CE-D0AF-4257-B785-21D28BC7ED14}" dt="2022-01-21T04:36:55.457" v="2768" actId="22"/>
          <ac:spMkLst>
            <pc:docMk/>
            <pc:sldMk cId="4224713663" sldId="265"/>
            <ac:spMk id="3" creationId="{5C027339-2718-497F-B4ED-36802592FC48}"/>
          </ac:spMkLst>
        </pc:spChg>
        <pc:spChg chg="del">
          <ac:chgData name="TANVIR ASHRAF" userId="e35142cb3792d77f" providerId="LiveId" clId="{87E4C9CE-D0AF-4257-B785-21D28BC7ED14}" dt="2022-01-21T04:37:37.694" v="2771" actId="22"/>
          <ac:spMkLst>
            <pc:docMk/>
            <pc:sldMk cId="4224713663" sldId="265"/>
            <ac:spMk id="4" creationId="{6CEA0D2F-620D-486D-9AE8-2B1E26440EF7}"/>
          </ac:spMkLst>
        </pc:spChg>
        <pc:spChg chg="add mod">
          <ac:chgData name="TANVIR ASHRAF" userId="e35142cb3792d77f" providerId="LiveId" clId="{87E4C9CE-D0AF-4257-B785-21D28BC7ED14}" dt="2022-01-21T05:00:38.038" v="3235" actId="14100"/>
          <ac:spMkLst>
            <pc:docMk/>
            <pc:sldMk cId="4224713663" sldId="265"/>
            <ac:spMk id="12" creationId="{E3ECB438-A7FB-4C14-9565-82B495EDC3F2}"/>
          </ac:spMkLst>
        </pc:spChg>
        <pc:spChg chg="add">
          <ac:chgData name="TANVIR ASHRAF" userId="e35142cb3792d77f" providerId="LiveId" clId="{87E4C9CE-D0AF-4257-B785-21D28BC7ED14}" dt="2022-01-21T04:39:21.719" v="2783" actId="11529"/>
          <ac:spMkLst>
            <pc:docMk/>
            <pc:sldMk cId="4224713663" sldId="265"/>
            <ac:spMk id="13" creationId="{0817F055-7ED2-4CE4-97FD-9043A72CF1BA}"/>
          </ac:spMkLst>
        </pc:spChg>
        <pc:spChg chg="add mod">
          <ac:chgData name="TANVIR ASHRAF" userId="e35142cb3792d77f" providerId="LiveId" clId="{87E4C9CE-D0AF-4257-B785-21D28BC7ED14}" dt="2022-01-21T04:46:36.854" v="2857" actId="1036"/>
          <ac:spMkLst>
            <pc:docMk/>
            <pc:sldMk cId="4224713663" sldId="265"/>
            <ac:spMk id="14" creationId="{CC3377C8-DF48-4611-92E2-95073A898DEB}"/>
          </ac:spMkLst>
        </pc:spChg>
        <pc:picChg chg="add mod ord">
          <ac:chgData name="TANVIR ASHRAF" userId="e35142cb3792d77f" providerId="LiveId" clId="{87E4C9CE-D0AF-4257-B785-21D28BC7ED14}" dt="2022-01-21T04:46:08.003" v="2853" actId="14100"/>
          <ac:picMkLst>
            <pc:docMk/>
            <pc:sldMk cId="4224713663" sldId="265"/>
            <ac:picMk id="6" creationId="{66A0D335-22E5-44BB-928E-DD9FCECD48A5}"/>
          </ac:picMkLst>
        </pc:picChg>
        <pc:picChg chg="add del mod ord">
          <ac:chgData name="TANVIR ASHRAF" userId="e35142cb3792d77f" providerId="LiveId" clId="{87E4C9CE-D0AF-4257-B785-21D28BC7ED14}" dt="2022-01-21T04:38:47.597" v="2778" actId="21"/>
          <ac:picMkLst>
            <pc:docMk/>
            <pc:sldMk cId="4224713663" sldId="265"/>
            <ac:picMk id="8" creationId="{851F22D2-B91C-463D-8534-1D26846E5052}"/>
          </ac:picMkLst>
        </pc:picChg>
        <pc:picChg chg="add del mod">
          <ac:chgData name="TANVIR ASHRAF" userId="e35142cb3792d77f" providerId="LiveId" clId="{87E4C9CE-D0AF-4257-B785-21D28BC7ED14}" dt="2022-01-21T04:45:08.482" v="2844" actId="478"/>
          <ac:picMkLst>
            <pc:docMk/>
            <pc:sldMk cId="4224713663" sldId="265"/>
            <ac:picMk id="10" creationId="{9E806986-1C21-4022-AA24-22B45D0DDC71}"/>
          </ac:picMkLst>
        </pc:picChg>
        <pc:picChg chg="add mod">
          <ac:chgData name="TANVIR ASHRAF" userId="e35142cb3792d77f" providerId="LiveId" clId="{87E4C9CE-D0AF-4257-B785-21D28BC7ED14}" dt="2022-01-21T04:45:05.151" v="2842"/>
          <ac:picMkLst>
            <pc:docMk/>
            <pc:sldMk cId="4224713663" sldId="265"/>
            <ac:picMk id="15" creationId="{99C4B8EC-8B44-4656-A70E-7AB40EBB4AB7}"/>
          </ac:picMkLst>
        </pc:picChg>
        <pc:picChg chg="add mod modCrop">
          <ac:chgData name="TANVIR ASHRAF" userId="e35142cb3792d77f" providerId="LiveId" clId="{87E4C9CE-D0AF-4257-B785-21D28BC7ED14}" dt="2022-01-21T04:45:59.320" v="2851" actId="1076"/>
          <ac:picMkLst>
            <pc:docMk/>
            <pc:sldMk cId="4224713663" sldId="265"/>
            <ac:picMk id="17" creationId="{ADCC2B2A-C79A-4108-994D-1F87E8564D07}"/>
          </ac:picMkLst>
        </pc:picChg>
      </pc:sldChg>
      <pc:sldChg chg="addSp delSp modSp new mod modAnim">
        <pc:chgData name="TANVIR ASHRAF" userId="e35142cb3792d77f" providerId="LiveId" clId="{87E4C9CE-D0AF-4257-B785-21D28BC7ED14}" dt="2022-01-21T19:33:33.875" v="5012"/>
        <pc:sldMkLst>
          <pc:docMk/>
          <pc:sldMk cId="1943305873" sldId="266"/>
        </pc:sldMkLst>
        <pc:spChg chg="mod">
          <ac:chgData name="TANVIR ASHRAF" userId="e35142cb3792d77f" providerId="LiveId" clId="{87E4C9CE-D0AF-4257-B785-21D28BC7ED14}" dt="2022-01-21T19:26:53.727" v="4945" actId="255"/>
          <ac:spMkLst>
            <pc:docMk/>
            <pc:sldMk cId="1943305873" sldId="266"/>
            <ac:spMk id="2" creationId="{EA5C60F4-5648-435B-BB0D-B39A617F185D}"/>
          </ac:spMkLst>
        </pc:spChg>
        <pc:spChg chg="del">
          <ac:chgData name="TANVIR ASHRAF" userId="e35142cb3792d77f" providerId="LiveId" clId="{87E4C9CE-D0AF-4257-B785-21D28BC7ED14}" dt="2022-01-21T05:01:13.081" v="3239"/>
          <ac:spMkLst>
            <pc:docMk/>
            <pc:sldMk cId="1943305873" sldId="266"/>
            <ac:spMk id="3" creationId="{4443187D-C1C5-4007-A2B8-A5B10CED1C78}"/>
          </ac:spMkLst>
        </pc:spChg>
        <pc:spChg chg="mod">
          <ac:chgData name="TANVIR ASHRAF" userId="e35142cb3792d77f" providerId="LiveId" clId="{87E4C9CE-D0AF-4257-B785-21D28BC7ED14}" dt="2022-01-21T05:12:41.203" v="3697" actId="14100"/>
          <ac:spMkLst>
            <pc:docMk/>
            <pc:sldMk cId="1943305873" sldId="266"/>
            <ac:spMk id="4" creationId="{42294F33-4A8A-47AB-9981-F7E227745E04}"/>
          </ac:spMkLst>
        </pc:spChg>
        <pc:spChg chg="add del">
          <ac:chgData name="TANVIR ASHRAF" userId="e35142cb3792d77f" providerId="LiveId" clId="{87E4C9CE-D0AF-4257-B785-21D28BC7ED14}" dt="2022-01-21T05:04:17.088" v="3276" actId="478"/>
          <ac:spMkLst>
            <pc:docMk/>
            <pc:sldMk cId="1943305873" sldId="266"/>
            <ac:spMk id="6" creationId="{81AA5F95-6CED-491F-9AA3-D39263339AF4}"/>
          </ac:spMkLst>
        </pc:spChg>
        <pc:graphicFrameChg chg="add del mod">
          <ac:chgData name="TANVIR ASHRAF" userId="e35142cb3792d77f" providerId="LiveId" clId="{87E4C9CE-D0AF-4257-B785-21D28BC7ED14}" dt="2022-01-21T05:11:55.126" v="3688" actId="478"/>
          <ac:graphicFrameMkLst>
            <pc:docMk/>
            <pc:sldMk cId="1943305873" sldId="266"/>
            <ac:graphicFrameMk id="7" creationId="{9DF820F8-2924-4989-B6AC-6329B131D0C2}"/>
          </ac:graphicFrameMkLst>
        </pc:graphicFrameChg>
        <pc:picChg chg="add mod">
          <ac:chgData name="TANVIR ASHRAF" userId="e35142cb3792d77f" providerId="LiveId" clId="{87E4C9CE-D0AF-4257-B785-21D28BC7ED14}" dt="2022-01-21T05:03:18.907" v="3255" actId="14100"/>
          <ac:picMkLst>
            <pc:docMk/>
            <pc:sldMk cId="1943305873" sldId="266"/>
            <ac:picMk id="5" creationId="{A1910B7C-A87B-48F5-B6D5-8656FE770853}"/>
          </ac:picMkLst>
        </pc:picChg>
      </pc:sldChg>
      <pc:sldChg chg="addSp delSp modSp new mod modAnim">
        <pc:chgData name="TANVIR ASHRAF" userId="e35142cb3792d77f" providerId="LiveId" clId="{87E4C9CE-D0AF-4257-B785-21D28BC7ED14}" dt="2022-01-21T19:33:48.572" v="5013"/>
        <pc:sldMkLst>
          <pc:docMk/>
          <pc:sldMk cId="3957134852" sldId="267"/>
        </pc:sldMkLst>
        <pc:spChg chg="mod">
          <ac:chgData name="TANVIR ASHRAF" userId="e35142cb3792d77f" providerId="LiveId" clId="{87E4C9CE-D0AF-4257-B785-21D28BC7ED14}" dt="2022-01-21T19:26:23.465" v="4940" actId="115"/>
          <ac:spMkLst>
            <pc:docMk/>
            <pc:sldMk cId="3957134852" sldId="267"/>
            <ac:spMk id="2" creationId="{4509A333-C12E-49D6-B908-CBA4EBFF86DC}"/>
          </ac:spMkLst>
        </pc:spChg>
        <pc:spChg chg="del">
          <ac:chgData name="TANVIR ASHRAF" userId="e35142cb3792d77f" providerId="LiveId" clId="{87E4C9CE-D0AF-4257-B785-21D28BC7ED14}" dt="2022-01-21T17:48:56.074" v="3699" actId="22"/>
          <ac:spMkLst>
            <pc:docMk/>
            <pc:sldMk cId="3957134852" sldId="267"/>
            <ac:spMk id="3" creationId="{FF5DE71E-6DED-4354-A305-0C7544814734}"/>
          </ac:spMkLst>
        </pc:spChg>
        <pc:spChg chg="mod">
          <ac:chgData name="TANVIR ASHRAF" userId="e35142cb3792d77f" providerId="LiveId" clId="{87E4C9CE-D0AF-4257-B785-21D28BC7ED14}" dt="2022-01-21T18:07:15.928" v="4260" actId="404"/>
          <ac:spMkLst>
            <pc:docMk/>
            <pc:sldMk cId="3957134852" sldId="267"/>
            <ac:spMk id="4" creationId="{A1BE379F-4C06-45D0-B50B-8893392D7E7C}"/>
          </ac:spMkLst>
        </pc:spChg>
        <pc:picChg chg="add mod ord">
          <ac:chgData name="TANVIR ASHRAF" userId="e35142cb3792d77f" providerId="LiveId" clId="{87E4C9CE-D0AF-4257-B785-21D28BC7ED14}" dt="2022-01-21T17:51:22.749" v="3766" actId="1076"/>
          <ac:picMkLst>
            <pc:docMk/>
            <pc:sldMk cId="3957134852" sldId="267"/>
            <ac:picMk id="8" creationId="{85911269-586F-42A1-92AD-BC7206E06C53}"/>
          </ac:picMkLst>
        </pc:picChg>
      </pc:sldChg>
      <pc:sldChg chg="addSp delSp modSp new mod modAnim">
        <pc:chgData name="TANVIR ASHRAF" userId="e35142cb3792d77f" providerId="LiveId" clId="{87E4C9CE-D0AF-4257-B785-21D28BC7ED14}" dt="2022-01-21T19:34:03.972" v="5014"/>
        <pc:sldMkLst>
          <pc:docMk/>
          <pc:sldMk cId="2770212845" sldId="268"/>
        </pc:sldMkLst>
        <pc:spChg chg="mod">
          <ac:chgData name="TANVIR ASHRAF" userId="e35142cb3792d77f" providerId="LiveId" clId="{87E4C9CE-D0AF-4257-B785-21D28BC7ED14}" dt="2022-01-21T19:26:17.346" v="4939" actId="115"/>
          <ac:spMkLst>
            <pc:docMk/>
            <pc:sldMk cId="2770212845" sldId="268"/>
            <ac:spMk id="2" creationId="{28133ACF-2E7F-46F7-8F44-98468F553414}"/>
          </ac:spMkLst>
        </pc:spChg>
        <pc:spChg chg="del">
          <ac:chgData name="TANVIR ASHRAF" userId="e35142cb3792d77f" providerId="LiveId" clId="{87E4C9CE-D0AF-4257-B785-21D28BC7ED14}" dt="2022-01-21T18:12:58.050" v="4270" actId="22"/>
          <ac:spMkLst>
            <pc:docMk/>
            <pc:sldMk cId="2770212845" sldId="268"/>
            <ac:spMk id="3" creationId="{AE5BE10E-F9F3-4A6E-B7B6-90BEB270099D}"/>
          </ac:spMkLst>
        </pc:spChg>
        <pc:spChg chg="mod">
          <ac:chgData name="TANVIR ASHRAF" userId="e35142cb3792d77f" providerId="LiveId" clId="{87E4C9CE-D0AF-4257-B785-21D28BC7ED14}" dt="2022-01-21T18:32:52.062" v="4811" actId="14100"/>
          <ac:spMkLst>
            <pc:docMk/>
            <pc:sldMk cId="2770212845" sldId="268"/>
            <ac:spMk id="4" creationId="{C8077425-A080-4EE6-8CA9-62F3651EFE1F}"/>
          </ac:spMkLst>
        </pc:spChg>
        <pc:spChg chg="add del mod">
          <ac:chgData name="TANVIR ASHRAF" userId="e35142cb3792d77f" providerId="LiveId" clId="{87E4C9CE-D0AF-4257-B785-21D28BC7ED14}" dt="2022-01-21T18:14:51.183" v="4284" actId="478"/>
          <ac:spMkLst>
            <pc:docMk/>
            <pc:sldMk cId="2770212845" sldId="268"/>
            <ac:spMk id="8" creationId="{02070CC5-5F46-4FA0-A607-DD3868B79859}"/>
          </ac:spMkLst>
        </pc:spChg>
        <pc:picChg chg="add del mod ord">
          <ac:chgData name="TANVIR ASHRAF" userId="e35142cb3792d77f" providerId="LiveId" clId="{87E4C9CE-D0AF-4257-B785-21D28BC7ED14}" dt="2022-01-21T18:14:35.875" v="4279" actId="478"/>
          <ac:picMkLst>
            <pc:docMk/>
            <pc:sldMk cId="2770212845" sldId="268"/>
            <ac:picMk id="6" creationId="{60F15704-3E5D-41D8-8AE4-182BFDC028C1}"/>
          </ac:picMkLst>
        </pc:picChg>
        <pc:picChg chg="add mod">
          <ac:chgData name="TANVIR ASHRAF" userId="e35142cb3792d77f" providerId="LiveId" clId="{87E4C9CE-D0AF-4257-B785-21D28BC7ED14}" dt="2022-01-21T18:32:48.772" v="4810" actId="14100"/>
          <ac:picMkLst>
            <pc:docMk/>
            <pc:sldMk cId="2770212845" sldId="268"/>
            <ac:picMk id="10" creationId="{F0E981F7-1563-46A0-AD7C-2779D24B60AB}"/>
          </ac:picMkLst>
        </pc:picChg>
      </pc:sldChg>
      <pc:sldChg chg="addSp delSp modSp new mod">
        <pc:chgData name="TANVIR ASHRAF" userId="e35142cb3792d77f" providerId="LiveId" clId="{87E4C9CE-D0AF-4257-B785-21D28BC7ED14}" dt="2022-01-27T19:10:15.056" v="5182" actId="20577"/>
        <pc:sldMkLst>
          <pc:docMk/>
          <pc:sldMk cId="1511828070" sldId="269"/>
        </pc:sldMkLst>
        <pc:spChg chg="mod">
          <ac:chgData name="TANVIR ASHRAF" userId="e35142cb3792d77f" providerId="LiveId" clId="{87E4C9CE-D0AF-4257-B785-21D28BC7ED14}" dt="2022-01-27T19:02:16.243" v="5034" actId="27636"/>
          <ac:spMkLst>
            <pc:docMk/>
            <pc:sldMk cId="1511828070" sldId="269"/>
            <ac:spMk id="2" creationId="{1BC31D34-8883-45E3-82EE-0F6E18B61095}"/>
          </ac:spMkLst>
        </pc:spChg>
        <pc:spChg chg="del">
          <ac:chgData name="TANVIR ASHRAF" userId="e35142cb3792d77f" providerId="LiveId" clId="{87E4C9CE-D0AF-4257-B785-21D28BC7ED14}" dt="2022-01-27T19:02:36.105" v="5035" actId="22"/>
          <ac:spMkLst>
            <pc:docMk/>
            <pc:sldMk cId="1511828070" sldId="269"/>
            <ac:spMk id="3" creationId="{D528C140-FD66-447A-B80C-72F2CBB8128C}"/>
          </ac:spMkLst>
        </pc:spChg>
        <pc:spChg chg="add mod">
          <ac:chgData name="TANVIR ASHRAF" userId="e35142cb3792d77f" providerId="LiveId" clId="{87E4C9CE-D0AF-4257-B785-21D28BC7ED14}" dt="2022-01-27T19:10:15.056" v="5182" actId="20577"/>
          <ac:spMkLst>
            <pc:docMk/>
            <pc:sldMk cId="1511828070" sldId="269"/>
            <ac:spMk id="8" creationId="{555606AC-9397-4848-B22F-9FCA4D561872}"/>
          </ac:spMkLst>
        </pc:spChg>
        <pc:picChg chg="add mod ord">
          <ac:chgData name="TANVIR ASHRAF" userId="e35142cb3792d77f" providerId="LiveId" clId="{87E4C9CE-D0AF-4257-B785-21D28BC7ED14}" dt="2022-01-27T19:03:30.416" v="5046" actId="14100"/>
          <ac:picMkLst>
            <pc:docMk/>
            <pc:sldMk cId="1511828070" sldId="269"/>
            <ac:picMk id="5" creationId="{AC072C34-B8D8-46DC-9EDC-FF53A888A360}"/>
          </ac:picMkLst>
        </pc:picChg>
        <pc:picChg chg="add mod">
          <ac:chgData name="TANVIR ASHRAF" userId="e35142cb3792d77f" providerId="LiveId" clId="{87E4C9CE-D0AF-4257-B785-21D28BC7ED14}" dt="2022-01-27T19:05:21.072" v="5056" actId="14100"/>
          <ac:picMkLst>
            <pc:docMk/>
            <pc:sldMk cId="1511828070" sldId="269"/>
            <ac:picMk id="7" creationId="{D5E58B54-C90F-461C-89EE-25FD1503A807}"/>
          </ac:picMkLst>
        </pc:picChg>
      </pc:sldChg>
      <pc:sldChg chg="new del">
        <pc:chgData name="TANVIR ASHRAF" userId="e35142cb3792d77f" providerId="LiveId" clId="{87E4C9CE-D0AF-4257-B785-21D28BC7ED14}" dt="2022-01-21T18:34:38.800" v="4813" actId="47"/>
        <pc:sldMkLst>
          <pc:docMk/>
          <pc:sldMk cId="4225357872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0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4367061"/>
            <a:ext cx="9144000" cy="1495794"/>
          </a:xfrm>
        </p:spPr>
        <p:txBody>
          <a:bodyPr lIns="0" tIns="0" rIns="0" bIns="0" anchor="t">
            <a:spAutoFit/>
          </a:bodyPr>
          <a:lstStyle/>
          <a:p>
            <a:r>
              <a:rPr lang="en-CA" sz="4400" b="1" i="0" dirty="0">
                <a:effectLst/>
                <a:latin typeface="Lucida Calligraphy" panose="03010101010101010101" pitchFamily="66" charset="0"/>
              </a:rPr>
              <a:t>Site Analytics HW</a:t>
            </a:r>
            <a:br>
              <a:rPr lang="en-CA" sz="4400" b="1" i="0" dirty="0">
                <a:effectLst/>
                <a:latin typeface="Lucida Calligraphy" panose="03010101010101010101" pitchFamily="66" charset="0"/>
              </a:rPr>
            </a:br>
            <a:r>
              <a:rPr lang="en-CA" sz="3200" b="1" i="0" dirty="0">
                <a:effectLst/>
                <a:latin typeface="Lucida Calligraphy" panose="03010101010101010101" pitchFamily="66" charset="0"/>
              </a:rPr>
              <a:t>By Google Analytics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B046-6198-4B03-A618-A8210881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57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200" b="1" u="sng" dirty="0">
                <a:latin typeface="Segoe Script" panose="030B0504020000000003" pitchFamily="66" charset="0"/>
              </a:rPr>
              <a:t>Acquisition Reports(Source/Medium</a:t>
            </a:r>
            <a:r>
              <a:rPr lang="en-US" sz="3600" b="1" u="sng" dirty="0">
                <a:latin typeface="Segoe Script" panose="030B0504020000000003" pitchFamily="66" charset="0"/>
              </a:rPr>
              <a:t>)</a:t>
            </a:r>
            <a:endParaRPr lang="en-CA" sz="3200" dirty="0">
              <a:latin typeface="Segoe Script" panose="030B0504020000000003" pitchFamily="66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88977D-D27C-4111-9E86-EC2235E95C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114118"/>
            <a:ext cx="5562600" cy="137387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6FB059-2E82-4031-957C-BCA3DB47C9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200" y="2487991"/>
            <a:ext cx="5453418" cy="4267651"/>
          </a:xfr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42AB830-8CF9-43A4-A544-D2DB4B848A95}"/>
              </a:ext>
            </a:extLst>
          </p:cNvPr>
          <p:cNvSpPr/>
          <p:nvPr/>
        </p:nvSpPr>
        <p:spPr>
          <a:xfrm>
            <a:off x="6660107" y="1883391"/>
            <a:ext cx="941696" cy="245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D4E3DD-D4AC-49A2-8DFA-6589068AA7E6}"/>
              </a:ext>
            </a:extLst>
          </p:cNvPr>
          <p:cNvSpPr txBox="1"/>
          <p:nvPr/>
        </p:nvSpPr>
        <p:spPr>
          <a:xfrm>
            <a:off x="8093122" y="1821555"/>
            <a:ext cx="354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Vs Revenue </a:t>
            </a:r>
            <a:endParaRPr lang="en-CA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1561B-41DB-4D79-ACF5-EDAA7AC311DE}"/>
              </a:ext>
            </a:extLst>
          </p:cNvPr>
          <p:cNvSpPr txBox="1"/>
          <p:nvPr/>
        </p:nvSpPr>
        <p:spPr>
          <a:xfrm>
            <a:off x="6660107" y="3132582"/>
            <a:ext cx="49814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 of Organic (Sorting by Revenue) </a:t>
            </a:r>
          </a:p>
          <a:p>
            <a:endParaRPr lang="en-US" b="1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1- Google/ Organic -$24,154.49 (55.36%)/100%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2- Direct/ None -$10,140.47(23.24%)/100%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3- Baidu/Organic -$0.00(0.00%)/100%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terms of revenue analysis, it may say that no of source/medium 1 &amp; 2 are has a significant rate of total revenue. </a:t>
            </a:r>
          </a:p>
        </p:txBody>
      </p:sp>
    </p:spTree>
    <p:extLst>
      <p:ext uri="{BB962C8B-B14F-4D97-AF65-F5344CB8AC3E}">
        <p14:creationId xmlns:p14="http://schemas.microsoft.com/office/powerpoint/2010/main" val="248931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3B26-972A-45F4-B8CF-7E93812C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228"/>
            <a:ext cx="10515600" cy="644809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Segoe Print" panose="02000600000000000000" pitchFamily="2" charset="0"/>
              </a:rPr>
              <a:t>Page Timing Reports(Load Times)</a:t>
            </a:r>
            <a:endParaRPr lang="en-CA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A0D335-22E5-44BB-928E-DD9FCECD48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8394" y="1245475"/>
            <a:ext cx="6341587" cy="1484077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ECB438-A7FB-4C14-9565-82B495EDC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7403" y="2729551"/>
            <a:ext cx="5199797" cy="28706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Based on this data, we can conclude that when the site page load time is high, the page visits rate and page values are comparably low.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average page load rate in Serial No. 1 is 11.99, indicating that the contents are identified as negative scale.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817F055-7ED2-4CE4-97FD-9043A72CF1BA}"/>
              </a:ext>
            </a:extLst>
          </p:cNvPr>
          <p:cNvSpPr/>
          <p:nvPr/>
        </p:nvSpPr>
        <p:spPr>
          <a:xfrm>
            <a:off x="6509982" y="1910687"/>
            <a:ext cx="1187355" cy="272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377C8-DF48-4611-92E2-95073A898DEB}"/>
              </a:ext>
            </a:extLst>
          </p:cNvPr>
          <p:cNvSpPr txBox="1"/>
          <p:nvPr/>
        </p:nvSpPr>
        <p:spPr>
          <a:xfrm>
            <a:off x="7874758" y="1883391"/>
            <a:ext cx="369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Avg. Page Load Time Vs Page Views</a:t>
            </a:r>
            <a:endParaRPr lang="en-CA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CC2B2A-C79A-4108-994D-1F87E8564D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42"/>
          <a:stretch/>
        </p:blipFill>
        <p:spPr>
          <a:xfrm>
            <a:off x="168394" y="2917092"/>
            <a:ext cx="6341588" cy="26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1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60F4-5648-435B-BB0D-B39A617F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609"/>
            <a:ext cx="10515600" cy="467388"/>
          </a:xfrm>
        </p:spPr>
        <p:txBody>
          <a:bodyPr anchor="t">
            <a:noAutofit/>
          </a:bodyPr>
          <a:lstStyle/>
          <a:p>
            <a:pPr algn="ctr"/>
            <a:r>
              <a:rPr lang="en-US" sz="2800" b="1" u="sng" dirty="0">
                <a:latin typeface="Segoe Script" panose="030B0504020000000003" pitchFamily="66" charset="0"/>
              </a:rPr>
              <a:t>Page Timing Reports (Speed Suggestions)</a:t>
            </a:r>
            <a:endParaRPr lang="en-CA" sz="2800" dirty="0">
              <a:latin typeface="Segoe Script" panose="030B0504020000000003" pitchFamily="66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94F33-4A8A-47AB-9981-F7E227745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10534" cy="43704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Bookman Old Style" panose="02050604050505020204" pitchFamily="18" charset="0"/>
                <a:cs typeface="Calibri" panose="020F0502020204030204" pitchFamily="34" charset="0"/>
              </a:rPr>
              <a:t>From the Google analytics, when the avg. Page Load Time is lower, the Pageviews is comparatively higher. </a:t>
            </a:r>
          </a:p>
          <a:p>
            <a:pPr marL="0" indent="0" algn="just">
              <a:buNone/>
            </a:pPr>
            <a:endParaRPr lang="en-US" sz="20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Bookman Old Style" panose="02050604050505020204" pitchFamily="18" charset="0"/>
                <a:cs typeface="Calibri" panose="020F0502020204030204" pitchFamily="34" charset="0"/>
              </a:rPr>
              <a:t>For example, the homepage of the site is viewed higher where the avg page load time is 4.36Sec.</a:t>
            </a:r>
          </a:p>
          <a:p>
            <a:pPr marL="0" indent="0" algn="just">
              <a:buNone/>
            </a:pPr>
            <a:r>
              <a:rPr lang="en-US" sz="20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2000" dirty="0">
                <a:latin typeface="Bookman Old Style" panose="02050604050505020204" pitchFamily="18" charset="0"/>
                <a:cs typeface="Calibri" panose="020F0502020204030204" pitchFamily="34" charset="0"/>
              </a:rPr>
              <a:t>Moreover, the landing page ‘store’ shows higher page load time that is 6.20Sec and the pageview is  90,838</a:t>
            </a:r>
            <a:r>
              <a:rPr lang="en-US" sz="2000" dirty="0">
                <a:latin typeface="Century Schoolbook" panose="02040604050505020304" pitchFamily="18" charset="0"/>
                <a:cs typeface="Calibri" panose="020F0502020204030204" pitchFamily="34" charset="0"/>
              </a:rPr>
              <a:t>.</a:t>
            </a:r>
            <a:endParaRPr lang="en-CA" sz="20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A1910B7C-A87B-48F5-B6D5-8656FE7708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182" y="1392072"/>
            <a:ext cx="6063018" cy="5063319"/>
          </a:xfrm>
        </p:spPr>
      </p:pic>
    </p:spTree>
    <p:extLst>
      <p:ext uri="{BB962C8B-B14F-4D97-AF65-F5344CB8AC3E}">
        <p14:creationId xmlns:p14="http://schemas.microsoft.com/office/powerpoint/2010/main" val="194330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A333-C12E-49D6-B908-CBA4EBFF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7705"/>
            <a:ext cx="10515600" cy="617514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>
                <a:latin typeface="Segoe Script" panose="030B0504020000000003" pitchFamily="66" charset="0"/>
              </a:rPr>
              <a:t>Acquisition(All Campaign Report) </a:t>
            </a:r>
            <a:endParaRPr lang="en-CA" sz="3200" b="1" u="sng" dirty="0">
              <a:latin typeface="Segoe Script" panose="030B0504020000000003" pitchFamily="66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911269-586F-42A1-92AD-BC7206E06C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773" y="1559494"/>
            <a:ext cx="5637663" cy="48836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E379F-4C06-45D0-B50B-8893392D7E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Campaigns (Top Three)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Apparel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Promo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AW-Brand (US/Cali)</a:t>
            </a:r>
            <a:endParaRPr lang="en-US" dirty="0"/>
          </a:p>
          <a:p>
            <a:pPr marL="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Settings with Goal 3-Registration Conversion criteria, it fills apparel, promo and AW-Brand (US/Cali) in the top list. </a:t>
            </a:r>
          </a:p>
          <a:p>
            <a:pPr marL="0" indent="0" algn="just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top three campaigns earned the largest number of conversions to the objective, with the second and third placed campaigns also achieving the remaining targets.</a:t>
            </a: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3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3ACF-2E7F-46F7-8F44-98468F55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216"/>
            <a:ext cx="10515600" cy="54927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100" b="1" u="sng" dirty="0">
                <a:latin typeface="Segoe Script" panose="030B0504020000000003" pitchFamily="66" charset="0"/>
              </a:rPr>
              <a:t>Acquisition(User vs Site Campaign Comparison </a:t>
            </a:r>
            <a:r>
              <a:rPr lang="en-US" sz="3600" b="1" dirty="0">
                <a:latin typeface="Segoe Script" panose="030B0504020000000003" pitchFamily="66" charset="0"/>
              </a:rPr>
              <a:t>) </a:t>
            </a:r>
            <a:endParaRPr lang="en-CA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77425-A080-4EE6-8CA9-62F3651EF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2772" y="1547801"/>
            <a:ext cx="5164428" cy="49069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According to Google Analytics, AW – Shopping had a large rate when compared to other site campaigns. Office &amp; Accessories came in second and third place.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 algn="just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These comparison is made by Goal 3-Resigtration Conversion rate. </a:t>
            </a:r>
          </a:p>
          <a:p>
            <a:pPr marL="0" indent="0" algn="just">
              <a:buNone/>
            </a:pP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Google Merchandise Store has a large number of paid keywords that are utilized in campaigns, with a rate of 39.01 %. It facilitates a large-scale presentation of the site to clients.</a:t>
            </a:r>
            <a:endParaRPr lang="en-CA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E981F7-1563-46A0-AD7C-2779D24B6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1" y="1547801"/>
            <a:ext cx="6232301" cy="49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1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9C9631-1F49-4F08-BECE-627133D0C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064"/>
            <a:ext cx="6297769" cy="4538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6A6F9-6728-4DFE-A32D-39311205B49B}"/>
              </a:ext>
            </a:extLst>
          </p:cNvPr>
          <p:cNvSpPr txBox="1"/>
          <p:nvPr/>
        </p:nvSpPr>
        <p:spPr>
          <a:xfrm>
            <a:off x="3335628" y="321972"/>
            <a:ext cx="5280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Segoe Script" panose="030B0504020000000003" pitchFamily="66" charset="0"/>
              </a:rPr>
              <a:t>Audience Segmentation </a:t>
            </a:r>
            <a:endParaRPr lang="en-CA" sz="2800" b="1" u="sng" dirty="0">
              <a:latin typeface="Segoe Script" panose="030B0504020000000003" pitchFamily="66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5EDBCD-15CC-4358-8031-8368A8A44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53" y="2470245"/>
            <a:ext cx="5736879" cy="43877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9BEED9-74D7-4A89-828F-6B77A69C58FC}"/>
              </a:ext>
            </a:extLst>
          </p:cNvPr>
          <p:cNvSpPr txBox="1"/>
          <p:nvPr/>
        </p:nvSpPr>
        <p:spPr>
          <a:xfrm>
            <a:off x="6838682" y="991673"/>
            <a:ext cx="4082603" cy="63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06AE2-F561-4474-8740-1CF62C8BED1A}"/>
              </a:ext>
            </a:extLst>
          </p:cNvPr>
          <p:cNvSpPr txBox="1"/>
          <p:nvPr/>
        </p:nvSpPr>
        <p:spPr>
          <a:xfrm>
            <a:off x="167425" y="1107583"/>
            <a:ext cx="408260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Analysis </a:t>
            </a:r>
          </a:p>
          <a:p>
            <a:r>
              <a:rPr lang="en-CA" sz="1400" b="1" dirty="0">
                <a:latin typeface="+mj-lt"/>
                <a:cs typeface="Times New Roman" panose="02020603050405020304" pitchFamily="18" charset="0"/>
              </a:rPr>
              <a:t>Total User-</a:t>
            </a:r>
            <a:r>
              <a:rPr lang="en-CA" sz="1400" b="1" i="0" dirty="0">
                <a:solidFill>
                  <a:srgbClr val="222222"/>
                </a:solidFill>
                <a:effectLst/>
                <a:latin typeface="+mj-lt"/>
              </a:rPr>
              <a:t>426,356</a:t>
            </a:r>
            <a:endParaRPr lang="en-CA" sz="1400" b="1" i="0" dirty="0">
              <a:solidFill>
                <a:srgbClr val="222222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r>
              <a:rPr lang="en-CA" sz="1400" b="1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New user-17.8%</a:t>
            </a:r>
          </a:p>
          <a:p>
            <a:r>
              <a:rPr lang="en-CA" sz="1400" b="1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Promoters-82.2%</a:t>
            </a:r>
            <a:endParaRPr lang="en-US" sz="1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52355-3B7F-443E-B6BA-363549FCD55E}"/>
              </a:ext>
            </a:extLst>
          </p:cNvPr>
          <p:cNvSpPr txBox="1"/>
          <p:nvPr/>
        </p:nvSpPr>
        <p:spPr>
          <a:xfrm>
            <a:off x="6970360" y="1138360"/>
            <a:ext cx="46850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</a:t>
            </a:r>
            <a:r>
              <a:rPr lang="en-US" sz="2000" b="1" i="1" dirty="0"/>
              <a:t>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sz="2000" b="1" i="1" dirty="0"/>
              <a:t> </a:t>
            </a:r>
          </a:p>
          <a:p>
            <a:r>
              <a:rPr lang="en-US" sz="1400" b="1" dirty="0">
                <a:latin typeface="+mj-lt"/>
              </a:rPr>
              <a:t>Gender Ratio:-34:66</a:t>
            </a:r>
          </a:p>
          <a:p>
            <a:r>
              <a:rPr lang="en-US" sz="1400" b="1" dirty="0">
                <a:latin typeface="+mj-lt"/>
              </a:rPr>
              <a:t>Age Range:18-65+ years</a:t>
            </a:r>
          </a:p>
          <a:p>
            <a:r>
              <a:rPr lang="en-US" sz="1400" b="1" dirty="0">
                <a:latin typeface="+mj-lt"/>
              </a:rPr>
              <a:t>Highest User Age Range: 25-34 years</a:t>
            </a:r>
            <a:endParaRPr lang="en-CA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925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9E39-C047-4C3A-BAD1-59E95D2B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65" y="186353"/>
            <a:ext cx="10515600" cy="494684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2800" b="1" u="sng" dirty="0">
                <a:latin typeface="Segoe Script" panose="030B0504020000000003" pitchFamily="66" charset="0"/>
              </a:rPr>
              <a:t>Audience </a:t>
            </a:r>
            <a:r>
              <a:rPr lang="en-US" sz="3200" b="1" u="sng" dirty="0">
                <a:latin typeface="Segoe Script" panose="030B0504020000000003" pitchFamily="66" charset="0"/>
              </a:rPr>
              <a:t>Segmentation</a:t>
            </a:r>
            <a:r>
              <a:rPr lang="en-US" sz="2800" b="1" u="sng" dirty="0">
                <a:latin typeface="Segoe Script" panose="030B0504020000000003" pitchFamily="66" charset="0"/>
              </a:rPr>
              <a:t>(Behavior</a:t>
            </a:r>
            <a:r>
              <a:rPr lang="en-US" sz="3200" b="1" u="sng" dirty="0">
                <a:latin typeface="Segoe Script" panose="030B0504020000000003" pitchFamily="66" charset="0"/>
              </a:rPr>
              <a:t>)</a:t>
            </a:r>
            <a:br>
              <a:rPr lang="en-CA" sz="2800" b="1" u="sng" dirty="0">
                <a:latin typeface="Segoe Script" panose="030B0504020000000003" pitchFamily="66" charset="0"/>
              </a:rPr>
            </a:br>
            <a:endParaRPr lang="en-CA" sz="2800" dirty="0">
              <a:latin typeface="Segoe Script" panose="030B0504020000000003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24E0-DAA9-4830-B321-32B9FCD66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495926"/>
          </a:xfrm>
        </p:spPr>
        <p:txBody>
          <a:bodyPr/>
          <a:lstStyle/>
          <a:p>
            <a:pPr marL="0" indent="0">
              <a:buNone/>
            </a:pPr>
            <a:endParaRPr lang="en-US" sz="1100" dirty="0">
              <a:latin typeface="+mj-lt"/>
            </a:endParaRP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Behavior Category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vs. Returning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&amp; Recency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vs. Returning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5713C-9CEA-49B8-B8D4-F0C858A5CD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/>
          <a:stretch/>
        </p:blipFill>
        <p:spPr>
          <a:xfrm>
            <a:off x="838200" y="3224284"/>
            <a:ext cx="7555173" cy="3070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57EDF8-ED6C-470D-A9BC-EC2F412A05CB}"/>
              </a:ext>
            </a:extLst>
          </p:cNvPr>
          <p:cNvSpPr txBox="1"/>
          <p:nvPr/>
        </p:nvSpPr>
        <p:spPr>
          <a:xfrm>
            <a:off x="8952930" y="885753"/>
            <a:ext cx="4053386" cy="699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Summary</a:t>
            </a:r>
          </a:p>
          <a:p>
            <a:endParaRPr lang="en-US" sz="1200" b="1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Total User-426,356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New user-416,497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Returning user-89,989</a:t>
            </a:r>
          </a:p>
          <a:p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/>
              <a:t>Bounce Rate (Avg)</a:t>
            </a:r>
          </a:p>
          <a:p>
            <a:endParaRPr lang="en-US" sz="1200" b="1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Total User-42.19%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New user-44.54%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Returning user-36.92%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/>
              <a:t>Page/Session</a:t>
            </a:r>
          </a:p>
          <a:p>
            <a:endParaRPr lang="en-US" sz="1050" b="1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Total User-4.51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New user-4.19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Returning user-5.24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/>
              <a:t>Revenue: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Total User-$43,634.32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New user-$25,403.05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Returning user-$18,231.27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60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C606-5C10-4BE2-9BF7-5F1923DE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48" y="184821"/>
            <a:ext cx="10515600" cy="58791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200" b="1" u="sng" dirty="0">
                <a:latin typeface="Segoe Script" panose="030B0504020000000003" pitchFamily="66" charset="0"/>
              </a:rPr>
              <a:t>Audience </a:t>
            </a:r>
            <a:r>
              <a:rPr lang="en-US" sz="3600" b="1" u="sng" dirty="0">
                <a:latin typeface="Segoe Script" panose="030B0504020000000003" pitchFamily="66" charset="0"/>
              </a:rPr>
              <a:t>Segmentation</a:t>
            </a:r>
            <a:r>
              <a:rPr lang="en-US" sz="3200" b="1" u="sng" dirty="0">
                <a:latin typeface="Segoe Script" panose="030B0504020000000003" pitchFamily="66" charset="0"/>
              </a:rPr>
              <a:t>(Behavior</a:t>
            </a:r>
            <a:r>
              <a:rPr lang="en-US" sz="3600" b="1" u="sng" dirty="0">
                <a:latin typeface="Segoe Script" panose="030B0504020000000003" pitchFamily="66" charset="0"/>
              </a:rPr>
              <a:t>)</a:t>
            </a:r>
            <a:br>
              <a:rPr lang="en-CA" sz="3200" b="1" u="sng" dirty="0">
                <a:latin typeface="Segoe Script" panose="030B0504020000000003" pitchFamily="66" charset="0"/>
              </a:rPr>
            </a:br>
            <a:endParaRPr lang="en-CA" sz="3200" dirty="0">
              <a:latin typeface="Segoe Script" panose="030B0504020000000003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12A4-E3F9-47FB-9558-B8A9E3A52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77" y="888642"/>
            <a:ext cx="11934423" cy="5288321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Frequency &amp; Recency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AF01D-0103-4D0B-BDB1-AE2AFF055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6" y="1738649"/>
            <a:ext cx="7740011" cy="4713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9A4105-F03D-4CA7-B9D5-CEAC23B1454B}"/>
              </a:ext>
            </a:extLst>
          </p:cNvPr>
          <p:cNvSpPr txBox="1"/>
          <p:nvPr/>
        </p:nvSpPr>
        <p:spPr>
          <a:xfrm>
            <a:off x="8046956" y="1438398"/>
            <a:ext cx="409567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  <a:p>
            <a:endParaRPr lang="en-CA" dirty="0"/>
          </a:p>
          <a:p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Total Session: 608,937</a:t>
            </a:r>
          </a:p>
          <a:p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Total Pageviews: 2,747,498</a:t>
            </a:r>
          </a:p>
          <a:p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Count of Session for 1, Sessions were created 421,576 (Highest) and no of page viewer were 1,765,173.</a:t>
            </a:r>
          </a:p>
          <a:p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381D-2382-4DA0-B1B2-F356D01A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48"/>
            <a:ext cx="10515600" cy="452389"/>
          </a:xfrm>
        </p:spPr>
        <p:txBody>
          <a:bodyPr anchor="t">
            <a:noAutofit/>
          </a:bodyPr>
          <a:lstStyle/>
          <a:p>
            <a:pPr algn="ctr"/>
            <a:r>
              <a:rPr lang="en-US" sz="2800" b="1" u="sng" dirty="0">
                <a:latin typeface="Segoe Script" panose="030B0504020000000003" pitchFamily="66" charset="0"/>
              </a:rPr>
              <a:t>Audience </a:t>
            </a:r>
            <a:r>
              <a:rPr lang="en-US" sz="3200" b="1" u="sng" dirty="0">
                <a:latin typeface="Segoe Script" panose="030B0504020000000003" pitchFamily="66" charset="0"/>
              </a:rPr>
              <a:t>Segmentation</a:t>
            </a:r>
            <a:r>
              <a:rPr lang="en-US" sz="2800" b="1" u="sng" dirty="0">
                <a:latin typeface="Segoe Script" panose="030B0504020000000003" pitchFamily="66" charset="0"/>
              </a:rPr>
              <a:t>(Behavior</a:t>
            </a:r>
            <a:r>
              <a:rPr lang="en-US" sz="3200" b="1" u="sng" dirty="0">
                <a:latin typeface="Segoe Script" panose="030B0504020000000003" pitchFamily="66" charset="0"/>
              </a:rPr>
              <a:t>)</a:t>
            </a:r>
            <a:br>
              <a:rPr lang="en-CA" sz="2800" b="1" u="sng" dirty="0">
                <a:latin typeface="Segoe Script" panose="030B0504020000000003" pitchFamily="66" charset="0"/>
              </a:rPr>
            </a:br>
            <a:endParaRPr lang="en-CA" sz="2800" dirty="0">
              <a:latin typeface="Segoe Script" panose="030B0504020000000003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4E80-7CAB-409B-8023-A0E83367F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6161"/>
            <a:ext cx="7800690" cy="5330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Engagement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CA" sz="2400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20D36-F29B-4E19-B6AA-057297EB7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4795"/>
            <a:ext cx="7800690" cy="4937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60B27B-CB6A-4C44-82F7-C2AAE1683CCB}"/>
              </a:ext>
            </a:extLst>
          </p:cNvPr>
          <p:cNvSpPr txBox="1"/>
          <p:nvPr/>
        </p:nvSpPr>
        <p:spPr>
          <a:xfrm>
            <a:off x="8802807" y="1857504"/>
            <a:ext cx="322087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Summary</a:t>
            </a:r>
          </a:p>
          <a:p>
            <a:endParaRPr lang="en-US" dirty="0"/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Session Duration is 0-10 second, the no of sessions were created 282,748 and on that time page viewers were 312,169. 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Session Duration increases, no of Sessions were less created and also the pageviews were less. </a:t>
            </a: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45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9E04B-D917-45BC-B0CF-510BDCE0FF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" t="6795" r="1601" b="1603"/>
          <a:stretch/>
        </p:blipFill>
        <p:spPr>
          <a:xfrm>
            <a:off x="-1" y="907576"/>
            <a:ext cx="7942997" cy="59504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DA2C37-8D29-4156-808F-AB56ECD7AEC2}"/>
              </a:ext>
            </a:extLst>
          </p:cNvPr>
          <p:cNvSpPr txBox="1"/>
          <p:nvPr/>
        </p:nvSpPr>
        <p:spPr>
          <a:xfrm>
            <a:off x="2513463" y="136478"/>
            <a:ext cx="71650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Segoe Script" panose="030B0504020000000003" pitchFamily="66" charset="0"/>
              </a:rPr>
              <a:t>Audience</a:t>
            </a:r>
            <a:r>
              <a:rPr lang="en-US" sz="2000" b="1" u="sng" dirty="0">
                <a:latin typeface="Segoe Script" panose="030B0504020000000003" pitchFamily="66" charset="0"/>
              </a:rPr>
              <a:t> </a:t>
            </a:r>
            <a:r>
              <a:rPr lang="en-US" sz="2400" b="1" u="sng" dirty="0">
                <a:latin typeface="Segoe Script" panose="030B0504020000000003" pitchFamily="66" charset="0"/>
              </a:rPr>
              <a:t>Segmentation (Interest </a:t>
            </a:r>
            <a:r>
              <a:rPr lang="en-US" sz="2400" b="1" dirty="0">
                <a:latin typeface="Segoe Script" panose="030B0504020000000003" pitchFamily="66" charset="0"/>
              </a:rPr>
              <a:t>) </a:t>
            </a:r>
            <a:r>
              <a:rPr lang="en-US" sz="2000" b="1" dirty="0">
                <a:latin typeface="Segoe Script" panose="030B0504020000000003" pitchFamily="66" charset="0"/>
              </a:rPr>
              <a:t>Cont</a:t>
            </a:r>
            <a:r>
              <a:rPr lang="en-US" sz="2400" b="1" dirty="0">
                <a:latin typeface="Segoe Script" panose="030B0504020000000003" pitchFamily="66" charset="0"/>
              </a:rPr>
              <a:t>.</a:t>
            </a:r>
            <a:endParaRPr lang="en-CA" sz="2000" b="1" dirty="0">
              <a:latin typeface="Segoe Script" panose="030B0504020000000003" pitchFamily="66" charset="0"/>
            </a:endParaRPr>
          </a:p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52EE3-83EF-44E4-AB0D-5FAC4DE0444A}"/>
              </a:ext>
            </a:extLst>
          </p:cNvPr>
          <p:cNvSpPr txBox="1"/>
          <p:nvPr/>
        </p:nvSpPr>
        <p:spPr>
          <a:xfrm>
            <a:off x="8302389" y="743467"/>
            <a:ext cx="403973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  <a:p>
            <a:pPr marL="342900" indent="-342900">
              <a:buAutoNum type="arabicPeriod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Affinity</a:t>
            </a:r>
          </a:p>
          <a:p>
            <a:pPr marL="342900" indent="-342900">
              <a:buAutoNum type="arabicPeriod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In-Market Segment</a:t>
            </a:r>
          </a:p>
          <a:p>
            <a:pPr marL="342900" indent="-342900">
              <a:buAutoNum type="arabicPeriod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Affinity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Shoppers-3.51%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Lifestyles &amp; Hobbies-2.13%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Affinity Category is in between 3.51% to 2.13%.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In-Market Segment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High: </a:t>
            </a:r>
            <a:r>
              <a:rPr lang="en-CA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Employment-2.79%</a:t>
            </a:r>
          </a:p>
          <a:p>
            <a:r>
              <a:rPr lang="en-CA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CA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Services</a:t>
            </a: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-1.34%</a:t>
            </a:r>
          </a:p>
          <a:p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In- Market Category is in between 2.79% to 1.34%.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High: 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Arts &amp; Entertainment-2.75%</a:t>
            </a:r>
          </a:p>
          <a:p>
            <a:r>
              <a:rPr lang="en-CA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CA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News/Weather-1.05</a:t>
            </a: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have interest in other category in  between 2.75% to 1.05%.</a:t>
            </a:r>
          </a:p>
          <a:p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1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1D34-8883-45E3-82EE-0F6E18B6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684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200" b="1" u="sng" dirty="0">
                <a:latin typeface="Segoe Script" panose="030B0504020000000003" pitchFamily="66" charset="0"/>
              </a:rPr>
              <a:t>Audience</a:t>
            </a:r>
            <a:r>
              <a:rPr lang="en-US" sz="2800" b="1" u="sng" dirty="0">
                <a:latin typeface="Segoe Script" panose="030B0504020000000003" pitchFamily="66" charset="0"/>
              </a:rPr>
              <a:t> </a:t>
            </a:r>
            <a:r>
              <a:rPr lang="en-US" sz="3200" b="1" u="sng" dirty="0">
                <a:latin typeface="Segoe Script" panose="030B0504020000000003" pitchFamily="66" charset="0"/>
              </a:rPr>
              <a:t>Segmentation (Cont.</a:t>
            </a:r>
            <a:r>
              <a:rPr lang="en-US" sz="3200" b="1" dirty="0">
                <a:latin typeface="Segoe Script" panose="030B0504020000000003" pitchFamily="66" charset="0"/>
              </a:rPr>
              <a:t>)</a:t>
            </a:r>
            <a:br>
              <a:rPr lang="en-CA" sz="4000" b="1" dirty="0">
                <a:latin typeface="Segoe Script" panose="030B0504020000000003" pitchFamily="66" charset="0"/>
              </a:rPr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72C34-B8D8-46DC-9EDC-FF53A888A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95" y="859810"/>
            <a:ext cx="6775759" cy="29206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E58B54-C90F-461C-89EE-25FD1503A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5" y="3798910"/>
            <a:ext cx="6775759" cy="2920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5606AC-9397-4848-B22F-9FCA4D561872}"/>
              </a:ext>
            </a:extLst>
          </p:cNvPr>
          <p:cNvSpPr txBox="1"/>
          <p:nvPr/>
        </p:nvSpPr>
        <p:spPr>
          <a:xfrm>
            <a:off x="7656394" y="1978925"/>
            <a:ext cx="39305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Age report shows that 25 -34 and 45-54 year-olds together make up the majority of users, but the 25-34 segment contributes the most revenue but age group 55-64 has the highest conversion rate.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Moreover, 25 -34 year-old age group is more active and they made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highest purchase.</a:t>
            </a: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82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621-AE0E-42B5-9AA6-5C035B55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 anchor="t">
            <a:noAutofit/>
          </a:bodyPr>
          <a:lstStyle/>
          <a:p>
            <a:pPr algn="ctr"/>
            <a:r>
              <a:rPr lang="en-US" sz="3200" b="1" u="sng" dirty="0">
                <a:latin typeface="Segoe Script" panose="030B0504020000000003" pitchFamily="66" charset="0"/>
              </a:rPr>
              <a:t>Audience </a:t>
            </a:r>
            <a:r>
              <a:rPr lang="en-US" sz="3600" b="1" u="sng" dirty="0">
                <a:latin typeface="Segoe Script" panose="030B0504020000000003" pitchFamily="66" charset="0"/>
              </a:rPr>
              <a:t>Segmentation (At A Glance)</a:t>
            </a:r>
            <a:endParaRPr lang="en-CA" sz="3600" dirty="0">
              <a:latin typeface="Segoe Script" panose="030B0504020000000003" pitchFamily="66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A8ACD0-4495-4353-A81C-EA1CB24FC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14" y="1701080"/>
            <a:ext cx="11599572" cy="39215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6894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734E-25BC-46AA-A77B-0523E9EB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6085" y="252934"/>
            <a:ext cx="11695556" cy="989012"/>
          </a:xfrm>
        </p:spPr>
        <p:txBody>
          <a:bodyPr anchor="t">
            <a:normAutofit/>
          </a:bodyPr>
          <a:lstStyle/>
          <a:p>
            <a:pPr algn="ctr"/>
            <a:r>
              <a:rPr lang="en-US" sz="2800" b="1" u="sng" dirty="0">
                <a:latin typeface="Segoe Script" panose="030B0504020000000003" pitchFamily="66" charset="0"/>
              </a:rPr>
              <a:t>Acquisition Reports(Channel</a:t>
            </a:r>
            <a:r>
              <a:rPr lang="en-US" b="1" u="sng" dirty="0">
                <a:latin typeface="Segoe Script" panose="030B0504020000000003" pitchFamily="66" charset="0"/>
              </a:rPr>
              <a:t>)</a:t>
            </a:r>
            <a:br>
              <a:rPr lang="en-CA" sz="2800" b="1" u="sng" dirty="0">
                <a:latin typeface="Segoe Script" panose="030B0504020000000003" pitchFamily="66" charset="0"/>
              </a:rPr>
            </a:br>
            <a:endParaRPr lang="en-CA" sz="2800" dirty="0">
              <a:latin typeface="Segoe Script" panose="030B0504020000000003" pitchFamily="66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5B43F1-1FD4-4DBC-8918-5A0E6EFCD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58" y="1241946"/>
            <a:ext cx="6701667" cy="46270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64C13-7721-4B4B-985A-A8A303CB5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534" y="1241947"/>
            <a:ext cx="4676491" cy="5445456"/>
          </a:xfrm>
        </p:spPr>
        <p:txBody>
          <a:bodyPr/>
          <a:lstStyle/>
          <a:p>
            <a:r>
              <a:rPr lang="en-US" sz="1800" b="1" u="sng" dirty="0">
                <a:latin typeface="Bahnschrift" panose="020B0502040204020203" pitchFamily="34" charset="0"/>
              </a:rPr>
              <a:t>Category of Channels </a:t>
            </a:r>
          </a:p>
          <a:p>
            <a:endParaRPr lang="en-US" sz="700" b="1" dirty="0">
              <a:latin typeface="Bahnschrift" panose="020B0502040204020203" pitchFamily="34" charset="0"/>
            </a:endParaRPr>
          </a:p>
          <a:p>
            <a:r>
              <a:rPr lang="en-US" b="1" dirty="0"/>
              <a:t>1</a:t>
            </a:r>
            <a:r>
              <a:rPr lang="en-US" dirty="0"/>
              <a:t>-</a:t>
            </a:r>
            <a:r>
              <a:rPr lang="en-US" b="1" dirty="0"/>
              <a:t> Best </a:t>
            </a:r>
            <a:r>
              <a:rPr lang="en-US" dirty="0"/>
              <a:t>: </a:t>
            </a:r>
            <a:r>
              <a:rPr lang="en-US" b="1" i="1" dirty="0"/>
              <a:t>Organic Search </a:t>
            </a:r>
          </a:p>
          <a:p>
            <a:r>
              <a:rPr lang="en-US" b="1" dirty="0"/>
              <a:t>2</a:t>
            </a:r>
            <a:r>
              <a:rPr lang="en-US" dirty="0"/>
              <a:t>- </a:t>
            </a:r>
            <a:r>
              <a:rPr lang="en-US" b="1" dirty="0"/>
              <a:t>Medium: </a:t>
            </a:r>
            <a:r>
              <a:rPr lang="en-US" b="1" i="1" dirty="0"/>
              <a:t>Direct </a:t>
            </a:r>
          </a:p>
          <a:p>
            <a:r>
              <a:rPr lang="en-US" b="1" dirty="0"/>
              <a:t>3- Low</a:t>
            </a:r>
            <a:r>
              <a:rPr lang="en-US" dirty="0"/>
              <a:t>: </a:t>
            </a:r>
            <a:r>
              <a:rPr lang="en-US" b="1" i="1" dirty="0"/>
              <a:t>Display </a:t>
            </a:r>
          </a:p>
          <a:p>
            <a:endParaRPr lang="en-US" sz="900" dirty="0"/>
          </a:p>
          <a:p>
            <a:r>
              <a:rPr lang="en-US" b="1" dirty="0"/>
              <a:t>Revenue: 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Organic Search: $26,454.65 (60.65% out of 100%) 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Direct: $10,140.47 (23.24% out of 100%) 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Display: $0.0 (0% out of 100%) 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From all of the above channels, it may say that Organic Search and Direct channels create a large no of position in terms of transection and revenue in the given table. </a:t>
            </a:r>
            <a:endParaRPr lang="en-CA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3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294</TotalTime>
  <Words>797</Words>
  <Application>Microsoft Office PowerPoint</Application>
  <PresentationFormat>Widescreen</PresentationFormat>
  <Paragraphs>135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Bahnschrift</vt:lpstr>
      <vt:lpstr>Bookman Old Style</vt:lpstr>
      <vt:lpstr>Calibri</vt:lpstr>
      <vt:lpstr>Century Gothic</vt:lpstr>
      <vt:lpstr>Century Schoolbook</vt:lpstr>
      <vt:lpstr>Lucida Calligraphy</vt:lpstr>
      <vt:lpstr>Segoe Print</vt:lpstr>
      <vt:lpstr>Segoe Script</vt:lpstr>
      <vt:lpstr>Segoe UI Light</vt:lpstr>
      <vt:lpstr>Times New Roman</vt:lpstr>
      <vt:lpstr>Office Theme</vt:lpstr>
      <vt:lpstr>Site Analytics HW By Google Analytics </vt:lpstr>
      <vt:lpstr>PowerPoint Presentation</vt:lpstr>
      <vt:lpstr>Audience Segmentation(Behavior) </vt:lpstr>
      <vt:lpstr>Audience Segmentation(Behavior) </vt:lpstr>
      <vt:lpstr>Audience Segmentation(Behavior) </vt:lpstr>
      <vt:lpstr>PowerPoint Presentation</vt:lpstr>
      <vt:lpstr>Audience Segmentation (Cont.) </vt:lpstr>
      <vt:lpstr>Audience Segmentation (At A Glance)</vt:lpstr>
      <vt:lpstr>Acquisition Reports(Channel) </vt:lpstr>
      <vt:lpstr>Acquisition Reports(Source/Medium)</vt:lpstr>
      <vt:lpstr>Page Timing Reports(Load Times)</vt:lpstr>
      <vt:lpstr>Page Timing Reports (Speed Suggestions)</vt:lpstr>
      <vt:lpstr>Acquisition(All Campaign Report) </vt:lpstr>
      <vt:lpstr>Acquisition(User vs Site Campaign Comparison 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Analytics HW By Google Analytics </dc:title>
  <dc:creator>TANVIR ASHRAF</dc:creator>
  <cp:lastModifiedBy>TANVIR ASHRAF</cp:lastModifiedBy>
  <cp:revision>12</cp:revision>
  <dcterms:created xsi:type="dcterms:W3CDTF">2022-01-20T16:29:42Z</dcterms:created>
  <dcterms:modified xsi:type="dcterms:W3CDTF">2022-01-27T19:10:16Z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