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7E8-22B8-473C-81FE-DA73DB4401F5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232E-B6D8-439F-9A03-052A33E270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7E8-22B8-473C-81FE-DA73DB4401F5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232E-B6D8-439F-9A03-052A33E270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7E8-22B8-473C-81FE-DA73DB4401F5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232E-B6D8-439F-9A03-052A33E270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7E8-22B8-473C-81FE-DA73DB4401F5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232E-B6D8-439F-9A03-052A33E270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7E8-22B8-473C-81FE-DA73DB4401F5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232E-B6D8-439F-9A03-052A33E270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7E8-22B8-473C-81FE-DA73DB4401F5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232E-B6D8-439F-9A03-052A33E270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7E8-22B8-473C-81FE-DA73DB4401F5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232E-B6D8-439F-9A03-052A33E270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7E8-22B8-473C-81FE-DA73DB4401F5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232E-B6D8-439F-9A03-052A33E270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7E8-22B8-473C-81FE-DA73DB4401F5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232E-B6D8-439F-9A03-052A33E270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7E8-22B8-473C-81FE-DA73DB4401F5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232E-B6D8-439F-9A03-052A33E270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7E8-22B8-473C-81FE-DA73DB4401F5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FF5232E-B6D8-439F-9A03-052A33E270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5F697E8-22B8-473C-81FE-DA73DB4401F5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FF5232E-B6D8-439F-9A03-052A33E2704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i="1" dirty="0" smtClean="0">
                <a:solidFill>
                  <a:srgbClr val="FFC000"/>
                </a:solidFill>
              </a:rPr>
              <a:t>OOP LAB PROJECT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71800"/>
            <a:ext cx="7854696" cy="1752600"/>
          </a:xfrm>
        </p:spPr>
        <p:txBody>
          <a:bodyPr>
            <a:normAutofit fontScale="25000" lnSpcReduction="20000"/>
          </a:bodyPr>
          <a:lstStyle/>
          <a:p>
            <a:r>
              <a:rPr lang="en-US" sz="11200" b="1" dirty="0" smtClean="0">
                <a:solidFill>
                  <a:schemeClr val="bg1"/>
                </a:solidFill>
              </a:rPr>
              <a:t>Submitted To:              </a:t>
            </a:r>
            <a:r>
              <a:rPr lang="en-US" sz="11200" b="1" dirty="0" err="1" smtClean="0">
                <a:solidFill>
                  <a:schemeClr val="bg1"/>
                </a:solidFill>
              </a:rPr>
              <a:t>Mousumi</a:t>
            </a:r>
            <a:r>
              <a:rPr lang="en-US" sz="11200" b="1" dirty="0" smtClean="0">
                <a:solidFill>
                  <a:schemeClr val="bg1"/>
                </a:solidFill>
              </a:rPr>
              <a:t> </a:t>
            </a:r>
            <a:r>
              <a:rPr lang="en-US" sz="11200" b="1" dirty="0" err="1" smtClean="0">
                <a:solidFill>
                  <a:schemeClr val="bg1"/>
                </a:solidFill>
              </a:rPr>
              <a:t>Akter</a:t>
            </a:r>
            <a:endParaRPr lang="en-US" sz="11200" b="1" dirty="0" smtClean="0">
              <a:solidFill>
                <a:schemeClr val="bg1"/>
              </a:solidFill>
            </a:endParaRPr>
          </a:p>
          <a:p>
            <a:r>
              <a:rPr lang="en-US" sz="11200" b="1" dirty="0" smtClean="0">
                <a:solidFill>
                  <a:schemeClr val="bg1"/>
                </a:solidFill>
              </a:rPr>
              <a:t>Lecturer</a:t>
            </a:r>
          </a:p>
          <a:p>
            <a:r>
              <a:rPr lang="en-US" sz="11200" b="1" dirty="0" smtClean="0">
                <a:solidFill>
                  <a:schemeClr val="bg1"/>
                </a:solidFill>
              </a:rPr>
              <a:t>United International University</a:t>
            </a:r>
          </a:p>
          <a:p>
            <a:endParaRPr lang="en-US" sz="11200" b="1" dirty="0" smtClean="0">
              <a:solidFill>
                <a:schemeClr val="bg1"/>
              </a:solidFill>
            </a:endParaRPr>
          </a:p>
          <a:p>
            <a:r>
              <a:rPr lang="en-US" sz="11200" b="1" dirty="0" smtClean="0">
                <a:solidFill>
                  <a:schemeClr val="bg1"/>
                </a:solidFill>
              </a:rPr>
              <a:t>Submitted By:              </a:t>
            </a:r>
            <a:r>
              <a:rPr lang="en-US" sz="11200" b="1" dirty="0" err="1" smtClean="0">
                <a:solidFill>
                  <a:schemeClr val="bg1"/>
                </a:solidFill>
              </a:rPr>
              <a:t>Nazia</a:t>
            </a:r>
            <a:r>
              <a:rPr lang="en-US" sz="11200" b="1" dirty="0" smtClean="0">
                <a:solidFill>
                  <a:schemeClr val="bg1"/>
                </a:solidFill>
              </a:rPr>
              <a:t> </a:t>
            </a:r>
            <a:r>
              <a:rPr lang="en-US" sz="11200" b="1" dirty="0" err="1" smtClean="0">
                <a:solidFill>
                  <a:schemeClr val="bg1"/>
                </a:solidFill>
              </a:rPr>
              <a:t>Parvin</a:t>
            </a:r>
            <a:r>
              <a:rPr lang="en-US" sz="11200" b="1" dirty="0" smtClean="0">
                <a:solidFill>
                  <a:schemeClr val="bg1"/>
                </a:solidFill>
              </a:rPr>
              <a:t> </a:t>
            </a:r>
            <a:r>
              <a:rPr lang="en-US" sz="11200" b="1" dirty="0" err="1" smtClean="0">
                <a:solidFill>
                  <a:schemeClr val="bg1"/>
                </a:solidFill>
              </a:rPr>
              <a:t>Urmi</a:t>
            </a:r>
            <a:endParaRPr lang="en-US" sz="11200" b="1" dirty="0" smtClean="0">
              <a:solidFill>
                <a:schemeClr val="bg1"/>
              </a:solidFill>
            </a:endParaRPr>
          </a:p>
          <a:p>
            <a:r>
              <a:rPr lang="en-US" sz="11200" b="1" dirty="0" smtClean="0">
                <a:solidFill>
                  <a:schemeClr val="bg1"/>
                </a:solidFill>
              </a:rPr>
              <a:t>Id: 011161201</a:t>
            </a:r>
          </a:p>
          <a:p>
            <a:r>
              <a:rPr lang="en-US" sz="11200" b="1" dirty="0" smtClean="0">
                <a:solidFill>
                  <a:schemeClr val="bg1"/>
                </a:solidFill>
              </a:rPr>
              <a:t>Sec: NF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THE GAME OF CONNECT4</a:t>
            </a:r>
            <a:endParaRPr lang="en-US" dirty="0"/>
          </a:p>
        </p:txBody>
      </p:sp>
      <p:pic>
        <p:nvPicPr>
          <p:cNvPr id="4" name="Content Placeholder 3" descr="maxresdefaul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05000"/>
            <a:ext cx="7810386" cy="4389437"/>
          </a:xfrm>
        </p:spPr>
      </p:pic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NetBeans</a:t>
            </a:r>
            <a:r>
              <a:rPr lang="en-US" dirty="0" smtClean="0"/>
              <a:t> IDE 8.2</a:t>
            </a:r>
          </a:p>
          <a:p>
            <a:r>
              <a:rPr lang="en-US" dirty="0" smtClean="0"/>
              <a:t>Graphical user Interface[GUI]</a:t>
            </a:r>
          </a:p>
          <a:p>
            <a:r>
              <a:rPr lang="en-US" dirty="0" smtClean="0"/>
              <a:t>Two players game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page :</a:t>
            </a:r>
            <a:endParaRPr lang="en-US" dirty="0"/>
          </a:p>
        </p:txBody>
      </p:sp>
      <p:pic>
        <p:nvPicPr>
          <p:cNvPr id="4" name="Content Placeholder 3" descr="Capture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981200"/>
            <a:ext cx="4114800" cy="4296375"/>
          </a:xfrm>
        </p:spPr>
      </p:pic>
      <p:pic>
        <p:nvPicPr>
          <p:cNvPr id="5" name="Picture 4" descr="Capture99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438400"/>
            <a:ext cx="3705742" cy="3581400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The group whom is in my input file , only those are able to play this game.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Clicking sign in button , the game will start.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Player 1 has black color and player 2 has green color.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group of one exact color in 4 match in any direction(left/up/cornerwise) will be the winner.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If the game is draw , the game is over. 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GAME PAGE</a:t>
            </a: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81200"/>
            <a:ext cx="3733800" cy="4389437"/>
          </a:xfrm>
        </p:spPr>
      </p:pic>
      <p:pic>
        <p:nvPicPr>
          <p:cNvPr id="5" name="Picture 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149" y="1885298"/>
            <a:ext cx="3777051" cy="4667902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Everyone can  play this game.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Players will  choose the color as they want.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 game will continue after they win.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8">
              <a:buNone/>
            </a:pPr>
            <a:r>
              <a:rPr lang="en-US" sz="7200" b="1" dirty="0" smtClean="0"/>
              <a:t>THANK YOU</a:t>
            </a:r>
            <a:endParaRPr lang="en-US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66</TotalTime>
  <Words>148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OOP LAB PROJECT </vt:lpstr>
      <vt:lpstr>      THE GAME OF CONNECT4</vt:lpstr>
      <vt:lpstr>        Information</vt:lpstr>
      <vt:lpstr>1st page :</vt:lpstr>
      <vt:lpstr>How to play:</vt:lpstr>
      <vt:lpstr>              GAME PAGE</vt:lpstr>
      <vt:lpstr>FUTURE IMPLEMENTS</vt:lpstr>
      <vt:lpstr>         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LAB PROJECT</dc:title>
  <dc:creator>sssn</dc:creator>
  <cp:lastModifiedBy>sssn</cp:lastModifiedBy>
  <cp:revision>10</cp:revision>
  <dcterms:created xsi:type="dcterms:W3CDTF">2017-08-23T06:18:57Z</dcterms:created>
  <dcterms:modified xsi:type="dcterms:W3CDTF">2017-08-23T08:42:51Z</dcterms:modified>
</cp:coreProperties>
</file>