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R </a:t>
            </a:r>
            <a:r>
              <a:rPr lang="en-US" altLang="en-US" sz="2400"/>
              <a:t>NAZIA AFREEN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US" altLang="en-US" sz="2400" dirty="0"/>
              <a:t>312220414</a:t>
            </a:r>
            <a:r>
              <a:rPr lang="en-IN" altLang="en-US" sz="2400" dirty="0"/>
              <a:t> ; NM USER ID : asunm17253122204</a:t>
            </a:r>
            <a:r>
              <a:rPr lang="en-US" altLang="en-US" sz="2400" dirty="0"/>
              <a:t>14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III B.COM(G)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APOLLO ATRS AND SCIENCE COLLEGE NORTH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990600" y="16002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altLang="en-US"/>
              <a:t> FEATURES COLLECTION</a:t>
            </a:r>
          </a:p>
          <a:p>
            <a:pPr marL="342900" indent="-342900">
              <a:buFont typeface="+mj-lt"/>
              <a:buAutoNum type="arabicParenR"/>
            </a:pPr>
            <a:r>
              <a:rPr lang="en-IN" altLang="en-US"/>
              <a:t>DATA CLEANING</a:t>
            </a:r>
          </a:p>
          <a:p>
            <a:pPr marL="342900" indent="-342900">
              <a:buFont typeface="+mj-lt"/>
              <a:buAutoNum type="arabicParenR"/>
            </a:pPr>
            <a:r>
              <a:rPr lang="en-IN" altLang="en-US"/>
              <a:t>TO CALCULATE NET SALARY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503301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1600" y="16764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Finally we find the employees net salary using attendance analysis with excel 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43000" y="16002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To calculate employees net salary with using attendance analysis in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is to find the employees net salary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143000" y="213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end users are company organizations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05200" y="24384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put total working days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next put present &amp; absecence days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next to calculate net salary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pivot - summary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graph -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9050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Data = edunet dashboard</a:t>
            </a:r>
          </a:p>
          <a:p>
            <a:r>
              <a:rPr lang="en-IN" altLang="en-US"/>
              <a:t>9 features</a:t>
            </a:r>
          </a:p>
          <a:p>
            <a:r>
              <a:rPr lang="en-IN" altLang="en-US"/>
              <a:t>8 features</a:t>
            </a:r>
          </a:p>
          <a:p>
            <a:r>
              <a:rPr lang="en-IN" altLang="en-US"/>
              <a:t>total working days</a:t>
            </a:r>
          </a:p>
          <a:p>
            <a:r>
              <a:rPr lang="en-IN" altLang="en-US"/>
              <a:t>present &amp; absense</a:t>
            </a:r>
          </a:p>
          <a:p>
            <a:r>
              <a:rPr lang="en-IN" altLang="en-US"/>
              <a:t>net salary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 salary = E2/J2*K2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14</cp:revision>
  <dcterms:created xsi:type="dcterms:W3CDTF">2024-03-29T15:07:00Z</dcterms:created>
  <dcterms:modified xsi:type="dcterms:W3CDTF">2024-09-03T12:33:43Z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8097942156F64BA6A93E93A596971FA0_12</vt:lpwstr>
  </property>
  <property fmtid="{D5CDD505-2E9C-101B-9397-08002B2CF9AE}" pid="5" name="KSOProductBuildVer">
    <vt:lpwstr>1033-12.2.0.17562</vt:lpwstr>
  </property>
</Properties>
</file>