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1"/>
  </p:notesMasterIdLst>
  <p:sldIdLst>
    <p:sldId id="256" r:id="rId2"/>
    <p:sldId id="258" r:id="rId3"/>
    <p:sldId id="278" r:id="rId4"/>
    <p:sldId id="279" r:id="rId5"/>
    <p:sldId id="275" r:id="rId6"/>
    <p:sldId id="261" r:id="rId7"/>
    <p:sldId id="265" r:id="rId8"/>
    <p:sldId id="280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E771-139F-4811-A0D7-AF0A923ED2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E09C-C09C-4411-BE88-3F96A45621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02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8D7E-2BBC-4EAD-A70B-BF859BF51872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AF72-2F2F-4365-BC0A-1C197D9BC7BC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07E5-6ABF-4B7E-A891-E083C107799F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C914-AA62-427A-8063-DB320CCB49BB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7500-D886-41A5-A17B-A31354D6E14F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AACC-83DF-4341-AA36-D994A28FA193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8500-3455-434A-BF36-24D647D6DB8F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56F6-672A-422B-864C-9731A381C3B4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FC6-8AF0-4943-9D22-077EE2D8C752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1FF-5536-4D5D-A859-16E569FAE5C4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8E0B-8306-4182-87C6-7B2DA20DA3DD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5BDA336-A987-40A0-9899-E780C348E6A0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2"/>
            <a:ext cx="7772400" cy="1904999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Stadium Reservation System</a:t>
            </a:r>
            <a:br>
              <a:rPr lang="en-US" sz="49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Management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810000"/>
          </a:xfrm>
        </p:spPr>
        <p:txBody>
          <a:bodyPr>
            <a:normAutofit fontScale="70000" lnSpcReduction="20000"/>
          </a:bodyPr>
          <a:lstStyle/>
          <a:p>
            <a:endParaRPr lang="en-US" sz="3600" b="1" u="sng" dirty="0" smtClean="0"/>
          </a:p>
          <a:p>
            <a:r>
              <a:rPr lang="en-US" sz="3600" b="1" u="sng" dirty="0" smtClean="0"/>
              <a:t>Team  7</a:t>
            </a:r>
          </a:p>
          <a:p>
            <a:r>
              <a:rPr lang="en-US" sz="3600" b="1" u="sng" dirty="0" smtClean="0"/>
              <a:t>Group Members</a:t>
            </a:r>
            <a:endParaRPr lang="en-US" sz="3600" dirty="0" smtClean="0"/>
          </a:p>
          <a:p>
            <a:pPr algn="l"/>
            <a:r>
              <a:rPr lang="en-US" sz="3200" dirty="0" smtClean="0"/>
              <a:t>1.  </a:t>
            </a:r>
            <a:r>
              <a:rPr lang="en-US" sz="3200" dirty="0" err="1" smtClean="0"/>
              <a:t>Nazia</a:t>
            </a:r>
            <a:r>
              <a:rPr lang="en-US" sz="3200" dirty="0" smtClean="0"/>
              <a:t> </a:t>
            </a:r>
            <a:r>
              <a:rPr lang="en-US" sz="3200" dirty="0" err="1" smtClean="0"/>
              <a:t>Tamanna</a:t>
            </a:r>
            <a:r>
              <a:rPr lang="en-US" sz="3200" dirty="0" smtClean="0"/>
              <a:t>                                     1320125042</a:t>
            </a:r>
          </a:p>
          <a:p>
            <a:pPr algn="l"/>
            <a:r>
              <a:rPr lang="en-US" sz="3200" dirty="0" smtClean="0"/>
              <a:t>2. </a:t>
            </a:r>
            <a:r>
              <a:rPr lang="en-US" sz="3200" dirty="0" err="1" smtClean="0"/>
              <a:t>Hasanur</a:t>
            </a:r>
            <a:r>
              <a:rPr lang="en-US" sz="3200" dirty="0" smtClean="0"/>
              <a:t>  </a:t>
            </a:r>
            <a:r>
              <a:rPr lang="en-US" sz="3200" dirty="0" err="1" smtClean="0"/>
              <a:t>Rahman</a:t>
            </a:r>
            <a:r>
              <a:rPr lang="en-US" sz="3200" dirty="0" smtClean="0"/>
              <a:t>                                 1411418042</a:t>
            </a:r>
          </a:p>
          <a:p>
            <a:pPr algn="l"/>
            <a:r>
              <a:rPr lang="en-US" sz="3200" dirty="0" smtClean="0"/>
              <a:t>3. </a:t>
            </a:r>
            <a:r>
              <a:rPr lang="en-US" sz="3200" dirty="0" err="1" smtClean="0"/>
              <a:t>Annoor</a:t>
            </a:r>
            <a:r>
              <a:rPr lang="en-US" sz="3200" dirty="0" smtClean="0"/>
              <a:t> Ayesha </a:t>
            </a:r>
            <a:r>
              <a:rPr lang="en-US" sz="3200" dirty="0" err="1" smtClean="0"/>
              <a:t>Siddika</a:t>
            </a:r>
            <a:r>
              <a:rPr lang="en-US" sz="3200" dirty="0" smtClean="0"/>
              <a:t>                        1411306042</a:t>
            </a:r>
          </a:p>
          <a:p>
            <a:pPr algn="l"/>
            <a:r>
              <a:rPr lang="en-US" sz="3200" dirty="0" smtClean="0"/>
              <a:t>4. </a:t>
            </a:r>
            <a:r>
              <a:rPr lang="en-US" sz="3200" dirty="0" err="1" smtClean="0"/>
              <a:t>Hashmir</a:t>
            </a:r>
            <a:r>
              <a:rPr lang="en-US" sz="3200" dirty="0" smtClean="0"/>
              <a:t> </a:t>
            </a:r>
            <a:r>
              <a:rPr lang="en-US" sz="3200" dirty="0" err="1" smtClean="0"/>
              <a:t>Rahsan</a:t>
            </a:r>
            <a:r>
              <a:rPr lang="en-US" sz="3200" dirty="0" smtClean="0"/>
              <a:t>                                    1320826042</a:t>
            </a:r>
          </a:p>
          <a:p>
            <a:pPr algn="l"/>
            <a:r>
              <a:rPr lang="en-US" sz="3200" dirty="0" smtClean="0"/>
              <a:t>5. S.M. </a:t>
            </a:r>
            <a:r>
              <a:rPr lang="en-US" sz="3200" dirty="0" err="1" smtClean="0"/>
              <a:t>Saffat</a:t>
            </a:r>
            <a:r>
              <a:rPr lang="en-US" sz="3200" dirty="0" smtClean="0"/>
              <a:t> </a:t>
            </a:r>
            <a:r>
              <a:rPr lang="en-US" sz="3200" dirty="0" err="1" smtClean="0"/>
              <a:t>Oali</a:t>
            </a:r>
            <a:r>
              <a:rPr lang="en-US" sz="3200" dirty="0" smtClean="0"/>
              <a:t>                                      1320880042</a:t>
            </a:r>
          </a:p>
          <a:p>
            <a:pPr algn="l"/>
            <a:r>
              <a:rPr lang="en-US" sz="3200" dirty="0" smtClean="0"/>
              <a:t>6. </a:t>
            </a:r>
            <a:r>
              <a:rPr lang="en-US" sz="3200" dirty="0" err="1" smtClean="0"/>
              <a:t>Zareen</a:t>
            </a:r>
            <a:r>
              <a:rPr lang="en-US" sz="3200" dirty="0" smtClean="0"/>
              <a:t> </a:t>
            </a:r>
            <a:r>
              <a:rPr lang="en-US" sz="3200" dirty="0" err="1" smtClean="0"/>
              <a:t>Tasnim</a:t>
            </a:r>
            <a:r>
              <a:rPr lang="en-US" sz="3200" dirty="0" smtClean="0"/>
              <a:t>                                        1511908042</a:t>
            </a:r>
          </a:p>
          <a:p>
            <a:pPr algn="just"/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web-based system.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stadium ticket reservation system is basically made for providing the customers with adequate service, anywhere and anytime.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 </a:t>
            </a:r>
            <a:r>
              <a:rPr lang="en-AU" dirty="0" smtClean="0"/>
              <a:t>    </a:t>
            </a:r>
            <a:r>
              <a:rPr lang="en-AU" dirty="0" smtClean="0"/>
              <a:t>To </a:t>
            </a:r>
            <a:r>
              <a:rPr lang="en-AU" dirty="0" smtClean="0"/>
              <a:t>establish an efficient way to promote stadium </a:t>
            </a:r>
            <a:r>
              <a:rPr lang="en-AU" dirty="0" smtClean="0"/>
              <a:t>    management 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    To </a:t>
            </a:r>
            <a:r>
              <a:rPr lang="en-AU" dirty="0" smtClean="0"/>
              <a:t>minimize the number of staff 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     To </a:t>
            </a:r>
            <a:r>
              <a:rPr lang="en-AU" dirty="0" smtClean="0"/>
              <a:t>increase the profit </a:t>
            </a:r>
            <a:br>
              <a:rPr lang="en-AU" dirty="0" smtClean="0"/>
            </a:br>
            <a:r>
              <a:rPr lang="en-AU" dirty="0" smtClean="0"/>
              <a:t>organization </a:t>
            </a:r>
            <a:r>
              <a:rPr lang="en-AU" dirty="0" smtClean="0"/>
              <a:t>control crowd in every event.</a:t>
            </a:r>
            <a:br>
              <a:rPr lang="en-AU" dirty="0" smtClean="0"/>
            </a:br>
            <a:r>
              <a:rPr lang="en-AU" dirty="0" smtClean="0"/>
              <a:t>To </a:t>
            </a:r>
            <a:r>
              <a:rPr lang="en-AU" dirty="0" smtClean="0"/>
              <a:t>establish an efficient way of promoting stadium business.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Promote entertainment side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Reduce Manpower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Control Crowd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86256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3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300" b="1" dirty="0" smtClean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90800"/>
            <a:ext cx="7543800" cy="36877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32867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Development paradigm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004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/>
              <a:t>User </a:t>
            </a:r>
            <a:r>
              <a:rPr lang="en-US" dirty="0" smtClean="0"/>
              <a:t>Accounts</a:t>
            </a:r>
          </a:p>
          <a:p>
            <a:pPr marL="285750" indent="-285750">
              <a:buNone/>
            </a:pPr>
            <a:r>
              <a:rPr lang="en-US" dirty="0" smtClean="0"/>
              <a:t>         Checking  </a:t>
            </a:r>
            <a:r>
              <a:rPr lang="en-US" dirty="0" smtClean="0"/>
              <a:t>Schedules</a:t>
            </a:r>
          </a:p>
          <a:p>
            <a:pPr marL="285750" indent="-285750">
              <a:buNone/>
            </a:pPr>
            <a:r>
              <a:rPr lang="en-US" dirty="0" smtClean="0"/>
              <a:t>         Booking </a:t>
            </a:r>
            <a:r>
              <a:rPr lang="en-US" dirty="0" smtClean="0"/>
              <a:t>desired seats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Application’s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AU" dirty="0" smtClean="0"/>
              <a:t>1.Operating System - Windows 10</a:t>
            </a:r>
          </a:p>
          <a:p>
            <a:r>
              <a:rPr lang="en-AU" dirty="0" smtClean="0"/>
              <a:t>2.Server –</a:t>
            </a:r>
            <a:r>
              <a:rPr lang="en-AU" dirty="0" err="1" smtClean="0"/>
              <a:t>Apache,MySQL</a:t>
            </a:r>
            <a:endParaRPr lang="en-AU" dirty="0" smtClean="0"/>
          </a:p>
          <a:p>
            <a:r>
              <a:rPr lang="en-AU" dirty="0" smtClean="0"/>
              <a:t>3.Language- PHP,CSS,HTML,JAVA Script</a:t>
            </a:r>
          </a:p>
          <a:p>
            <a:r>
              <a:rPr lang="en-AU" dirty="0" smtClean="0"/>
              <a:t>4.HTML- HTML5</a:t>
            </a:r>
          </a:p>
          <a:p>
            <a:r>
              <a:rPr lang="en-AU" dirty="0" smtClean="0"/>
              <a:t>5.Style sheet-CSS 3</a:t>
            </a:r>
          </a:p>
          <a:p>
            <a:r>
              <a:rPr lang="en-AU" dirty="0" smtClean="0"/>
              <a:t>Browser-Internet </a:t>
            </a:r>
            <a:r>
              <a:rPr lang="en-AU" dirty="0" err="1" smtClean="0"/>
              <a:t>explorer,Mozila</a:t>
            </a:r>
            <a:r>
              <a:rPr lang="en-AU" dirty="0" smtClean="0"/>
              <a:t> </a:t>
            </a:r>
            <a:r>
              <a:rPr lang="en-AU" dirty="0" err="1" smtClean="0"/>
              <a:t>firefox</a:t>
            </a:r>
            <a:endParaRPr lang="en-AU" dirty="0" smtClean="0"/>
          </a:p>
          <a:p>
            <a:r>
              <a:rPr lang="en-AU" dirty="0" err="1" smtClean="0"/>
              <a:t>Xampp</a:t>
            </a:r>
            <a:endParaRPr lang="en-AU" dirty="0" smtClean="0"/>
          </a:p>
          <a:p>
            <a:r>
              <a:rPr lang="en-AU" dirty="0" smtClean="0"/>
              <a:t>Sublime text 3</a:t>
            </a:r>
          </a:p>
          <a:p>
            <a:pPr marL="0" indent="0">
              <a:buNone/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Software Equipments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Can’t provide tickets for near future matches.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Can’t buy tickets.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Only can book.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76400"/>
            <a:ext cx="7823200" cy="4449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Through this project, anyone can book tickets, choosing seat, lack of early attendance for the match one can see all this information in our website system.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684</TotalTime>
  <Words>195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Stadium Reservation System and Management </vt:lpstr>
      <vt:lpstr>Introduction</vt:lpstr>
      <vt:lpstr>Purpose</vt:lpstr>
      <vt:lpstr> Goals </vt:lpstr>
      <vt:lpstr>Software Development paradigm</vt:lpstr>
      <vt:lpstr>Application’s</vt:lpstr>
      <vt:lpstr>Software Equipments</vt:lpstr>
      <vt:lpstr>Limitations</vt:lpstr>
      <vt:lpstr>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Asif</dc:creator>
  <cp:lastModifiedBy>user</cp:lastModifiedBy>
  <cp:revision>92</cp:revision>
  <dcterms:created xsi:type="dcterms:W3CDTF">2006-08-16T00:00:00Z</dcterms:created>
  <dcterms:modified xsi:type="dcterms:W3CDTF">2017-10-13T15:46:24Z</dcterms:modified>
</cp:coreProperties>
</file>