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10287000" cx="18288000"/>
  <p:notesSz cx="6858000" cy="9144000"/>
  <p:embeddedFontLst>
    <p:embeddedFont>
      <p:font typeface="Open Sans ExtraBold"/>
      <p:bold r:id="rId17"/>
      <p:boldItalic r:id="rId18"/>
    </p:embeddedFont>
    <p:embeddedFont>
      <p:font typeface="Open Sans"/>
      <p:bold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21" roundtripDataSignature="AMtx7mjdUg+VD3PeKoRbOgXEbIIwEh63A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boldItalic.fntdata"/><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OpenSansExtraBold-bold.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penSans-bold.fntdata"/><Relationship Id="rId6" Type="http://schemas.openxmlformats.org/officeDocument/2006/relationships/slide" Target="slides/slide1.xml"/><Relationship Id="rId18" Type="http://schemas.openxmlformats.org/officeDocument/2006/relationships/font" Target="fonts/OpenSansExtraBold-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2"/>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3"/>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3"/>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4"/>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4"/>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7"/>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17"/>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1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1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1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0"/>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20"/>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1"/>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1"/>
          <p:cNvSpPr/>
          <p:nvPr>
            <p:ph idx="2" type="pic"/>
          </p:nvPr>
        </p:nvSpPr>
        <p:spPr>
          <a:xfrm>
            <a:off x="1792288" y="612775"/>
            <a:ext cx="5486400" cy="4114800"/>
          </a:xfrm>
          <a:prstGeom prst="rect">
            <a:avLst/>
          </a:prstGeom>
          <a:noFill/>
          <a:ln>
            <a:noFill/>
          </a:ln>
        </p:spPr>
      </p:sp>
      <p:sp>
        <p:nvSpPr>
          <p:cNvPr id="64" name="Google Shape;64;p2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FDFD"/>
        </a:solidFill>
      </p:bgPr>
    </p:bg>
    <p:spTree>
      <p:nvGrpSpPr>
        <p:cNvPr id="83" name="Shape 83"/>
        <p:cNvGrpSpPr/>
        <p:nvPr/>
      </p:nvGrpSpPr>
      <p:grpSpPr>
        <a:xfrm>
          <a:off x="0" y="0"/>
          <a:ext cx="0" cy="0"/>
          <a:chOff x="0" y="0"/>
          <a:chExt cx="0" cy="0"/>
        </a:xfrm>
      </p:grpSpPr>
      <p:grpSp>
        <p:nvGrpSpPr>
          <p:cNvPr id="84" name="Google Shape;84;p1"/>
          <p:cNvGrpSpPr/>
          <p:nvPr/>
        </p:nvGrpSpPr>
        <p:grpSpPr>
          <a:xfrm>
            <a:off x="8502512" y="7521266"/>
            <a:ext cx="14099416" cy="14099416"/>
            <a:chOff x="0" y="0"/>
            <a:chExt cx="812800" cy="812800"/>
          </a:xfrm>
        </p:grpSpPr>
        <p:sp>
          <p:nvSpPr>
            <p:cNvPr id="85" name="Google Shape;85;p1"/>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45D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87" name="Google Shape;87;p1"/>
          <p:cNvGrpSpPr/>
          <p:nvPr/>
        </p:nvGrpSpPr>
        <p:grpSpPr>
          <a:xfrm>
            <a:off x="16420234" y="-1717598"/>
            <a:ext cx="3735531" cy="3735531"/>
            <a:chOff x="0" y="0"/>
            <a:chExt cx="812800" cy="812800"/>
          </a:xfrm>
        </p:grpSpPr>
        <p:sp>
          <p:nvSpPr>
            <p:cNvPr id="88" name="Google Shape;88;p1"/>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952500">
              <a:solidFill>
                <a:srgbClr val="145DA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90" name="Google Shape;90;p1"/>
          <p:cNvGrpSpPr/>
          <p:nvPr/>
        </p:nvGrpSpPr>
        <p:grpSpPr>
          <a:xfrm>
            <a:off x="747857" y="-643475"/>
            <a:ext cx="1286950" cy="1286950"/>
            <a:chOff x="0" y="0"/>
            <a:chExt cx="812800" cy="812800"/>
          </a:xfrm>
        </p:grpSpPr>
        <p:sp>
          <p:nvSpPr>
            <p:cNvPr id="91" name="Google Shape;91;p1"/>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45D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93" name="Google Shape;93;p1"/>
          <p:cNvGrpSpPr/>
          <p:nvPr/>
        </p:nvGrpSpPr>
        <p:grpSpPr>
          <a:xfrm>
            <a:off x="-1929195" y="8389571"/>
            <a:ext cx="3735531" cy="3735531"/>
            <a:chOff x="0" y="0"/>
            <a:chExt cx="812800" cy="812800"/>
          </a:xfrm>
        </p:grpSpPr>
        <p:sp>
          <p:nvSpPr>
            <p:cNvPr id="94" name="Google Shape;94;p1"/>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952500">
              <a:solidFill>
                <a:srgbClr val="145DA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96" name="Google Shape;96;p1"/>
          <p:cNvSpPr txBox="1"/>
          <p:nvPr/>
        </p:nvSpPr>
        <p:spPr>
          <a:xfrm>
            <a:off x="5197162" y="4229100"/>
            <a:ext cx="7893676" cy="1828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12000" u="none" cap="none" strike="noStrike">
                <a:solidFill>
                  <a:srgbClr val="002352"/>
                </a:solidFill>
                <a:latin typeface="Open Sans ExtraBold"/>
                <a:ea typeface="Open Sans ExtraBold"/>
                <a:cs typeface="Open Sans ExtraBold"/>
                <a:sym typeface="Open Sans ExtraBold"/>
              </a:rPr>
              <a:t>WELCOME</a:t>
            </a:r>
            <a:endParaRPr/>
          </a:p>
        </p:txBody>
      </p:sp>
      <p:sp>
        <p:nvSpPr>
          <p:cNvPr id="97" name="Google Shape;97;p1"/>
          <p:cNvSpPr/>
          <p:nvPr/>
        </p:nvSpPr>
        <p:spPr>
          <a:xfrm>
            <a:off x="14412084" y="4239169"/>
            <a:ext cx="2847216" cy="5019131"/>
          </a:xfrm>
          <a:custGeom>
            <a:rect b="b" l="l" r="r" t="t"/>
            <a:pathLst>
              <a:path extrusionOk="0" h="5019131" w="2847216">
                <a:moveTo>
                  <a:pt x="0" y="0"/>
                </a:moveTo>
                <a:lnTo>
                  <a:pt x="2847216" y="0"/>
                </a:lnTo>
                <a:lnTo>
                  <a:pt x="2847216" y="5019131"/>
                </a:lnTo>
                <a:lnTo>
                  <a:pt x="0" y="5019131"/>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FDFD"/>
        </a:solidFill>
      </p:bgPr>
    </p:bg>
    <p:spTree>
      <p:nvGrpSpPr>
        <p:cNvPr id="235" name="Shape 235"/>
        <p:cNvGrpSpPr/>
        <p:nvPr/>
      </p:nvGrpSpPr>
      <p:grpSpPr>
        <a:xfrm>
          <a:off x="0" y="0"/>
          <a:ext cx="0" cy="0"/>
          <a:chOff x="0" y="0"/>
          <a:chExt cx="0" cy="0"/>
        </a:xfrm>
      </p:grpSpPr>
      <p:sp>
        <p:nvSpPr>
          <p:cNvPr id="236" name="Google Shape;236;p10"/>
          <p:cNvSpPr txBox="1"/>
          <p:nvPr/>
        </p:nvSpPr>
        <p:spPr>
          <a:xfrm>
            <a:off x="4393076" y="4076911"/>
            <a:ext cx="9501847" cy="1923629"/>
          </a:xfrm>
          <a:prstGeom prst="rect">
            <a:avLst/>
          </a:prstGeom>
          <a:noFill/>
          <a:ln>
            <a:noFill/>
          </a:ln>
        </p:spPr>
        <p:txBody>
          <a:bodyPr anchorCtr="0" anchor="t" bIns="0" lIns="0" spcFirstLastPara="1" rIns="0" wrap="square" tIns="0">
            <a:spAutoFit/>
          </a:bodyPr>
          <a:lstStyle/>
          <a:p>
            <a:pPr indent="0" lvl="0" marL="0" marR="0" rtl="0" algn="ctr">
              <a:lnSpc>
                <a:spcPct val="140005"/>
              </a:lnSpc>
              <a:spcBef>
                <a:spcPts val="0"/>
              </a:spcBef>
              <a:spcAft>
                <a:spcPts val="0"/>
              </a:spcAft>
              <a:buNone/>
            </a:pPr>
            <a:r>
              <a:rPr b="0" i="0" lang="en-US" sz="11266" u="none" cap="none" strike="noStrike">
                <a:solidFill>
                  <a:srgbClr val="051D40"/>
                </a:solidFill>
                <a:latin typeface="Open Sans ExtraBold"/>
                <a:ea typeface="Open Sans ExtraBold"/>
                <a:cs typeface="Open Sans ExtraBold"/>
                <a:sym typeface="Open Sans ExtraBold"/>
              </a:rPr>
              <a:t>THANK YOU!</a:t>
            </a:r>
            <a:endParaRPr/>
          </a:p>
        </p:txBody>
      </p:sp>
      <p:grpSp>
        <p:nvGrpSpPr>
          <p:cNvPr id="237" name="Google Shape;237;p10"/>
          <p:cNvGrpSpPr/>
          <p:nvPr/>
        </p:nvGrpSpPr>
        <p:grpSpPr>
          <a:xfrm>
            <a:off x="12398912" y="-144661"/>
            <a:ext cx="5889088" cy="901620"/>
            <a:chOff x="0" y="-38100"/>
            <a:chExt cx="1551036" cy="237464"/>
          </a:xfrm>
        </p:grpSpPr>
        <p:sp>
          <p:nvSpPr>
            <p:cNvPr id="238" name="Google Shape;238;p10"/>
            <p:cNvSpPr/>
            <p:nvPr/>
          </p:nvSpPr>
          <p:spPr>
            <a:xfrm>
              <a:off x="0" y="0"/>
              <a:ext cx="1551036" cy="199364"/>
            </a:xfrm>
            <a:custGeom>
              <a:rect b="b" l="l" r="r" t="t"/>
              <a:pathLst>
                <a:path extrusionOk="0" h="199364" w="1551036">
                  <a:moveTo>
                    <a:pt x="0" y="0"/>
                  </a:moveTo>
                  <a:lnTo>
                    <a:pt x="1551036" y="0"/>
                  </a:lnTo>
                  <a:lnTo>
                    <a:pt x="1551036" y="199364"/>
                  </a:lnTo>
                  <a:lnTo>
                    <a:pt x="0" y="199364"/>
                  </a:lnTo>
                  <a:close/>
                </a:path>
              </a:pathLst>
            </a:custGeom>
            <a:solidFill>
              <a:srgbClr val="5B98BA"/>
            </a:solidFill>
            <a:ln>
              <a:noFill/>
            </a:ln>
          </p:spPr>
        </p:sp>
        <p:sp>
          <p:nvSpPr>
            <p:cNvPr id="239" name="Google Shape;239;p10"/>
            <p:cNvSpPr txBox="1"/>
            <p:nvPr/>
          </p:nvSpPr>
          <p:spPr>
            <a:xfrm>
              <a:off x="0" y="-38100"/>
              <a:ext cx="1551036" cy="237464"/>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40" name="Google Shape;240;p10"/>
          <p:cNvGrpSpPr/>
          <p:nvPr/>
        </p:nvGrpSpPr>
        <p:grpSpPr>
          <a:xfrm>
            <a:off x="12398912" y="9385380"/>
            <a:ext cx="5889088" cy="901620"/>
            <a:chOff x="0" y="-38100"/>
            <a:chExt cx="1551036" cy="237464"/>
          </a:xfrm>
        </p:grpSpPr>
        <p:sp>
          <p:nvSpPr>
            <p:cNvPr id="241" name="Google Shape;241;p10"/>
            <p:cNvSpPr/>
            <p:nvPr/>
          </p:nvSpPr>
          <p:spPr>
            <a:xfrm>
              <a:off x="0" y="0"/>
              <a:ext cx="1551036" cy="199364"/>
            </a:xfrm>
            <a:custGeom>
              <a:rect b="b" l="l" r="r" t="t"/>
              <a:pathLst>
                <a:path extrusionOk="0" h="199364" w="1551036">
                  <a:moveTo>
                    <a:pt x="0" y="0"/>
                  </a:moveTo>
                  <a:lnTo>
                    <a:pt x="1551036" y="0"/>
                  </a:lnTo>
                  <a:lnTo>
                    <a:pt x="1551036" y="199364"/>
                  </a:lnTo>
                  <a:lnTo>
                    <a:pt x="0" y="199364"/>
                  </a:lnTo>
                  <a:close/>
                </a:path>
              </a:pathLst>
            </a:custGeom>
            <a:solidFill>
              <a:srgbClr val="5B98BA"/>
            </a:solidFill>
            <a:ln>
              <a:noFill/>
            </a:ln>
          </p:spPr>
        </p:sp>
        <p:sp>
          <p:nvSpPr>
            <p:cNvPr id="242" name="Google Shape;242;p10"/>
            <p:cNvSpPr txBox="1"/>
            <p:nvPr/>
          </p:nvSpPr>
          <p:spPr>
            <a:xfrm>
              <a:off x="0" y="-38100"/>
              <a:ext cx="1551036" cy="237464"/>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43" name="Google Shape;243;p10"/>
          <p:cNvSpPr/>
          <p:nvPr/>
        </p:nvSpPr>
        <p:spPr>
          <a:xfrm>
            <a:off x="-4925441" y="3609788"/>
            <a:ext cx="9392643" cy="9529477"/>
          </a:xfrm>
          <a:custGeom>
            <a:rect b="b" l="l" r="r" t="t"/>
            <a:pathLst>
              <a:path extrusionOk="0" h="9529477" w="9392643">
                <a:moveTo>
                  <a:pt x="0" y="0"/>
                </a:moveTo>
                <a:lnTo>
                  <a:pt x="9392643" y="0"/>
                </a:lnTo>
                <a:lnTo>
                  <a:pt x="9392643" y="9529476"/>
                </a:lnTo>
                <a:lnTo>
                  <a:pt x="0" y="9529476"/>
                </a:lnTo>
                <a:lnTo>
                  <a:pt x="0" y="0"/>
                </a:lnTo>
                <a:close/>
              </a:path>
            </a:pathLst>
          </a:custGeom>
          <a:blipFill rotWithShape="1">
            <a:blip r:embed="rId3">
              <a:alphaModFix amt="20999"/>
            </a:blip>
            <a:stretch>
              <a:fillRect b="0" l="0" r="0" t="0"/>
            </a:stretch>
          </a:blipFill>
          <a:ln>
            <a:noFill/>
          </a:ln>
        </p:spPr>
      </p:sp>
    </p:spTree>
  </p:cSld>
  <p:clrMapOvr>
    <a:masterClrMapping/>
  </p:clrMapOvr>
  <p:transition>
    <p:push dir="r"/>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45DA0"/>
        </a:solidFill>
      </p:bgPr>
    </p:bg>
    <p:spTree>
      <p:nvGrpSpPr>
        <p:cNvPr id="247" name="Shape 247"/>
        <p:cNvGrpSpPr/>
        <p:nvPr/>
      </p:nvGrpSpPr>
      <p:grpSpPr>
        <a:xfrm>
          <a:off x="0" y="0"/>
          <a:ext cx="0" cy="0"/>
          <a:chOff x="0" y="0"/>
          <a:chExt cx="0" cy="0"/>
        </a:xfrm>
      </p:grpSpPr>
      <p:grpSp>
        <p:nvGrpSpPr>
          <p:cNvPr id="248" name="Google Shape;248;p11"/>
          <p:cNvGrpSpPr/>
          <p:nvPr/>
        </p:nvGrpSpPr>
        <p:grpSpPr>
          <a:xfrm>
            <a:off x="3061529" y="2792728"/>
            <a:ext cx="12164941" cy="4556884"/>
            <a:chOff x="0" y="-38100"/>
            <a:chExt cx="3203935" cy="1200167"/>
          </a:xfrm>
        </p:grpSpPr>
        <p:sp>
          <p:nvSpPr>
            <p:cNvPr id="249" name="Google Shape;249;p11"/>
            <p:cNvSpPr/>
            <p:nvPr/>
          </p:nvSpPr>
          <p:spPr>
            <a:xfrm>
              <a:off x="0" y="0"/>
              <a:ext cx="3203935" cy="1162067"/>
            </a:xfrm>
            <a:custGeom>
              <a:rect b="b" l="l" r="r" t="t"/>
              <a:pathLst>
                <a:path extrusionOk="0" h="1162067" w="3203935">
                  <a:moveTo>
                    <a:pt x="0" y="0"/>
                  </a:moveTo>
                  <a:lnTo>
                    <a:pt x="3203935" y="0"/>
                  </a:lnTo>
                  <a:lnTo>
                    <a:pt x="3203935" y="1162067"/>
                  </a:lnTo>
                  <a:lnTo>
                    <a:pt x="0" y="1162067"/>
                  </a:lnTo>
                  <a:close/>
                </a:path>
              </a:pathLst>
            </a:custGeom>
            <a:solidFill>
              <a:srgbClr val="145DA0"/>
            </a:solidFill>
            <a:ln cap="sq" cmpd="sng" w="38100">
              <a:solidFill>
                <a:srgbClr val="FFFFFF"/>
              </a:solidFill>
              <a:prstDash val="solid"/>
              <a:miter lim="8000"/>
              <a:headEnd len="sm" w="sm" type="none"/>
              <a:tailEnd len="sm" w="sm" type="none"/>
            </a:ln>
          </p:spPr>
        </p:sp>
        <p:sp>
          <p:nvSpPr>
            <p:cNvPr id="250" name="Google Shape;250;p11"/>
            <p:cNvSpPr txBox="1"/>
            <p:nvPr/>
          </p:nvSpPr>
          <p:spPr>
            <a:xfrm>
              <a:off x="0" y="-38100"/>
              <a:ext cx="3203935" cy="1200167"/>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51" name="Google Shape;251;p11"/>
          <p:cNvSpPr txBox="1"/>
          <p:nvPr/>
        </p:nvSpPr>
        <p:spPr>
          <a:xfrm>
            <a:off x="4398318" y="4194048"/>
            <a:ext cx="9491365" cy="1708404"/>
          </a:xfrm>
          <a:prstGeom prst="rect">
            <a:avLst/>
          </a:prstGeom>
          <a:noFill/>
          <a:ln>
            <a:noFill/>
          </a:ln>
        </p:spPr>
        <p:txBody>
          <a:bodyPr anchorCtr="0" anchor="t" bIns="0" lIns="0" spcFirstLastPara="1" rIns="0" wrap="square" tIns="0">
            <a:spAutoFit/>
          </a:bodyPr>
          <a:lstStyle/>
          <a:p>
            <a:pPr indent="0" lvl="0" marL="0" marR="0" rtl="0" algn="ctr">
              <a:lnSpc>
                <a:spcPct val="139989"/>
              </a:lnSpc>
              <a:spcBef>
                <a:spcPts val="0"/>
              </a:spcBef>
              <a:spcAft>
                <a:spcPts val="0"/>
              </a:spcAft>
              <a:buNone/>
            </a:pPr>
            <a:r>
              <a:rPr b="0" i="0" lang="en-US" sz="9990" u="none" cap="none" strike="noStrike">
                <a:solidFill>
                  <a:srgbClr val="FFDE59"/>
                </a:solidFill>
                <a:latin typeface="Open Sans ExtraBold"/>
                <a:ea typeface="Open Sans ExtraBold"/>
                <a:cs typeface="Open Sans ExtraBold"/>
                <a:sym typeface="Open Sans ExtraBold"/>
              </a:rPr>
              <a:t>Any Question?</a:t>
            </a:r>
            <a:endParaRPr/>
          </a:p>
        </p:txBody>
      </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45DA0"/>
        </a:solidFill>
      </p:bgPr>
    </p:bg>
    <p:spTree>
      <p:nvGrpSpPr>
        <p:cNvPr id="101" name="Shape 101"/>
        <p:cNvGrpSpPr/>
        <p:nvPr/>
      </p:nvGrpSpPr>
      <p:grpSpPr>
        <a:xfrm>
          <a:off x="0" y="0"/>
          <a:ext cx="0" cy="0"/>
          <a:chOff x="0" y="0"/>
          <a:chExt cx="0" cy="0"/>
        </a:xfrm>
      </p:grpSpPr>
      <p:sp>
        <p:nvSpPr>
          <p:cNvPr id="102" name="Google Shape;102;p2"/>
          <p:cNvSpPr/>
          <p:nvPr/>
        </p:nvSpPr>
        <p:spPr>
          <a:xfrm>
            <a:off x="232204" y="7686324"/>
            <a:ext cx="5841799" cy="1153755"/>
          </a:xfrm>
          <a:custGeom>
            <a:rect b="b" l="l" r="r" t="t"/>
            <a:pathLst>
              <a:path extrusionOk="0" h="1153755" w="5841799">
                <a:moveTo>
                  <a:pt x="0" y="0"/>
                </a:moveTo>
                <a:lnTo>
                  <a:pt x="5841799" y="0"/>
                </a:lnTo>
                <a:lnTo>
                  <a:pt x="5841799" y="1153755"/>
                </a:lnTo>
                <a:lnTo>
                  <a:pt x="0" y="1153755"/>
                </a:lnTo>
                <a:lnTo>
                  <a:pt x="0" y="0"/>
                </a:lnTo>
                <a:close/>
              </a:path>
            </a:pathLst>
          </a:custGeom>
          <a:blipFill rotWithShape="1">
            <a:blip r:embed="rId3">
              <a:alphaModFix/>
            </a:blip>
            <a:stretch>
              <a:fillRect b="0" l="0" r="0" t="0"/>
            </a:stretch>
          </a:blipFill>
          <a:ln>
            <a:noFill/>
          </a:ln>
        </p:spPr>
      </p:sp>
      <p:sp>
        <p:nvSpPr>
          <p:cNvPr id="103" name="Google Shape;103;p2"/>
          <p:cNvSpPr/>
          <p:nvPr/>
        </p:nvSpPr>
        <p:spPr>
          <a:xfrm>
            <a:off x="6224860" y="7686324"/>
            <a:ext cx="5841799" cy="1153755"/>
          </a:xfrm>
          <a:custGeom>
            <a:rect b="b" l="l" r="r" t="t"/>
            <a:pathLst>
              <a:path extrusionOk="0" h="1153755" w="5841799">
                <a:moveTo>
                  <a:pt x="0" y="0"/>
                </a:moveTo>
                <a:lnTo>
                  <a:pt x="5841799" y="0"/>
                </a:lnTo>
                <a:lnTo>
                  <a:pt x="5841799" y="1153755"/>
                </a:lnTo>
                <a:lnTo>
                  <a:pt x="0" y="1153755"/>
                </a:lnTo>
                <a:lnTo>
                  <a:pt x="0" y="0"/>
                </a:lnTo>
                <a:close/>
              </a:path>
            </a:pathLst>
          </a:custGeom>
          <a:blipFill rotWithShape="1">
            <a:blip r:embed="rId3">
              <a:alphaModFix/>
            </a:blip>
            <a:stretch>
              <a:fillRect b="0" l="0" r="0" t="0"/>
            </a:stretch>
          </a:blipFill>
          <a:ln>
            <a:noFill/>
          </a:ln>
        </p:spPr>
      </p:sp>
      <p:sp>
        <p:nvSpPr>
          <p:cNvPr id="104" name="Google Shape;104;p2"/>
          <p:cNvSpPr/>
          <p:nvPr/>
        </p:nvSpPr>
        <p:spPr>
          <a:xfrm>
            <a:off x="12213997" y="7686324"/>
            <a:ext cx="5841799" cy="1153755"/>
          </a:xfrm>
          <a:custGeom>
            <a:rect b="b" l="l" r="r" t="t"/>
            <a:pathLst>
              <a:path extrusionOk="0" h="1153755" w="5841799">
                <a:moveTo>
                  <a:pt x="0" y="0"/>
                </a:moveTo>
                <a:lnTo>
                  <a:pt x="5841799" y="0"/>
                </a:lnTo>
                <a:lnTo>
                  <a:pt x="5841799" y="1153755"/>
                </a:lnTo>
                <a:lnTo>
                  <a:pt x="0" y="1153755"/>
                </a:lnTo>
                <a:lnTo>
                  <a:pt x="0" y="0"/>
                </a:lnTo>
                <a:close/>
              </a:path>
            </a:pathLst>
          </a:custGeom>
          <a:blipFill rotWithShape="1">
            <a:blip r:embed="rId3">
              <a:alphaModFix/>
            </a:blip>
            <a:stretch>
              <a:fillRect b="0" l="0" r="0" t="0"/>
            </a:stretch>
          </a:blipFill>
          <a:ln>
            <a:noFill/>
          </a:ln>
        </p:spPr>
      </p:sp>
      <p:grpSp>
        <p:nvGrpSpPr>
          <p:cNvPr id="105" name="Google Shape;105;p2"/>
          <p:cNvGrpSpPr/>
          <p:nvPr/>
        </p:nvGrpSpPr>
        <p:grpSpPr>
          <a:xfrm>
            <a:off x="12213997" y="3155449"/>
            <a:ext cx="5841799" cy="5289854"/>
            <a:chOff x="0" y="-38100"/>
            <a:chExt cx="1554321" cy="1407465"/>
          </a:xfrm>
        </p:grpSpPr>
        <p:sp>
          <p:nvSpPr>
            <p:cNvPr id="106" name="Google Shape;106;p2"/>
            <p:cNvSpPr/>
            <p:nvPr/>
          </p:nvSpPr>
          <p:spPr>
            <a:xfrm>
              <a:off x="0" y="0"/>
              <a:ext cx="1554321" cy="1369365"/>
            </a:xfrm>
            <a:custGeom>
              <a:rect b="b" l="l" r="r" t="t"/>
              <a:pathLst>
                <a:path extrusionOk="0" h="1369365" w="1554321">
                  <a:moveTo>
                    <a:pt x="58312" y="0"/>
                  </a:moveTo>
                  <a:lnTo>
                    <a:pt x="1496009" y="0"/>
                  </a:lnTo>
                  <a:cubicBezTo>
                    <a:pt x="1511474" y="0"/>
                    <a:pt x="1526306" y="6144"/>
                    <a:pt x="1537241" y="17079"/>
                  </a:cubicBezTo>
                  <a:cubicBezTo>
                    <a:pt x="1548177" y="28015"/>
                    <a:pt x="1554321" y="42846"/>
                    <a:pt x="1554321" y="58312"/>
                  </a:cubicBezTo>
                  <a:lnTo>
                    <a:pt x="1554321" y="1311054"/>
                  </a:lnTo>
                  <a:cubicBezTo>
                    <a:pt x="1554321" y="1326519"/>
                    <a:pt x="1548177" y="1341351"/>
                    <a:pt x="1537241" y="1352286"/>
                  </a:cubicBezTo>
                  <a:cubicBezTo>
                    <a:pt x="1526306" y="1363222"/>
                    <a:pt x="1511474" y="1369365"/>
                    <a:pt x="1496009" y="1369365"/>
                  </a:cubicBezTo>
                  <a:lnTo>
                    <a:pt x="58312" y="1369365"/>
                  </a:lnTo>
                  <a:cubicBezTo>
                    <a:pt x="42846" y="1369365"/>
                    <a:pt x="28015" y="1363222"/>
                    <a:pt x="17079" y="1352286"/>
                  </a:cubicBezTo>
                  <a:cubicBezTo>
                    <a:pt x="6144" y="1341351"/>
                    <a:pt x="0" y="1326519"/>
                    <a:pt x="0" y="1311054"/>
                  </a:cubicBezTo>
                  <a:lnTo>
                    <a:pt x="0" y="58312"/>
                  </a:lnTo>
                  <a:cubicBezTo>
                    <a:pt x="0" y="42846"/>
                    <a:pt x="6144" y="28015"/>
                    <a:pt x="17079" y="17079"/>
                  </a:cubicBezTo>
                  <a:cubicBezTo>
                    <a:pt x="28015" y="6144"/>
                    <a:pt x="42846" y="0"/>
                    <a:pt x="58312" y="0"/>
                  </a:cubicBezTo>
                  <a:close/>
                </a:path>
              </a:pathLst>
            </a:custGeom>
            <a:solidFill>
              <a:srgbClr val="FDFD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txBox="1"/>
            <p:nvPr/>
          </p:nvSpPr>
          <p:spPr>
            <a:xfrm>
              <a:off x="0" y="-38100"/>
              <a:ext cx="1554321" cy="140746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08" name="Google Shape;108;p2"/>
          <p:cNvGrpSpPr/>
          <p:nvPr/>
        </p:nvGrpSpPr>
        <p:grpSpPr>
          <a:xfrm>
            <a:off x="6224860" y="3155449"/>
            <a:ext cx="5841799" cy="5289854"/>
            <a:chOff x="0" y="-38100"/>
            <a:chExt cx="1554321" cy="1407465"/>
          </a:xfrm>
        </p:grpSpPr>
        <p:sp>
          <p:nvSpPr>
            <p:cNvPr id="109" name="Google Shape;109;p2"/>
            <p:cNvSpPr/>
            <p:nvPr/>
          </p:nvSpPr>
          <p:spPr>
            <a:xfrm>
              <a:off x="0" y="0"/>
              <a:ext cx="1554321" cy="1369365"/>
            </a:xfrm>
            <a:custGeom>
              <a:rect b="b" l="l" r="r" t="t"/>
              <a:pathLst>
                <a:path extrusionOk="0" h="1369365" w="1554321">
                  <a:moveTo>
                    <a:pt x="58312" y="0"/>
                  </a:moveTo>
                  <a:lnTo>
                    <a:pt x="1496009" y="0"/>
                  </a:lnTo>
                  <a:cubicBezTo>
                    <a:pt x="1511474" y="0"/>
                    <a:pt x="1526306" y="6144"/>
                    <a:pt x="1537241" y="17079"/>
                  </a:cubicBezTo>
                  <a:cubicBezTo>
                    <a:pt x="1548177" y="28015"/>
                    <a:pt x="1554321" y="42846"/>
                    <a:pt x="1554321" y="58312"/>
                  </a:cubicBezTo>
                  <a:lnTo>
                    <a:pt x="1554321" y="1311054"/>
                  </a:lnTo>
                  <a:cubicBezTo>
                    <a:pt x="1554321" y="1326519"/>
                    <a:pt x="1548177" y="1341351"/>
                    <a:pt x="1537241" y="1352286"/>
                  </a:cubicBezTo>
                  <a:cubicBezTo>
                    <a:pt x="1526306" y="1363222"/>
                    <a:pt x="1511474" y="1369365"/>
                    <a:pt x="1496009" y="1369365"/>
                  </a:cubicBezTo>
                  <a:lnTo>
                    <a:pt x="58312" y="1369365"/>
                  </a:lnTo>
                  <a:cubicBezTo>
                    <a:pt x="42846" y="1369365"/>
                    <a:pt x="28015" y="1363222"/>
                    <a:pt x="17079" y="1352286"/>
                  </a:cubicBezTo>
                  <a:cubicBezTo>
                    <a:pt x="6144" y="1341351"/>
                    <a:pt x="0" y="1326519"/>
                    <a:pt x="0" y="1311054"/>
                  </a:cubicBezTo>
                  <a:lnTo>
                    <a:pt x="0" y="58312"/>
                  </a:lnTo>
                  <a:cubicBezTo>
                    <a:pt x="0" y="42846"/>
                    <a:pt x="6144" y="28015"/>
                    <a:pt x="17079" y="17079"/>
                  </a:cubicBezTo>
                  <a:cubicBezTo>
                    <a:pt x="28015" y="6144"/>
                    <a:pt x="42846" y="0"/>
                    <a:pt x="58312" y="0"/>
                  </a:cubicBezTo>
                  <a:close/>
                </a:path>
              </a:pathLst>
            </a:custGeom>
            <a:solidFill>
              <a:srgbClr val="FDFD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txBox="1"/>
            <p:nvPr/>
          </p:nvSpPr>
          <p:spPr>
            <a:xfrm>
              <a:off x="0" y="-38100"/>
              <a:ext cx="1554321" cy="140746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11" name="Google Shape;111;p2"/>
          <p:cNvGrpSpPr/>
          <p:nvPr/>
        </p:nvGrpSpPr>
        <p:grpSpPr>
          <a:xfrm>
            <a:off x="232204" y="3155449"/>
            <a:ext cx="5841799" cy="5289854"/>
            <a:chOff x="0" y="-38100"/>
            <a:chExt cx="1554321" cy="1407465"/>
          </a:xfrm>
        </p:grpSpPr>
        <p:sp>
          <p:nvSpPr>
            <p:cNvPr id="112" name="Google Shape;112;p2"/>
            <p:cNvSpPr/>
            <p:nvPr/>
          </p:nvSpPr>
          <p:spPr>
            <a:xfrm>
              <a:off x="0" y="0"/>
              <a:ext cx="1554321" cy="1369365"/>
            </a:xfrm>
            <a:custGeom>
              <a:rect b="b" l="l" r="r" t="t"/>
              <a:pathLst>
                <a:path extrusionOk="0" h="1369365" w="1554321">
                  <a:moveTo>
                    <a:pt x="58312" y="0"/>
                  </a:moveTo>
                  <a:lnTo>
                    <a:pt x="1496009" y="0"/>
                  </a:lnTo>
                  <a:cubicBezTo>
                    <a:pt x="1511474" y="0"/>
                    <a:pt x="1526306" y="6144"/>
                    <a:pt x="1537241" y="17079"/>
                  </a:cubicBezTo>
                  <a:cubicBezTo>
                    <a:pt x="1548177" y="28015"/>
                    <a:pt x="1554321" y="42846"/>
                    <a:pt x="1554321" y="58312"/>
                  </a:cubicBezTo>
                  <a:lnTo>
                    <a:pt x="1554321" y="1311054"/>
                  </a:lnTo>
                  <a:cubicBezTo>
                    <a:pt x="1554321" y="1326519"/>
                    <a:pt x="1548177" y="1341351"/>
                    <a:pt x="1537241" y="1352286"/>
                  </a:cubicBezTo>
                  <a:cubicBezTo>
                    <a:pt x="1526306" y="1363222"/>
                    <a:pt x="1511474" y="1369365"/>
                    <a:pt x="1496009" y="1369365"/>
                  </a:cubicBezTo>
                  <a:lnTo>
                    <a:pt x="58312" y="1369365"/>
                  </a:lnTo>
                  <a:cubicBezTo>
                    <a:pt x="42846" y="1369365"/>
                    <a:pt x="28015" y="1363222"/>
                    <a:pt x="17079" y="1352286"/>
                  </a:cubicBezTo>
                  <a:cubicBezTo>
                    <a:pt x="6144" y="1341351"/>
                    <a:pt x="0" y="1326519"/>
                    <a:pt x="0" y="1311054"/>
                  </a:cubicBezTo>
                  <a:lnTo>
                    <a:pt x="0" y="58312"/>
                  </a:lnTo>
                  <a:cubicBezTo>
                    <a:pt x="0" y="42846"/>
                    <a:pt x="6144" y="28015"/>
                    <a:pt x="17079" y="17079"/>
                  </a:cubicBezTo>
                  <a:cubicBezTo>
                    <a:pt x="28015" y="6144"/>
                    <a:pt x="42846" y="0"/>
                    <a:pt x="58312" y="0"/>
                  </a:cubicBezTo>
                  <a:close/>
                </a:path>
              </a:pathLst>
            </a:custGeom>
            <a:solidFill>
              <a:srgbClr val="FDFD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
            <p:cNvSpPr txBox="1"/>
            <p:nvPr/>
          </p:nvSpPr>
          <p:spPr>
            <a:xfrm>
              <a:off x="0" y="-38100"/>
              <a:ext cx="1554321" cy="140746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14" name="Google Shape;114;p2"/>
          <p:cNvGrpSpPr/>
          <p:nvPr/>
        </p:nvGrpSpPr>
        <p:grpSpPr>
          <a:xfrm>
            <a:off x="-2123887" y="-2346523"/>
            <a:ext cx="4693046" cy="4693046"/>
            <a:chOff x="0" y="0"/>
            <a:chExt cx="812800" cy="812800"/>
          </a:xfrm>
        </p:grpSpPr>
        <p:sp>
          <p:nvSpPr>
            <p:cNvPr id="115" name="Google Shape;115;p2"/>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952500">
              <a:solidFill>
                <a:srgbClr val="FFFFFF">
                  <a:alpha val="15294"/>
                </a:srgbClr>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17" name="Google Shape;117;p2"/>
          <p:cNvGrpSpPr/>
          <p:nvPr/>
        </p:nvGrpSpPr>
        <p:grpSpPr>
          <a:xfrm>
            <a:off x="15573718" y="7940477"/>
            <a:ext cx="4693046" cy="4693046"/>
            <a:chOff x="0" y="0"/>
            <a:chExt cx="812800" cy="812800"/>
          </a:xfrm>
        </p:grpSpPr>
        <p:sp>
          <p:nvSpPr>
            <p:cNvPr id="118" name="Google Shape;118;p2"/>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952500">
              <a:solidFill>
                <a:srgbClr val="FFFFFF">
                  <a:alpha val="15294"/>
                </a:srgbClr>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20" name="Google Shape;120;p2"/>
          <p:cNvSpPr txBox="1"/>
          <p:nvPr/>
        </p:nvSpPr>
        <p:spPr>
          <a:xfrm>
            <a:off x="5676719" y="1176218"/>
            <a:ext cx="6934561" cy="117030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6800" u="none" cap="none" strike="noStrike">
                <a:solidFill>
                  <a:srgbClr val="FDFDFD"/>
                </a:solidFill>
                <a:latin typeface="Open Sans ExtraBold"/>
                <a:ea typeface="Open Sans ExtraBold"/>
                <a:cs typeface="Open Sans ExtraBold"/>
                <a:sym typeface="Open Sans ExtraBold"/>
              </a:rPr>
              <a:t>Team Members</a:t>
            </a:r>
            <a:endParaRPr/>
          </a:p>
        </p:txBody>
      </p:sp>
      <p:sp>
        <p:nvSpPr>
          <p:cNvPr id="121" name="Google Shape;121;p2"/>
          <p:cNvSpPr txBox="1"/>
          <p:nvPr/>
        </p:nvSpPr>
        <p:spPr>
          <a:xfrm>
            <a:off x="319193" y="4782698"/>
            <a:ext cx="5667821" cy="646604"/>
          </a:xfrm>
          <a:prstGeom prst="rect">
            <a:avLst/>
          </a:prstGeom>
          <a:noFill/>
          <a:ln>
            <a:noFill/>
          </a:ln>
        </p:spPr>
        <p:txBody>
          <a:bodyPr anchorCtr="0" anchor="t" bIns="0" lIns="0" spcFirstLastPara="1" rIns="0" wrap="square" tIns="0">
            <a:spAutoFit/>
          </a:bodyPr>
          <a:lstStyle/>
          <a:p>
            <a:pPr indent="0" lvl="0" marL="0" marR="0" rtl="0" algn="just">
              <a:lnSpc>
                <a:spcPct val="139994"/>
              </a:lnSpc>
              <a:spcBef>
                <a:spcPts val="0"/>
              </a:spcBef>
              <a:spcAft>
                <a:spcPts val="0"/>
              </a:spcAft>
              <a:buNone/>
            </a:pPr>
            <a:r>
              <a:rPr b="0" i="0" lang="en-US" sz="3793" u="none" cap="none" strike="noStrike">
                <a:solidFill>
                  <a:srgbClr val="002352"/>
                </a:solidFill>
                <a:latin typeface="Open Sans ExtraBold"/>
                <a:ea typeface="Open Sans ExtraBold"/>
                <a:cs typeface="Open Sans ExtraBold"/>
                <a:sym typeface="Open Sans ExtraBold"/>
              </a:rPr>
              <a:t>Bivas Nandan Debnath</a:t>
            </a:r>
            <a:endParaRPr/>
          </a:p>
        </p:txBody>
      </p:sp>
      <p:sp>
        <p:nvSpPr>
          <p:cNvPr id="122" name="Google Shape;122;p2"/>
          <p:cNvSpPr txBox="1"/>
          <p:nvPr/>
        </p:nvSpPr>
        <p:spPr>
          <a:xfrm>
            <a:off x="13004794" y="4782698"/>
            <a:ext cx="4260205" cy="1313354"/>
          </a:xfrm>
          <a:prstGeom prst="rect">
            <a:avLst/>
          </a:prstGeom>
          <a:noFill/>
          <a:ln>
            <a:noFill/>
          </a:ln>
        </p:spPr>
        <p:txBody>
          <a:bodyPr anchorCtr="0" anchor="t" bIns="0" lIns="0" spcFirstLastPara="1" rIns="0" wrap="square" tIns="0">
            <a:spAutoFit/>
          </a:bodyPr>
          <a:lstStyle/>
          <a:p>
            <a:pPr indent="0" lvl="0" marL="0" marR="0" rtl="0" algn="just">
              <a:lnSpc>
                <a:spcPct val="139994"/>
              </a:lnSpc>
              <a:spcBef>
                <a:spcPts val="0"/>
              </a:spcBef>
              <a:spcAft>
                <a:spcPts val="0"/>
              </a:spcAft>
              <a:buNone/>
            </a:pPr>
            <a:r>
              <a:rPr b="0" i="0" lang="en-US" sz="3793" u="none" cap="none" strike="noStrike">
                <a:solidFill>
                  <a:srgbClr val="002352"/>
                </a:solidFill>
                <a:latin typeface="Open Sans ExtraBold"/>
                <a:ea typeface="Open Sans ExtraBold"/>
                <a:cs typeface="Open Sans ExtraBold"/>
                <a:sym typeface="Open Sans ExtraBold"/>
              </a:rPr>
              <a:t>Nazim Uddin Asif</a:t>
            </a:r>
            <a:endParaRPr/>
          </a:p>
          <a:p>
            <a:pPr indent="0" lvl="0" marL="0" marR="0" rtl="0" algn="just">
              <a:lnSpc>
                <a:spcPct val="139994"/>
              </a:lnSpc>
              <a:spcBef>
                <a:spcPts val="0"/>
              </a:spcBef>
              <a:spcAft>
                <a:spcPts val="0"/>
              </a:spcAft>
              <a:buNone/>
            </a:pPr>
            <a:r>
              <a:t/>
            </a:r>
            <a:endParaRPr b="0" i="0" sz="3793" u="none" cap="none" strike="noStrike">
              <a:solidFill>
                <a:srgbClr val="002352"/>
              </a:solidFill>
              <a:latin typeface="Open Sans ExtraBold"/>
              <a:ea typeface="Open Sans ExtraBold"/>
              <a:cs typeface="Open Sans ExtraBold"/>
              <a:sym typeface="Open Sans ExtraBold"/>
            </a:endParaRPr>
          </a:p>
        </p:txBody>
      </p:sp>
      <p:sp>
        <p:nvSpPr>
          <p:cNvPr id="123" name="Google Shape;123;p2"/>
          <p:cNvSpPr txBox="1"/>
          <p:nvPr/>
        </p:nvSpPr>
        <p:spPr>
          <a:xfrm>
            <a:off x="6617616" y="4782698"/>
            <a:ext cx="5056287" cy="646604"/>
          </a:xfrm>
          <a:prstGeom prst="rect">
            <a:avLst/>
          </a:prstGeom>
          <a:noFill/>
          <a:ln>
            <a:noFill/>
          </a:ln>
        </p:spPr>
        <p:txBody>
          <a:bodyPr anchorCtr="0" anchor="t" bIns="0" lIns="0" spcFirstLastPara="1" rIns="0" wrap="square" tIns="0">
            <a:spAutoFit/>
          </a:bodyPr>
          <a:lstStyle/>
          <a:p>
            <a:pPr indent="0" lvl="0" marL="0" marR="0" rtl="0" algn="just">
              <a:lnSpc>
                <a:spcPct val="139994"/>
              </a:lnSpc>
              <a:spcBef>
                <a:spcPts val="0"/>
              </a:spcBef>
              <a:spcAft>
                <a:spcPts val="0"/>
              </a:spcAft>
              <a:buNone/>
            </a:pPr>
            <a:r>
              <a:rPr b="0" i="0" lang="en-US" sz="3793" u="none" cap="none" strike="noStrike">
                <a:solidFill>
                  <a:srgbClr val="002352"/>
                </a:solidFill>
                <a:latin typeface="Open Sans ExtraBold"/>
                <a:ea typeface="Open Sans ExtraBold"/>
                <a:cs typeface="Open Sans ExtraBold"/>
                <a:sym typeface="Open Sans ExtraBold"/>
              </a:rPr>
              <a:t>MD. Shirajus Salekin</a:t>
            </a:r>
            <a:endParaRPr/>
          </a:p>
        </p:txBody>
      </p:sp>
      <p:sp>
        <p:nvSpPr>
          <p:cNvPr id="124" name="Google Shape;124;p2"/>
          <p:cNvSpPr txBox="1"/>
          <p:nvPr/>
        </p:nvSpPr>
        <p:spPr>
          <a:xfrm>
            <a:off x="1520533" y="5762443"/>
            <a:ext cx="3265140" cy="720872"/>
          </a:xfrm>
          <a:prstGeom prst="rect">
            <a:avLst/>
          </a:prstGeom>
          <a:noFill/>
          <a:ln>
            <a:noFill/>
          </a:ln>
        </p:spPr>
        <p:txBody>
          <a:bodyPr anchorCtr="0" anchor="t" bIns="0" lIns="0" spcFirstLastPara="1" rIns="0" wrap="square" tIns="0">
            <a:spAutoFit/>
          </a:bodyPr>
          <a:lstStyle/>
          <a:p>
            <a:pPr indent="0" lvl="0" marL="0" marR="0" rtl="0" algn="just">
              <a:lnSpc>
                <a:spcPct val="139985"/>
              </a:lnSpc>
              <a:spcBef>
                <a:spcPts val="0"/>
              </a:spcBef>
              <a:spcAft>
                <a:spcPts val="0"/>
              </a:spcAft>
              <a:buNone/>
            </a:pPr>
            <a:r>
              <a:rPr b="0" i="0" lang="en-US" sz="4244" u="none" cap="none" strike="noStrike">
                <a:solidFill>
                  <a:srgbClr val="002352"/>
                </a:solidFill>
                <a:latin typeface="Open Sans ExtraBold"/>
                <a:ea typeface="Open Sans ExtraBold"/>
                <a:cs typeface="Open Sans ExtraBold"/>
                <a:sym typeface="Open Sans ExtraBold"/>
              </a:rPr>
              <a:t>ID:22201256</a:t>
            </a:r>
            <a:endParaRPr/>
          </a:p>
        </p:txBody>
      </p:sp>
      <p:sp>
        <p:nvSpPr>
          <p:cNvPr id="125" name="Google Shape;125;p2"/>
          <p:cNvSpPr txBox="1"/>
          <p:nvPr/>
        </p:nvSpPr>
        <p:spPr>
          <a:xfrm>
            <a:off x="7513189" y="5795774"/>
            <a:ext cx="3265140" cy="1473347"/>
          </a:xfrm>
          <a:prstGeom prst="rect">
            <a:avLst/>
          </a:prstGeom>
          <a:noFill/>
          <a:ln>
            <a:noFill/>
          </a:ln>
        </p:spPr>
        <p:txBody>
          <a:bodyPr anchorCtr="0" anchor="t" bIns="0" lIns="0" spcFirstLastPara="1" rIns="0" wrap="square" tIns="0">
            <a:spAutoFit/>
          </a:bodyPr>
          <a:lstStyle/>
          <a:p>
            <a:pPr indent="0" lvl="0" marL="0" marR="0" rtl="0" algn="just">
              <a:lnSpc>
                <a:spcPct val="139985"/>
              </a:lnSpc>
              <a:spcBef>
                <a:spcPts val="0"/>
              </a:spcBef>
              <a:spcAft>
                <a:spcPts val="0"/>
              </a:spcAft>
              <a:buNone/>
            </a:pPr>
            <a:r>
              <a:rPr b="0" i="0" lang="en-US" sz="4244" u="none" cap="none" strike="noStrike">
                <a:solidFill>
                  <a:srgbClr val="002352"/>
                </a:solidFill>
                <a:latin typeface="Open Sans ExtraBold"/>
                <a:ea typeface="Open Sans ExtraBold"/>
                <a:cs typeface="Open Sans ExtraBold"/>
                <a:sym typeface="Open Sans ExtraBold"/>
              </a:rPr>
              <a:t>ID:22201268</a:t>
            </a:r>
            <a:endParaRPr/>
          </a:p>
          <a:p>
            <a:pPr indent="0" lvl="0" marL="0" marR="0" rtl="0" algn="just">
              <a:lnSpc>
                <a:spcPct val="139985"/>
              </a:lnSpc>
              <a:spcBef>
                <a:spcPts val="0"/>
              </a:spcBef>
              <a:spcAft>
                <a:spcPts val="0"/>
              </a:spcAft>
              <a:buNone/>
            </a:pPr>
            <a:r>
              <a:t/>
            </a:r>
            <a:endParaRPr b="0" i="0" sz="4244" u="none" cap="none" strike="noStrike">
              <a:solidFill>
                <a:srgbClr val="002352"/>
              </a:solidFill>
              <a:latin typeface="Open Sans ExtraBold"/>
              <a:ea typeface="Open Sans ExtraBold"/>
              <a:cs typeface="Open Sans ExtraBold"/>
              <a:sym typeface="Open Sans ExtraBold"/>
            </a:endParaRPr>
          </a:p>
        </p:txBody>
      </p:sp>
      <p:sp>
        <p:nvSpPr>
          <p:cNvPr id="126" name="Google Shape;126;p2"/>
          <p:cNvSpPr txBox="1"/>
          <p:nvPr/>
        </p:nvSpPr>
        <p:spPr>
          <a:xfrm>
            <a:off x="13502326" y="5795774"/>
            <a:ext cx="3265140" cy="1473347"/>
          </a:xfrm>
          <a:prstGeom prst="rect">
            <a:avLst/>
          </a:prstGeom>
          <a:noFill/>
          <a:ln>
            <a:noFill/>
          </a:ln>
        </p:spPr>
        <p:txBody>
          <a:bodyPr anchorCtr="0" anchor="t" bIns="0" lIns="0" spcFirstLastPara="1" rIns="0" wrap="square" tIns="0">
            <a:spAutoFit/>
          </a:bodyPr>
          <a:lstStyle/>
          <a:p>
            <a:pPr indent="0" lvl="0" marL="0" marR="0" rtl="0" algn="just">
              <a:lnSpc>
                <a:spcPct val="139985"/>
              </a:lnSpc>
              <a:spcBef>
                <a:spcPts val="0"/>
              </a:spcBef>
              <a:spcAft>
                <a:spcPts val="0"/>
              </a:spcAft>
              <a:buNone/>
            </a:pPr>
            <a:r>
              <a:rPr b="0" i="0" lang="en-US" sz="4244" u="none" cap="none" strike="noStrike">
                <a:solidFill>
                  <a:srgbClr val="002352"/>
                </a:solidFill>
                <a:latin typeface="Open Sans ExtraBold"/>
                <a:ea typeface="Open Sans ExtraBold"/>
                <a:cs typeface="Open Sans ExtraBold"/>
                <a:sym typeface="Open Sans ExtraBold"/>
              </a:rPr>
              <a:t>ID:22201271</a:t>
            </a:r>
            <a:endParaRPr/>
          </a:p>
          <a:p>
            <a:pPr indent="0" lvl="0" marL="0" marR="0" rtl="0" algn="just">
              <a:lnSpc>
                <a:spcPct val="139985"/>
              </a:lnSpc>
              <a:spcBef>
                <a:spcPts val="0"/>
              </a:spcBef>
              <a:spcAft>
                <a:spcPts val="0"/>
              </a:spcAft>
              <a:buNone/>
            </a:pPr>
            <a:r>
              <a:t/>
            </a:r>
            <a:endParaRPr b="0" i="0" sz="4244" u="none" cap="none" strike="noStrike">
              <a:solidFill>
                <a:srgbClr val="002352"/>
              </a:solidFill>
              <a:latin typeface="Open Sans ExtraBold"/>
              <a:ea typeface="Open Sans ExtraBold"/>
              <a:cs typeface="Open Sans ExtraBold"/>
              <a:sym typeface="Open Sans ExtraBold"/>
            </a:endParaRP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FDFD"/>
        </a:solidFill>
      </p:bgPr>
    </p:bg>
    <p:spTree>
      <p:nvGrpSpPr>
        <p:cNvPr id="130" name="Shape 130"/>
        <p:cNvGrpSpPr/>
        <p:nvPr/>
      </p:nvGrpSpPr>
      <p:grpSpPr>
        <a:xfrm>
          <a:off x="0" y="0"/>
          <a:ext cx="0" cy="0"/>
          <a:chOff x="0" y="0"/>
          <a:chExt cx="0" cy="0"/>
        </a:xfrm>
      </p:grpSpPr>
      <p:grpSp>
        <p:nvGrpSpPr>
          <p:cNvPr id="131" name="Google Shape;131;p3"/>
          <p:cNvGrpSpPr/>
          <p:nvPr/>
        </p:nvGrpSpPr>
        <p:grpSpPr>
          <a:xfrm>
            <a:off x="-2562757" y="-2715174"/>
            <a:ext cx="4693046" cy="4693046"/>
            <a:chOff x="0" y="0"/>
            <a:chExt cx="812800" cy="812800"/>
          </a:xfrm>
        </p:grpSpPr>
        <p:sp>
          <p:nvSpPr>
            <p:cNvPr id="132" name="Google Shape;132;p3"/>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952500">
              <a:solidFill>
                <a:srgbClr val="145DA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34" name="Google Shape;134;p3"/>
          <p:cNvSpPr txBox="1"/>
          <p:nvPr/>
        </p:nvSpPr>
        <p:spPr>
          <a:xfrm>
            <a:off x="6321860" y="1330806"/>
            <a:ext cx="5644279" cy="1160783"/>
          </a:xfrm>
          <a:prstGeom prst="rect">
            <a:avLst/>
          </a:prstGeom>
          <a:noFill/>
          <a:ln>
            <a:noFill/>
          </a:ln>
        </p:spPr>
        <p:txBody>
          <a:bodyPr anchorCtr="0" anchor="t" bIns="0" lIns="0" spcFirstLastPara="1" rIns="0" wrap="square" tIns="0">
            <a:spAutoFit/>
          </a:bodyPr>
          <a:lstStyle/>
          <a:p>
            <a:pPr indent="0" lvl="0" marL="0" marR="0" rtl="0" algn="just">
              <a:lnSpc>
                <a:spcPct val="140005"/>
              </a:lnSpc>
              <a:spcBef>
                <a:spcPts val="0"/>
              </a:spcBef>
              <a:spcAft>
                <a:spcPts val="0"/>
              </a:spcAft>
              <a:buNone/>
            </a:pPr>
            <a:r>
              <a:rPr b="0" i="0" lang="en-US" sz="6799" u="none" cap="none" strike="noStrike">
                <a:solidFill>
                  <a:srgbClr val="002352"/>
                </a:solidFill>
                <a:latin typeface="Open Sans ExtraBold"/>
                <a:ea typeface="Open Sans ExtraBold"/>
                <a:cs typeface="Open Sans ExtraBold"/>
                <a:sym typeface="Open Sans ExtraBold"/>
              </a:rPr>
              <a:t>Introduction</a:t>
            </a:r>
            <a:endParaRPr/>
          </a:p>
        </p:txBody>
      </p:sp>
      <p:sp>
        <p:nvSpPr>
          <p:cNvPr id="135" name="Google Shape;135;p3"/>
          <p:cNvSpPr txBox="1"/>
          <p:nvPr/>
        </p:nvSpPr>
        <p:spPr>
          <a:xfrm>
            <a:off x="193103" y="3691890"/>
            <a:ext cx="17901794" cy="2846070"/>
          </a:xfrm>
          <a:prstGeom prst="rect">
            <a:avLst/>
          </a:prstGeom>
          <a:noFill/>
          <a:ln>
            <a:noFill/>
          </a:ln>
        </p:spPr>
        <p:txBody>
          <a:bodyPr anchorCtr="0" anchor="t" bIns="0" lIns="0" spcFirstLastPara="1" rIns="0" wrap="square" tIns="0">
            <a:spAutoFit/>
          </a:bodyPr>
          <a:lstStyle/>
          <a:p>
            <a:pPr indent="0" lvl="0" marL="0" marR="0" rtl="0" algn="ctr">
              <a:lnSpc>
                <a:spcPct val="139962"/>
              </a:lnSpc>
              <a:spcBef>
                <a:spcPts val="0"/>
              </a:spcBef>
              <a:spcAft>
                <a:spcPts val="0"/>
              </a:spcAft>
              <a:buNone/>
            </a:pPr>
            <a:r>
              <a:rPr b="1" i="0" lang="en-US" sz="2700" u="none" cap="none" strike="noStrike">
                <a:solidFill>
                  <a:srgbClr val="000000"/>
                </a:solidFill>
                <a:latin typeface="Open Sans"/>
                <a:ea typeface="Open Sans"/>
                <a:cs typeface="Open Sans"/>
                <a:sym typeface="Open Sans"/>
              </a:rPr>
              <a:t>A Hospital Management System is a software solution designed to streamline hospital operations like patient registration, appointment scheduling, medical recordkeeping, and billing. It enhances coordination between departments, improves patient care, reduces errors, minimizes paperwork, and provides real-time access to data. User-friendly and efficient, it simplifies hospital management for staff and ensures better healthcare delivery.</a:t>
            </a:r>
            <a:endParaRPr/>
          </a:p>
          <a:p>
            <a:pPr indent="0" lvl="0" marL="0" marR="0" rtl="0" algn="ctr">
              <a:lnSpc>
                <a:spcPct val="139962"/>
              </a:lnSpc>
              <a:spcBef>
                <a:spcPts val="0"/>
              </a:spcBef>
              <a:spcAft>
                <a:spcPts val="0"/>
              </a:spcAft>
              <a:buNone/>
            </a:pPr>
            <a:r>
              <a:t/>
            </a:r>
            <a:endParaRPr b="1" i="0" sz="2700" u="none" cap="none" strike="noStrike">
              <a:solidFill>
                <a:srgbClr val="000000"/>
              </a:solidFill>
              <a:latin typeface="Open Sans"/>
              <a:ea typeface="Open Sans"/>
              <a:cs typeface="Open Sans"/>
              <a:sym typeface="Open Sans"/>
            </a:endParaRPr>
          </a:p>
        </p:txBody>
      </p:sp>
    </p:spTree>
  </p:cSld>
  <p:clrMapOvr>
    <a:masterClrMapping/>
  </p:clrMapOvr>
  <p:transition spd="med">
    <p:circl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FDFD"/>
        </a:solidFill>
      </p:bgPr>
    </p:bg>
    <p:spTree>
      <p:nvGrpSpPr>
        <p:cNvPr id="139" name="Shape 139"/>
        <p:cNvGrpSpPr/>
        <p:nvPr/>
      </p:nvGrpSpPr>
      <p:grpSpPr>
        <a:xfrm>
          <a:off x="0" y="0"/>
          <a:ext cx="0" cy="0"/>
          <a:chOff x="0" y="0"/>
          <a:chExt cx="0" cy="0"/>
        </a:xfrm>
      </p:grpSpPr>
      <p:grpSp>
        <p:nvGrpSpPr>
          <p:cNvPr id="140" name="Google Shape;140;p4"/>
          <p:cNvGrpSpPr/>
          <p:nvPr/>
        </p:nvGrpSpPr>
        <p:grpSpPr>
          <a:xfrm>
            <a:off x="-2346523" y="-2855613"/>
            <a:ext cx="4693046" cy="4693046"/>
            <a:chOff x="0" y="0"/>
            <a:chExt cx="812800" cy="812800"/>
          </a:xfrm>
        </p:grpSpPr>
        <p:sp>
          <p:nvSpPr>
            <p:cNvPr id="141" name="Google Shape;141;p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952500">
              <a:solidFill>
                <a:srgbClr val="145DA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4"/>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43" name="Google Shape;143;p4"/>
          <p:cNvSpPr txBox="1"/>
          <p:nvPr/>
        </p:nvSpPr>
        <p:spPr>
          <a:xfrm>
            <a:off x="715622" y="3886835"/>
            <a:ext cx="3823556" cy="237045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6800" u="none" cap="none" strike="noStrike">
                <a:solidFill>
                  <a:srgbClr val="002352"/>
                </a:solidFill>
                <a:latin typeface="Open Sans ExtraBold"/>
                <a:ea typeface="Open Sans ExtraBold"/>
                <a:cs typeface="Open Sans ExtraBold"/>
                <a:sym typeface="Open Sans ExtraBold"/>
              </a:rPr>
              <a:t>(ER) Diagram</a:t>
            </a:r>
            <a:endParaRPr/>
          </a:p>
        </p:txBody>
      </p:sp>
      <p:pic>
        <p:nvPicPr>
          <p:cNvPr id="144" name="Google Shape;144;p4"/>
          <p:cNvPicPr preferRelativeResize="0"/>
          <p:nvPr/>
        </p:nvPicPr>
        <p:blipFill>
          <a:blip r:embed="rId3">
            <a:alphaModFix/>
          </a:blip>
          <a:stretch>
            <a:fillRect/>
          </a:stretch>
        </p:blipFill>
        <p:spPr>
          <a:xfrm>
            <a:off x="4727053" y="1110175"/>
            <a:ext cx="13444022" cy="7562263"/>
          </a:xfrm>
          <a:prstGeom prst="rect">
            <a:avLst/>
          </a:prstGeom>
          <a:noFill/>
          <a:ln>
            <a:noFill/>
          </a:ln>
        </p:spPr>
      </p:pic>
    </p:spTree>
  </p:cSld>
  <p:clrMapOvr>
    <a:masterClrMapping/>
  </p:clrMapOvr>
  <p:transition spd="med">
    <p:circl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FDFD"/>
        </a:solidFill>
      </p:bgPr>
    </p:bg>
    <p:spTree>
      <p:nvGrpSpPr>
        <p:cNvPr id="148" name="Shape 148"/>
        <p:cNvGrpSpPr/>
        <p:nvPr/>
      </p:nvGrpSpPr>
      <p:grpSpPr>
        <a:xfrm>
          <a:off x="0" y="0"/>
          <a:ext cx="0" cy="0"/>
          <a:chOff x="0" y="0"/>
          <a:chExt cx="0" cy="0"/>
        </a:xfrm>
      </p:grpSpPr>
      <p:grpSp>
        <p:nvGrpSpPr>
          <p:cNvPr id="149" name="Google Shape;149;p5"/>
          <p:cNvGrpSpPr/>
          <p:nvPr/>
        </p:nvGrpSpPr>
        <p:grpSpPr>
          <a:xfrm>
            <a:off x="14517814" y="-460065"/>
            <a:ext cx="3964281" cy="11062470"/>
            <a:chOff x="0" y="-38100"/>
            <a:chExt cx="1044090" cy="2913572"/>
          </a:xfrm>
        </p:grpSpPr>
        <p:sp>
          <p:nvSpPr>
            <p:cNvPr id="150" name="Google Shape;150;p5"/>
            <p:cNvSpPr/>
            <p:nvPr/>
          </p:nvSpPr>
          <p:spPr>
            <a:xfrm>
              <a:off x="0" y="0"/>
              <a:ext cx="1044090" cy="2875472"/>
            </a:xfrm>
            <a:custGeom>
              <a:rect b="b" l="l" r="r" t="t"/>
              <a:pathLst>
                <a:path extrusionOk="0" h="2875472" w="1044090">
                  <a:moveTo>
                    <a:pt x="0" y="0"/>
                  </a:moveTo>
                  <a:lnTo>
                    <a:pt x="1044090" y="0"/>
                  </a:lnTo>
                  <a:lnTo>
                    <a:pt x="1044090" y="2875472"/>
                  </a:lnTo>
                  <a:lnTo>
                    <a:pt x="0" y="2875472"/>
                  </a:lnTo>
                  <a:close/>
                </a:path>
              </a:pathLst>
            </a:custGeom>
            <a:solidFill>
              <a:srgbClr val="051D40"/>
            </a:solidFill>
            <a:ln>
              <a:noFill/>
            </a:ln>
          </p:spPr>
        </p:sp>
        <p:sp>
          <p:nvSpPr>
            <p:cNvPr id="151" name="Google Shape;151;p5"/>
            <p:cNvSpPr txBox="1"/>
            <p:nvPr/>
          </p:nvSpPr>
          <p:spPr>
            <a:xfrm>
              <a:off x="0" y="-38100"/>
              <a:ext cx="1044090" cy="291357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52" name="Google Shape;152;p5"/>
          <p:cNvGrpSpPr/>
          <p:nvPr/>
        </p:nvGrpSpPr>
        <p:grpSpPr>
          <a:xfrm>
            <a:off x="-1841433" y="-2016399"/>
            <a:ext cx="3401990" cy="3401990"/>
            <a:chOff x="0" y="0"/>
            <a:chExt cx="812800" cy="812800"/>
          </a:xfrm>
        </p:grpSpPr>
        <p:sp>
          <p:nvSpPr>
            <p:cNvPr id="153" name="Google Shape;153;p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952500">
              <a:solidFill>
                <a:srgbClr val="145DA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5"/>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55" name="Google Shape;155;p5"/>
          <p:cNvSpPr/>
          <p:nvPr/>
        </p:nvSpPr>
        <p:spPr>
          <a:xfrm rot="5400000">
            <a:off x="-28798" y="3040714"/>
            <a:ext cx="510937" cy="453341"/>
          </a:xfrm>
          <a:custGeom>
            <a:rect b="b" l="l" r="r" t="t"/>
            <a:pathLst>
              <a:path extrusionOk="0" h="453341" w="510937">
                <a:moveTo>
                  <a:pt x="0" y="0"/>
                </a:moveTo>
                <a:lnTo>
                  <a:pt x="510937" y="0"/>
                </a:lnTo>
                <a:lnTo>
                  <a:pt x="510937" y="453341"/>
                </a:lnTo>
                <a:lnTo>
                  <a:pt x="0" y="453341"/>
                </a:lnTo>
                <a:lnTo>
                  <a:pt x="0" y="0"/>
                </a:lnTo>
                <a:close/>
              </a:path>
            </a:pathLst>
          </a:custGeom>
          <a:blipFill rotWithShape="1">
            <a:blip r:embed="rId3">
              <a:alphaModFix/>
            </a:blip>
            <a:stretch>
              <a:fillRect b="0" l="0" r="0" t="0"/>
            </a:stretch>
          </a:blipFill>
          <a:ln>
            <a:noFill/>
          </a:ln>
        </p:spPr>
      </p:sp>
      <p:sp>
        <p:nvSpPr>
          <p:cNvPr id="156" name="Google Shape;156;p5"/>
          <p:cNvSpPr/>
          <p:nvPr/>
        </p:nvSpPr>
        <p:spPr>
          <a:xfrm rot="5400000">
            <a:off x="-28798" y="3666221"/>
            <a:ext cx="510937" cy="453341"/>
          </a:xfrm>
          <a:custGeom>
            <a:rect b="b" l="l" r="r" t="t"/>
            <a:pathLst>
              <a:path extrusionOk="0" h="453341" w="510937">
                <a:moveTo>
                  <a:pt x="0" y="0"/>
                </a:moveTo>
                <a:lnTo>
                  <a:pt x="510937" y="0"/>
                </a:lnTo>
                <a:lnTo>
                  <a:pt x="510937" y="453340"/>
                </a:lnTo>
                <a:lnTo>
                  <a:pt x="0" y="453340"/>
                </a:lnTo>
                <a:lnTo>
                  <a:pt x="0" y="0"/>
                </a:lnTo>
                <a:close/>
              </a:path>
            </a:pathLst>
          </a:custGeom>
          <a:blipFill rotWithShape="1">
            <a:blip r:embed="rId3">
              <a:alphaModFix/>
            </a:blip>
            <a:stretch>
              <a:fillRect b="0" l="0" r="0" t="0"/>
            </a:stretch>
          </a:blipFill>
          <a:ln>
            <a:noFill/>
          </a:ln>
        </p:spPr>
      </p:sp>
      <p:sp>
        <p:nvSpPr>
          <p:cNvPr id="157" name="Google Shape;157;p5"/>
          <p:cNvSpPr/>
          <p:nvPr/>
        </p:nvSpPr>
        <p:spPr>
          <a:xfrm rot="5400000">
            <a:off x="-28798" y="4291458"/>
            <a:ext cx="510937" cy="453341"/>
          </a:xfrm>
          <a:custGeom>
            <a:rect b="b" l="l" r="r" t="t"/>
            <a:pathLst>
              <a:path extrusionOk="0" h="453341" w="510937">
                <a:moveTo>
                  <a:pt x="0" y="0"/>
                </a:moveTo>
                <a:lnTo>
                  <a:pt x="510937" y="0"/>
                </a:lnTo>
                <a:lnTo>
                  <a:pt x="510937" y="453340"/>
                </a:lnTo>
                <a:lnTo>
                  <a:pt x="0" y="453340"/>
                </a:lnTo>
                <a:lnTo>
                  <a:pt x="0" y="0"/>
                </a:lnTo>
                <a:close/>
              </a:path>
            </a:pathLst>
          </a:custGeom>
          <a:blipFill rotWithShape="1">
            <a:blip r:embed="rId3">
              <a:alphaModFix/>
            </a:blip>
            <a:stretch>
              <a:fillRect b="0" l="0" r="0" t="0"/>
            </a:stretch>
          </a:blipFill>
          <a:ln>
            <a:noFill/>
          </a:ln>
        </p:spPr>
      </p:sp>
      <p:sp>
        <p:nvSpPr>
          <p:cNvPr id="158" name="Google Shape;158;p5"/>
          <p:cNvSpPr/>
          <p:nvPr/>
        </p:nvSpPr>
        <p:spPr>
          <a:xfrm rot="5400000">
            <a:off x="-28798" y="4916965"/>
            <a:ext cx="510937" cy="453341"/>
          </a:xfrm>
          <a:custGeom>
            <a:rect b="b" l="l" r="r" t="t"/>
            <a:pathLst>
              <a:path extrusionOk="0" h="453341" w="510937">
                <a:moveTo>
                  <a:pt x="0" y="0"/>
                </a:moveTo>
                <a:lnTo>
                  <a:pt x="510937" y="0"/>
                </a:lnTo>
                <a:lnTo>
                  <a:pt x="510937" y="453340"/>
                </a:lnTo>
                <a:lnTo>
                  <a:pt x="0" y="453340"/>
                </a:lnTo>
                <a:lnTo>
                  <a:pt x="0" y="0"/>
                </a:lnTo>
                <a:close/>
              </a:path>
            </a:pathLst>
          </a:custGeom>
          <a:blipFill rotWithShape="1">
            <a:blip r:embed="rId3">
              <a:alphaModFix/>
            </a:blip>
            <a:stretch>
              <a:fillRect b="0" l="0" r="0" t="0"/>
            </a:stretch>
          </a:blipFill>
          <a:ln>
            <a:noFill/>
          </a:ln>
        </p:spPr>
      </p:sp>
      <p:sp>
        <p:nvSpPr>
          <p:cNvPr id="159" name="Google Shape;159;p5"/>
          <p:cNvSpPr/>
          <p:nvPr/>
        </p:nvSpPr>
        <p:spPr>
          <a:xfrm rot="5400000">
            <a:off x="-28798" y="5542202"/>
            <a:ext cx="510937" cy="453341"/>
          </a:xfrm>
          <a:custGeom>
            <a:rect b="b" l="l" r="r" t="t"/>
            <a:pathLst>
              <a:path extrusionOk="0" h="453341" w="510937">
                <a:moveTo>
                  <a:pt x="0" y="0"/>
                </a:moveTo>
                <a:lnTo>
                  <a:pt x="510937" y="0"/>
                </a:lnTo>
                <a:lnTo>
                  <a:pt x="510937" y="453340"/>
                </a:lnTo>
                <a:lnTo>
                  <a:pt x="0" y="453340"/>
                </a:lnTo>
                <a:lnTo>
                  <a:pt x="0" y="0"/>
                </a:lnTo>
                <a:close/>
              </a:path>
            </a:pathLst>
          </a:custGeom>
          <a:blipFill rotWithShape="1">
            <a:blip r:embed="rId3">
              <a:alphaModFix/>
            </a:blip>
            <a:stretch>
              <a:fillRect b="0" l="0" r="0" t="0"/>
            </a:stretch>
          </a:blipFill>
          <a:ln>
            <a:noFill/>
          </a:ln>
        </p:spPr>
      </p:sp>
      <p:sp>
        <p:nvSpPr>
          <p:cNvPr id="160" name="Google Shape;160;p5"/>
          <p:cNvSpPr/>
          <p:nvPr/>
        </p:nvSpPr>
        <p:spPr>
          <a:xfrm rot="5400000">
            <a:off x="-28798" y="6167708"/>
            <a:ext cx="510937" cy="453341"/>
          </a:xfrm>
          <a:custGeom>
            <a:rect b="b" l="l" r="r" t="t"/>
            <a:pathLst>
              <a:path extrusionOk="0" h="453341" w="510937">
                <a:moveTo>
                  <a:pt x="0" y="0"/>
                </a:moveTo>
                <a:lnTo>
                  <a:pt x="510937" y="0"/>
                </a:lnTo>
                <a:lnTo>
                  <a:pt x="510937" y="453341"/>
                </a:lnTo>
                <a:lnTo>
                  <a:pt x="0" y="453341"/>
                </a:lnTo>
                <a:lnTo>
                  <a:pt x="0" y="0"/>
                </a:lnTo>
                <a:close/>
              </a:path>
            </a:pathLst>
          </a:custGeom>
          <a:blipFill rotWithShape="1">
            <a:blip r:embed="rId3">
              <a:alphaModFix/>
            </a:blip>
            <a:stretch>
              <a:fillRect b="0" l="0" r="0" t="0"/>
            </a:stretch>
          </a:blipFill>
          <a:ln>
            <a:noFill/>
          </a:ln>
        </p:spPr>
      </p:sp>
      <p:sp>
        <p:nvSpPr>
          <p:cNvPr id="161" name="Google Shape;161;p5"/>
          <p:cNvSpPr/>
          <p:nvPr/>
        </p:nvSpPr>
        <p:spPr>
          <a:xfrm rot="5400000">
            <a:off x="-28798" y="6792945"/>
            <a:ext cx="510937" cy="453341"/>
          </a:xfrm>
          <a:custGeom>
            <a:rect b="b" l="l" r="r" t="t"/>
            <a:pathLst>
              <a:path extrusionOk="0" h="453341" w="510937">
                <a:moveTo>
                  <a:pt x="0" y="0"/>
                </a:moveTo>
                <a:lnTo>
                  <a:pt x="510937" y="0"/>
                </a:lnTo>
                <a:lnTo>
                  <a:pt x="510937" y="453341"/>
                </a:lnTo>
                <a:lnTo>
                  <a:pt x="0" y="453341"/>
                </a:lnTo>
                <a:lnTo>
                  <a:pt x="0" y="0"/>
                </a:lnTo>
                <a:close/>
              </a:path>
            </a:pathLst>
          </a:custGeom>
          <a:blipFill rotWithShape="1">
            <a:blip r:embed="rId3">
              <a:alphaModFix/>
            </a:blip>
            <a:stretch>
              <a:fillRect b="0" l="0" r="0" t="0"/>
            </a:stretch>
          </a:blipFill>
          <a:ln>
            <a:noFill/>
          </a:ln>
        </p:spPr>
      </p:sp>
      <p:sp>
        <p:nvSpPr>
          <p:cNvPr id="162" name="Google Shape;162;p5"/>
          <p:cNvSpPr/>
          <p:nvPr/>
        </p:nvSpPr>
        <p:spPr>
          <a:xfrm rot="5400000">
            <a:off x="-28798" y="7418182"/>
            <a:ext cx="510937" cy="453341"/>
          </a:xfrm>
          <a:custGeom>
            <a:rect b="b" l="l" r="r" t="t"/>
            <a:pathLst>
              <a:path extrusionOk="0" h="453341" w="510937">
                <a:moveTo>
                  <a:pt x="0" y="0"/>
                </a:moveTo>
                <a:lnTo>
                  <a:pt x="510937" y="0"/>
                </a:lnTo>
                <a:lnTo>
                  <a:pt x="510937" y="453341"/>
                </a:lnTo>
                <a:lnTo>
                  <a:pt x="0" y="453341"/>
                </a:lnTo>
                <a:lnTo>
                  <a:pt x="0" y="0"/>
                </a:lnTo>
                <a:close/>
              </a:path>
            </a:pathLst>
          </a:custGeom>
          <a:blipFill rotWithShape="1">
            <a:blip r:embed="rId3">
              <a:alphaModFix/>
            </a:blip>
            <a:stretch>
              <a:fillRect b="0" l="0" r="0" t="0"/>
            </a:stretch>
          </a:blipFill>
          <a:ln>
            <a:noFill/>
          </a:ln>
        </p:spPr>
      </p:sp>
      <p:sp>
        <p:nvSpPr>
          <p:cNvPr id="163" name="Google Shape;163;p5"/>
          <p:cNvSpPr/>
          <p:nvPr/>
        </p:nvSpPr>
        <p:spPr>
          <a:xfrm>
            <a:off x="1867766" y="-315404"/>
            <a:ext cx="13417166" cy="11142484"/>
          </a:xfrm>
          <a:custGeom>
            <a:rect b="b" l="l" r="r" t="t"/>
            <a:pathLst>
              <a:path extrusionOk="0" h="11142484" w="13417166">
                <a:moveTo>
                  <a:pt x="0" y="0"/>
                </a:moveTo>
                <a:lnTo>
                  <a:pt x="13417166" y="0"/>
                </a:lnTo>
                <a:lnTo>
                  <a:pt x="13417166" y="11142484"/>
                </a:lnTo>
                <a:lnTo>
                  <a:pt x="0" y="11142484"/>
                </a:lnTo>
                <a:lnTo>
                  <a:pt x="0" y="0"/>
                </a:lnTo>
                <a:close/>
              </a:path>
            </a:pathLst>
          </a:custGeom>
          <a:blipFill rotWithShape="1">
            <a:blip r:embed="rId4">
              <a:alphaModFix/>
            </a:blip>
            <a:stretch>
              <a:fillRect b="0" l="-2810" r="-2810" t="0"/>
            </a:stretch>
          </a:blipFill>
          <a:ln>
            <a:noFill/>
          </a:ln>
        </p:spPr>
      </p:sp>
      <p:sp>
        <p:nvSpPr>
          <p:cNvPr id="164" name="Google Shape;164;p5"/>
          <p:cNvSpPr txBox="1"/>
          <p:nvPr/>
        </p:nvSpPr>
        <p:spPr>
          <a:xfrm>
            <a:off x="15284932" y="4216400"/>
            <a:ext cx="3003068" cy="174942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5000" u="none" cap="none" strike="noStrike">
                <a:solidFill>
                  <a:srgbClr val="FDFDFD"/>
                </a:solidFill>
                <a:latin typeface="Open Sans ExtraBold"/>
                <a:ea typeface="Open Sans ExtraBold"/>
                <a:cs typeface="Open Sans ExtraBold"/>
                <a:sym typeface="Open Sans ExtraBold"/>
              </a:rPr>
              <a:t>S</a:t>
            </a:r>
            <a:r>
              <a:rPr b="1" i="0" lang="en-US" sz="5000" u="none" cap="none" strike="noStrike">
                <a:solidFill>
                  <a:srgbClr val="FDFDFD"/>
                </a:solidFill>
                <a:latin typeface="Open Sans ExtraBold"/>
                <a:ea typeface="Open Sans ExtraBold"/>
                <a:cs typeface="Open Sans ExtraBold"/>
                <a:sym typeface="Open Sans ExtraBold"/>
              </a:rPr>
              <a:t>chema Diagram</a:t>
            </a:r>
            <a:endParaRPr/>
          </a:p>
        </p:txBody>
      </p:sp>
    </p:spTree>
  </p:cSld>
  <p:clrMapOvr>
    <a:masterClrMapping/>
  </p:clrMapOvr>
  <p:transition spd="med">
    <p:push/>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FDFD"/>
        </a:solidFill>
      </p:bgPr>
    </p:bg>
    <p:spTree>
      <p:nvGrpSpPr>
        <p:cNvPr id="168" name="Shape 168"/>
        <p:cNvGrpSpPr/>
        <p:nvPr/>
      </p:nvGrpSpPr>
      <p:grpSpPr>
        <a:xfrm>
          <a:off x="0" y="0"/>
          <a:ext cx="0" cy="0"/>
          <a:chOff x="0" y="0"/>
          <a:chExt cx="0" cy="0"/>
        </a:xfrm>
      </p:grpSpPr>
      <p:grpSp>
        <p:nvGrpSpPr>
          <p:cNvPr id="169" name="Google Shape;169;p6"/>
          <p:cNvGrpSpPr/>
          <p:nvPr/>
        </p:nvGrpSpPr>
        <p:grpSpPr>
          <a:xfrm>
            <a:off x="14565886" y="-144661"/>
            <a:ext cx="3722114" cy="10431661"/>
            <a:chOff x="0" y="-38100"/>
            <a:chExt cx="980310" cy="2747433"/>
          </a:xfrm>
        </p:grpSpPr>
        <p:sp>
          <p:nvSpPr>
            <p:cNvPr id="170" name="Google Shape;170;p6"/>
            <p:cNvSpPr/>
            <p:nvPr/>
          </p:nvSpPr>
          <p:spPr>
            <a:xfrm>
              <a:off x="0" y="0"/>
              <a:ext cx="980310" cy="2709333"/>
            </a:xfrm>
            <a:custGeom>
              <a:rect b="b" l="l" r="r" t="t"/>
              <a:pathLst>
                <a:path extrusionOk="0" h="2709333" w="980310">
                  <a:moveTo>
                    <a:pt x="0" y="0"/>
                  </a:moveTo>
                  <a:lnTo>
                    <a:pt x="980310" y="0"/>
                  </a:lnTo>
                  <a:lnTo>
                    <a:pt x="980310" y="2709333"/>
                  </a:lnTo>
                  <a:lnTo>
                    <a:pt x="0" y="2709333"/>
                  </a:lnTo>
                  <a:close/>
                </a:path>
              </a:pathLst>
            </a:custGeom>
            <a:solidFill>
              <a:srgbClr val="051D40"/>
            </a:solidFill>
            <a:ln>
              <a:noFill/>
            </a:ln>
          </p:spPr>
        </p:sp>
        <p:sp>
          <p:nvSpPr>
            <p:cNvPr id="171" name="Google Shape;171;p6"/>
            <p:cNvSpPr txBox="1"/>
            <p:nvPr/>
          </p:nvSpPr>
          <p:spPr>
            <a:xfrm>
              <a:off x="0" y="-38100"/>
              <a:ext cx="980310" cy="274743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72" name="Google Shape;172;p6"/>
          <p:cNvGrpSpPr/>
          <p:nvPr/>
        </p:nvGrpSpPr>
        <p:grpSpPr>
          <a:xfrm>
            <a:off x="-1970029" y="-2273637"/>
            <a:ext cx="3564204" cy="3564204"/>
            <a:chOff x="0" y="0"/>
            <a:chExt cx="812800" cy="812800"/>
          </a:xfrm>
        </p:grpSpPr>
        <p:sp>
          <p:nvSpPr>
            <p:cNvPr id="173" name="Google Shape;173;p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952500">
              <a:solidFill>
                <a:srgbClr val="051D40">
                  <a:alpha val="15294"/>
                </a:srgbClr>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6"/>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75" name="Google Shape;175;p6"/>
          <p:cNvGrpSpPr/>
          <p:nvPr/>
        </p:nvGrpSpPr>
        <p:grpSpPr>
          <a:xfrm>
            <a:off x="14700679" y="7074186"/>
            <a:ext cx="5946973" cy="5946973"/>
            <a:chOff x="0" y="0"/>
            <a:chExt cx="812800" cy="812800"/>
          </a:xfrm>
        </p:grpSpPr>
        <p:sp>
          <p:nvSpPr>
            <p:cNvPr id="176" name="Google Shape;176;p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952500">
              <a:solidFill>
                <a:srgbClr val="FFFFFF">
                  <a:alpha val="15294"/>
                </a:srgbClr>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6"/>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78" name="Google Shape;178;p6"/>
          <p:cNvSpPr/>
          <p:nvPr/>
        </p:nvSpPr>
        <p:spPr>
          <a:xfrm>
            <a:off x="1028700" y="1553936"/>
            <a:ext cx="13267276" cy="9132381"/>
          </a:xfrm>
          <a:custGeom>
            <a:rect b="b" l="l" r="r" t="t"/>
            <a:pathLst>
              <a:path extrusionOk="0" h="9132381" w="13267276">
                <a:moveTo>
                  <a:pt x="0" y="0"/>
                </a:moveTo>
                <a:lnTo>
                  <a:pt x="13267276" y="0"/>
                </a:lnTo>
                <a:lnTo>
                  <a:pt x="13267276" y="9132381"/>
                </a:lnTo>
                <a:lnTo>
                  <a:pt x="0" y="9132381"/>
                </a:lnTo>
                <a:lnTo>
                  <a:pt x="0" y="0"/>
                </a:lnTo>
                <a:close/>
              </a:path>
            </a:pathLst>
          </a:custGeom>
          <a:blipFill rotWithShape="1">
            <a:blip r:embed="rId3">
              <a:alphaModFix/>
            </a:blip>
            <a:stretch>
              <a:fillRect b="0" l="0" r="-7144" t="0"/>
            </a:stretch>
          </a:blipFill>
          <a:ln>
            <a:noFill/>
          </a:ln>
        </p:spPr>
      </p:sp>
      <p:sp>
        <p:nvSpPr>
          <p:cNvPr id="179" name="Google Shape;179;p6"/>
          <p:cNvSpPr/>
          <p:nvPr/>
        </p:nvSpPr>
        <p:spPr>
          <a:xfrm>
            <a:off x="1594175" y="1027198"/>
            <a:ext cx="3950535" cy="526738"/>
          </a:xfrm>
          <a:custGeom>
            <a:rect b="b" l="l" r="r" t="t"/>
            <a:pathLst>
              <a:path extrusionOk="0" h="526738" w="3950535">
                <a:moveTo>
                  <a:pt x="0" y="0"/>
                </a:moveTo>
                <a:lnTo>
                  <a:pt x="3950535" y="0"/>
                </a:lnTo>
                <a:lnTo>
                  <a:pt x="3950535" y="526738"/>
                </a:lnTo>
                <a:lnTo>
                  <a:pt x="0" y="526738"/>
                </a:lnTo>
                <a:lnTo>
                  <a:pt x="0" y="0"/>
                </a:lnTo>
                <a:close/>
              </a:path>
            </a:pathLst>
          </a:custGeom>
          <a:blipFill rotWithShape="1">
            <a:blip r:embed="rId4">
              <a:alphaModFix/>
            </a:blip>
            <a:stretch>
              <a:fillRect b="0" l="0" r="0" t="0"/>
            </a:stretch>
          </a:blipFill>
          <a:ln>
            <a:noFill/>
          </a:ln>
        </p:spPr>
      </p:sp>
      <p:sp>
        <p:nvSpPr>
          <p:cNvPr id="180" name="Google Shape;180;p6"/>
          <p:cNvSpPr txBox="1"/>
          <p:nvPr/>
        </p:nvSpPr>
        <p:spPr>
          <a:xfrm>
            <a:off x="14565886" y="4109719"/>
            <a:ext cx="3722114" cy="1953262"/>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0" i="0" lang="en-US" sz="5599" u="none" cap="none" strike="noStrike">
                <a:solidFill>
                  <a:srgbClr val="FFFFFF"/>
                </a:solidFill>
                <a:latin typeface="Open Sans ExtraBold"/>
                <a:ea typeface="Open Sans ExtraBold"/>
                <a:cs typeface="Open Sans ExtraBold"/>
                <a:sym typeface="Open Sans ExtraBold"/>
              </a:rPr>
              <a:t>Simple Queries</a:t>
            </a:r>
            <a:endParaRPr/>
          </a:p>
        </p:txBody>
      </p:sp>
    </p:spTree>
  </p:cSld>
  <p:clrMapOvr>
    <a:masterClrMapping/>
  </p:clrMapOvr>
  <p:transition spd="med">
    <p:push/>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FDFD"/>
        </a:solidFill>
      </p:bgPr>
    </p:bg>
    <p:spTree>
      <p:nvGrpSpPr>
        <p:cNvPr id="184" name="Shape 184"/>
        <p:cNvGrpSpPr/>
        <p:nvPr/>
      </p:nvGrpSpPr>
      <p:grpSpPr>
        <a:xfrm>
          <a:off x="0" y="0"/>
          <a:ext cx="0" cy="0"/>
          <a:chOff x="0" y="0"/>
          <a:chExt cx="0" cy="0"/>
        </a:xfrm>
      </p:grpSpPr>
      <p:grpSp>
        <p:nvGrpSpPr>
          <p:cNvPr id="185" name="Google Shape;185;p7"/>
          <p:cNvGrpSpPr/>
          <p:nvPr/>
        </p:nvGrpSpPr>
        <p:grpSpPr>
          <a:xfrm>
            <a:off x="14565886" y="-144661"/>
            <a:ext cx="3722114" cy="10431661"/>
            <a:chOff x="0" y="-38100"/>
            <a:chExt cx="980310" cy="2747433"/>
          </a:xfrm>
        </p:grpSpPr>
        <p:sp>
          <p:nvSpPr>
            <p:cNvPr id="186" name="Google Shape;186;p7"/>
            <p:cNvSpPr/>
            <p:nvPr/>
          </p:nvSpPr>
          <p:spPr>
            <a:xfrm>
              <a:off x="0" y="0"/>
              <a:ext cx="980310" cy="2709333"/>
            </a:xfrm>
            <a:custGeom>
              <a:rect b="b" l="l" r="r" t="t"/>
              <a:pathLst>
                <a:path extrusionOk="0" h="2709333" w="980310">
                  <a:moveTo>
                    <a:pt x="0" y="0"/>
                  </a:moveTo>
                  <a:lnTo>
                    <a:pt x="980310" y="0"/>
                  </a:lnTo>
                  <a:lnTo>
                    <a:pt x="980310" y="2709333"/>
                  </a:lnTo>
                  <a:lnTo>
                    <a:pt x="0" y="2709333"/>
                  </a:lnTo>
                  <a:close/>
                </a:path>
              </a:pathLst>
            </a:custGeom>
            <a:solidFill>
              <a:srgbClr val="051D40"/>
            </a:solidFill>
            <a:ln>
              <a:noFill/>
            </a:ln>
          </p:spPr>
        </p:sp>
        <p:sp>
          <p:nvSpPr>
            <p:cNvPr id="187" name="Google Shape;187;p7"/>
            <p:cNvSpPr txBox="1"/>
            <p:nvPr/>
          </p:nvSpPr>
          <p:spPr>
            <a:xfrm>
              <a:off x="0" y="-38100"/>
              <a:ext cx="980310" cy="274743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88" name="Google Shape;188;p7"/>
          <p:cNvGrpSpPr/>
          <p:nvPr/>
        </p:nvGrpSpPr>
        <p:grpSpPr>
          <a:xfrm>
            <a:off x="-1970029" y="-2273637"/>
            <a:ext cx="3564204" cy="3564204"/>
            <a:chOff x="0" y="0"/>
            <a:chExt cx="812800" cy="812800"/>
          </a:xfrm>
        </p:grpSpPr>
        <p:sp>
          <p:nvSpPr>
            <p:cNvPr id="189" name="Google Shape;189;p7"/>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952500">
              <a:solidFill>
                <a:srgbClr val="051D40">
                  <a:alpha val="15294"/>
                </a:srgbClr>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7"/>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91" name="Google Shape;191;p7"/>
          <p:cNvGrpSpPr/>
          <p:nvPr/>
        </p:nvGrpSpPr>
        <p:grpSpPr>
          <a:xfrm>
            <a:off x="14700679" y="7074186"/>
            <a:ext cx="5946973" cy="5946973"/>
            <a:chOff x="0" y="0"/>
            <a:chExt cx="812800" cy="812800"/>
          </a:xfrm>
        </p:grpSpPr>
        <p:sp>
          <p:nvSpPr>
            <p:cNvPr id="192" name="Google Shape;192;p7"/>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952500">
              <a:solidFill>
                <a:srgbClr val="FFFFFF">
                  <a:alpha val="15294"/>
                </a:srgbClr>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7"/>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94" name="Google Shape;194;p7"/>
          <p:cNvSpPr/>
          <p:nvPr/>
        </p:nvSpPr>
        <p:spPr>
          <a:xfrm>
            <a:off x="1594175" y="915918"/>
            <a:ext cx="4563902" cy="749297"/>
          </a:xfrm>
          <a:custGeom>
            <a:rect b="b" l="l" r="r" t="t"/>
            <a:pathLst>
              <a:path extrusionOk="0" h="749297" w="4563902">
                <a:moveTo>
                  <a:pt x="0" y="0"/>
                </a:moveTo>
                <a:lnTo>
                  <a:pt x="4563902" y="0"/>
                </a:lnTo>
                <a:lnTo>
                  <a:pt x="4563902" y="749298"/>
                </a:lnTo>
                <a:lnTo>
                  <a:pt x="0" y="749298"/>
                </a:lnTo>
                <a:lnTo>
                  <a:pt x="0" y="0"/>
                </a:lnTo>
                <a:close/>
              </a:path>
            </a:pathLst>
          </a:custGeom>
          <a:blipFill rotWithShape="1">
            <a:blip r:embed="rId3">
              <a:alphaModFix/>
            </a:blip>
            <a:stretch>
              <a:fillRect b="0" l="0" r="0" t="0"/>
            </a:stretch>
          </a:blipFill>
          <a:ln>
            <a:noFill/>
          </a:ln>
        </p:spPr>
      </p:sp>
      <p:sp>
        <p:nvSpPr>
          <p:cNvPr id="195" name="Google Shape;195;p7"/>
          <p:cNvSpPr/>
          <p:nvPr/>
        </p:nvSpPr>
        <p:spPr>
          <a:xfrm>
            <a:off x="416888" y="1558599"/>
            <a:ext cx="14148998" cy="8489073"/>
          </a:xfrm>
          <a:custGeom>
            <a:rect b="b" l="l" r="r" t="t"/>
            <a:pathLst>
              <a:path extrusionOk="0" h="8489073" w="14148998">
                <a:moveTo>
                  <a:pt x="0" y="0"/>
                </a:moveTo>
                <a:lnTo>
                  <a:pt x="14148998" y="0"/>
                </a:lnTo>
                <a:lnTo>
                  <a:pt x="14148998" y="8489074"/>
                </a:lnTo>
                <a:lnTo>
                  <a:pt x="0" y="8489074"/>
                </a:lnTo>
                <a:lnTo>
                  <a:pt x="0" y="0"/>
                </a:lnTo>
                <a:close/>
              </a:path>
            </a:pathLst>
          </a:custGeom>
          <a:blipFill rotWithShape="1">
            <a:blip r:embed="rId4">
              <a:alphaModFix/>
            </a:blip>
            <a:stretch>
              <a:fillRect b="0" l="0" r="-5531" t="0"/>
            </a:stretch>
          </a:blipFill>
          <a:ln>
            <a:noFill/>
          </a:ln>
        </p:spPr>
      </p:sp>
      <p:sp>
        <p:nvSpPr>
          <p:cNvPr id="196" name="Google Shape;196;p7"/>
          <p:cNvSpPr txBox="1"/>
          <p:nvPr/>
        </p:nvSpPr>
        <p:spPr>
          <a:xfrm>
            <a:off x="14565886" y="4109719"/>
            <a:ext cx="3722114" cy="1953262"/>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0" i="0" lang="en-US" sz="5599" u="none" cap="none" strike="noStrike">
                <a:solidFill>
                  <a:srgbClr val="FFFFFF"/>
                </a:solidFill>
                <a:latin typeface="Open Sans ExtraBold"/>
                <a:ea typeface="Open Sans ExtraBold"/>
                <a:cs typeface="Open Sans ExtraBold"/>
                <a:sym typeface="Open Sans ExtraBold"/>
              </a:rPr>
              <a:t>Simple Queries</a:t>
            </a:r>
            <a:endParaRPr/>
          </a:p>
        </p:txBody>
      </p:sp>
    </p:spTree>
  </p:cSld>
  <p:clrMapOvr>
    <a:masterClrMapping/>
  </p:clrMapOvr>
  <p:transition spd="med">
    <p:wipe dir="l"/>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FDFD"/>
        </a:solidFill>
      </p:bgPr>
    </p:bg>
    <p:spTree>
      <p:nvGrpSpPr>
        <p:cNvPr id="200" name="Shape 200"/>
        <p:cNvGrpSpPr/>
        <p:nvPr/>
      </p:nvGrpSpPr>
      <p:grpSpPr>
        <a:xfrm>
          <a:off x="0" y="0"/>
          <a:ext cx="0" cy="0"/>
          <a:chOff x="0" y="0"/>
          <a:chExt cx="0" cy="0"/>
        </a:xfrm>
      </p:grpSpPr>
      <p:grpSp>
        <p:nvGrpSpPr>
          <p:cNvPr id="201" name="Google Shape;201;p8"/>
          <p:cNvGrpSpPr/>
          <p:nvPr/>
        </p:nvGrpSpPr>
        <p:grpSpPr>
          <a:xfrm>
            <a:off x="14565886" y="-144661"/>
            <a:ext cx="3722114" cy="10431661"/>
            <a:chOff x="0" y="-38100"/>
            <a:chExt cx="980310" cy="2747433"/>
          </a:xfrm>
        </p:grpSpPr>
        <p:sp>
          <p:nvSpPr>
            <p:cNvPr id="202" name="Google Shape;202;p8"/>
            <p:cNvSpPr/>
            <p:nvPr/>
          </p:nvSpPr>
          <p:spPr>
            <a:xfrm>
              <a:off x="0" y="0"/>
              <a:ext cx="980310" cy="2709333"/>
            </a:xfrm>
            <a:custGeom>
              <a:rect b="b" l="l" r="r" t="t"/>
              <a:pathLst>
                <a:path extrusionOk="0" h="2709333" w="980310">
                  <a:moveTo>
                    <a:pt x="0" y="0"/>
                  </a:moveTo>
                  <a:lnTo>
                    <a:pt x="980310" y="0"/>
                  </a:lnTo>
                  <a:lnTo>
                    <a:pt x="980310" y="2709333"/>
                  </a:lnTo>
                  <a:lnTo>
                    <a:pt x="0" y="2709333"/>
                  </a:lnTo>
                  <a:close/>
                </a:path>
              </a:pathLst>
            </a:custGeom>
            <a:solidFill>
              <a:srgbClr val="002352"/>
            </a:solidFill>
            <a:ln>
              <a:noFill/>
            </a:ln>
          </p:spPr>
        </p:sp>
        <p:sp>
          <p:nvSpPr>
            <p:cNvPr id="203" name="Google Shape;203;p8"/>
            <p:cNvSpPr txBox="1"/>
            <p:nvPr/>
          </p:nvSpPr>
          <p:spPr>
            <a:xfrm>
              <a:off x="0" y="-38100"/>
              <a:ext cx="980310" cy="274743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04" name="Google Shape;204;p8"/>
          <p:cNvGrpSpPr/>
          <p:nvPr/>
        </p:nvGrpSpPr>
        <p:grpSpPr>
          <a:xfrm>
            <a:off x="-1970029" y="-2273637"/>
            <a:ext cx="3564204" cy="3564204"/>
            <a:chOff x="0" y="0"/>
            <a:chExt cx="812800" cy="812800"/>
          </a:xfrm>
        </p:grpSpPr>
        <p:sp>
          <p:nvSpPr>
            <p:cNvPr id="205" name="Google Shape;205;p8"/>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952500">
              <a:solidFill>
                <a:srgbClr val="051D40">
                  <a:alpha val="15294"/>
                </a:srgbClr>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8"/>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07" name="Google Shape;207;p8"/>
          <p:cNvGrpSpPr/>
          <p:nvPr/>
        </p:nvGrpSpPr>
        <p:grpSpPr>
          <a:xfrm>
            <a:off x="14700679" y="7074186"/>
            <a:ext cx="5946973" cy="5946973"/>
            <a:chOff x="0" y="0"/>
            <a:chExt cx="812800" cy="812800"/>
          </a:xfrm>
        </p:grpSpPr>
        <p:sp>
          <p:nvSpPr>
            <p:cNvPr id="208" name="Google Shape;208;p8"/>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952500">
              <a:solidFill>
                <a:srgbClr val="5B98BA">
                  <a:alpha val="15294"/>
                </a:srgbClr>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8"/>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10" name="Google Shape;210;p8"/>
          <p:cNvSpPr/>
          <p:nvPr/>
        </p:nvSpPr>
        <p:spPr>
          <a:xfrm>
            <a:off x="4652064" y="6061137"/>
            <a:ext cx="5639968" cy="3796554"/>
          </a:xfrm>
          <a:custGeom>
            <a:rect b="b" l="l" r="r" t="t"/>
            <a:pathLst>
              <a:path extrusionOk="0" h="3796554" w="5639968">
                <a:moveTo>
                  <a:pt x="0" y="0"/>
                </a:moveTo>
                <a:lnTo>
                  <a:pt x="5639968" y="0"/>
                </a:lnTo>
                <a:lnTo>
                  <a:pt x="5639968" y="3796554"/>
                </a:lnTo>
                <a:lnTo>
                  <a:pt x="0" y="3796554"/>
                </a:lnTo>
                <a:lnTo>
                  <a:pt x="0" y="0"/>
                </a:lnTo>
                <a:close/>
              </a:path>
            </a:pathLst>
          </a:custGeom>
          <a:blipFill rotWithShape="1">
            <a:blip r:embed="rId3">
              <a:alphaModFix/>
            </a:blip>
            <a:stretch>
              <a:fillRect b="0" l="0" r="0" t="0"/>
            </a:stretch>
          </a:blipFill>
          <a:ln>
            <a:noFill/>
          </a:ln>
        </p:spPr>
      </p:sp>
      <p:sp>
        <p:nvSpPr>
          <p:cNvPr id="211" name="Google Shape;211;p8"/>
          <p:cNvSpPr txBox="1"/>
          <p:nvPr/>
        </p:nvSpPr>
        <p:spPr>
          <a:xfrm>
            <a:off x="14565886" y="4060824"/>
            <a:ext cx="3722114" cy="2089151"/>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0" i="0" lang="en-US" sz="3999" u="none" cap="none" strike="noStrike">
                <a:solidFill>
                  <a:srgbClr val="FFFFFF"/>
                </a:solidFill>
                <a:latin typeface="Open Sans ExtraBold"/>
                <a:ea typeface="Open Sans ExtraBold"/>
                <a:cs typeface="Open Sans ExtraBold"/>
                <a:sym typeface="Open Sans ExtraBold"/>
              </a:rPr>
              <a:t>Intermediate Queries / Sub</a:t>
            </a:r>
            <a:endParaRPr/>
          </a:p>
          <a:p>
            <a:pPr indent="0" lvl="0" marL="0" marR="0" rtl="0" algn="ctr">
              <a:lnSpc>
                <a:spcPct val="140010"/>
              </a:lnSpc>
              <a:spcBef>
                <a:spcPts val="0"/>
              </a:spcBef>
              <a:spcAft>
                <a:spcPts val="0"/>
              </a:spcAft>
              <a:buNone/>
            </a:pPr>
            <a:r>
              <a:rPr b="0" i="0" lang="en-US" sz="3999" u="none" cap="none" strike="noStrike">
                <a:solidFill>
                  <a:srgbClr val="FFFFFF"/>
                </a:solidFill>
                <a:latin typeface="Open Sans ExtraBold"/>
                <a:ea typeface="Open Sans ExtraBold"/>
                <a:cs typeface="Open Sans ExtraBold"/>
                <a:sym typeface="Open Sans ExtraBold"/>
              </a:rPr>
              <a:t>Queries</a:t>
            </a:r>
            <a:endParaRPr/>
          </a:p>
        </p:txBody>
      </p:sp>
      <p:sp>
        <p:nvSpPr>
          <p:cNvPr id="212" name="Google Shape;212;p8"/>
          <p:cNvSpPr txBox="1"/>
          <p:nvPr/>
        </p:nvSpPr>
        <p:spPr>
          <a:xfrm>
            <a:off x="1076325" y="1752509"/>
            <a:ext cx="13083953" cy="905511"/>
          </a:xfrm>
          <a:prstGeom prst="rect">
            <a:avLst/>
          </a:prstGeom>
          <a:noFill/>
          <a:ln>
            <a:noFill/>
          </a:ln>
        </p:spPr>
        <p:txBody>
          <a:bodyPr anchorCtr="0" anchor="t" bIns="0" lIns="0" spcFirstLastPara="1" rIns="0" wrap="square" tIns="0">
            <a:spAutoFit/>
          </a:bodyPr>
          <a:lstStyle/>
          <a:p>
            <a:pPr indent="0" lvl="0" marL="0" marR="0" rtl="0" algn="just">
              <a:lnSpc>
                <a:spcPct val="140015"/>
              </a:lnSpc>
              <a:spcBef>
                <a:spcPts val="0"/>
              </a:spcBef>
              <a:spcAft>
                <a:spcPts val="0"/>
              </a:spcAft>
              <a:buNone/>
            </a:pPr>
            <a:r>
              <a:rPr b="0" i="0" lang="en-US" sz="2599" u="none" cap="none" strike="noStrike">
                <a:solidFill>
                  <a:srgbClr val="000000"/>
                </a:solidFill>
                <a:latin typeface="Open Sans ExtraBold"/>
                <a:ea typeface="Open Sans ExtraBold"/>
                <a:cs typeface="Open Sans ExtraBold"/>
                <a:sym typeface="Open Sans ExtraBold"/>
              </a:rPr>
              <a:t>Retrieve the list of procedures conducted in departments located on the floor with the maximum number of departments </a:t>
            </a:r>
            <a:endParaRPr/>
          </a:p>
        </p:txBody>
      </p:sp>
      <p:sp>
        <p:nvSpPr>
          <p:cNvPr id="213" name="Google Shape;213;p8"/>
          <p:cNvSpPr txBox="1"/>
          <p:nvPr/>
        </p:nvSpPr>
        <p:spPr>
          <a:xfrm>
            <a:off x="1076325" y="3012108"/>
            <a:ext cx="13031688" cy="2806700"/>
          </a:xfrm>
          <a:prstGeom prst="rect">
            <a:avLst/>
          </a:prstGeom>
          <a:noFill/>
          <a:ln>
            <a:noFill/>
          </a:ln>
        </p:spPr>
        <p:txBody>
          <a:bodyPr anchorCtr="0" anchor="t" bIns="0" lIns="0" spcFirstLastPara="1" rIns="0" wrap="square" tIns="0">
            <a:spAutoFit/>
          </a:bodyPr>
          <a:lstStyle/>
          <a:p>
            <a:pPr indent="0" lvl="0" marL="0" marR="0" rtl="0" algn="l">
              <a:lnSpc>
                <a:spcPct val="140020"/>
              </a:lnSpc>
              <a:spcBef>
                <a:spcPts val="0"/>
              </a:spcBef>
              <a:spcAft>
                <a:spcPts val="0"/>
              </a:spcAft>
              <a:buNone/>
            </a:pPr>
            <a:r>
              <a:rPr b="1" i="0" lang="en-US" sz="1999" u="none" cap="none" strike="noStrike">
                <a:solidFill>
                  <a:srgbClr val="000000"/>
                </a:solidFill>
                <a:latin typeface="Open Sans"/>
                <a:ea typeface="Open Sans"/>
                <a:cs typeface="Open Sans"/>
                <a:sym typeface="Open Sans"/>
              </a:rPr>
              <a:t>SELECT procedure_name, dept_name</a:t>
            </a:r>
            <a:endParaRPr/>
          </a:p>
          <a:p>
            <a:pPr indent="0" lvl="0" marL="0" marR="0" rtl="0" algn="l">
              <a:lnSpc>
                <a:spcPct val="140020"/>
              </a:lnSpc>
              <a:spcBef>
                <a:spcPts val="0"/>
              </a:spcBef>
              <a:spcAft>
                <a:spcPts val="0"/>
              </a:spcAft>
              <a:buNone/>
            </a:pPr>
            <a:r>
              <a:rPr b="1" i="0" lang="en-US" sz="1999" u="none" cap="none" strike="noStrike">
                <a:solidFill>
                  <a:srgbClr val="000000"/>
                </a:solidFill>
                <a:latin typeface="Open Sans"/>
                <a:ea typeface="Open Sans"/>
                <a:cs typeface="Open Sans"/>
                <a:sym typeface="Open Sans"/>
              </a:rPr>
              <a:t>FROM procedures</a:t>
            </a:r>
            <a:endParaRPr/>
          </a:p>
          <a:p>
            <a:pPr indent="0" lvl="0" marL="0" marR="0" rtl="0" algn="l">
              <a:lnSpc>
                <a:spcPct val="140020"/>
              </a:lnSpc>
              <a:spcBef>
                <a:spcPts val="0"/>
              </a:spcBef>
              <a:spcAft>
                <a:spcPts val="0"/>
              </a:spcAft>
              <a:buNone/>
            </a:pPr>
            <a:r>
              <a:rPr b="1" i="0" lang="en-US" sz="1999" u="none" cap="none" strike="noStrike">
                <a:solidFill>
                  <a:srgbClr val="000000"/>
                </a:solidFill>
                <a:latin typeface="Open Sans"/>
                <a:ea typeface="Open Sans"/>
                <a:cs typeface="Open Sans"/>
                <a:sym typeface="Open Sans"/>
              </a:rPr>
              <a:t>WHERE dept_name IN (SELECT dept_name FROM departments</a:t>
            </a:r>
            <a:endParaRPr/>
          </a:p>
          <a:p>
            <a:pPr indent="0" lvl="0" marL="0" marR="0" rtl="0" algn="l">
              <a:lnSpc>
                <a:spcPct val="140020"/>
              </a:lnSpc>
              <a:spcBef>
                <a:spcPts val="0"/>
              </a:spcBef>
              <a:spcAft>
                <a:spcPts val="0"/>
              </a:spcAft>
              <a:buNone/>
            </a:pPr>
            <a:r>
              <a:rPr b="1" i="0" lang="en-US" sz="1999" u="none" cap="none" strike="noStrike">
                <a:solidFill>
                  <a:srgbClr val="000000"/>
                </a:solidFill>
                <a:latin typeface="Open Sans"/>
                <a:ea typeface="Open Sans"/>
                <a:cs typeface="Open Sans"/>
                <a:sym typeface="Open Sans"/>
              </a:rPr>
              <a:t>WHERE floor_no = (SELECT floor_no FROM (SELECT floor_no, COUNT(*) AS dept_count FROM departments</a:t>
            </a:r>
            <a:endParaRPr/>
          </a:p>
          <a:p>
            <a:pPr indent="0" lvl="0" marL="0" marR="0" rtl="0" algn="l">
              <a:lnSpc>
                <a:spcPct val="140020"/>
              </a:lnSpc>
              <a:spcBef>
                <a:spcPts val="0"/>
              </a:spcBef>
              <a:spcAft>
                <a:spcPts val="0"/>
              </a:spcAft>
              <a:buNone/>
            </a:pPr>
            <a:r>
              <a:rPr b="1" i="0" lang="en-US" sz="1999" u="none" cap="none" strike="noStrike">
                <a:solidFill>
                  <a:srgbClr val="000000"/>
                </a:solidFill>
                <a:latin typeface="Open Sans"/>
                <a:ea typeface="Open Sans"/>
                <a:cs typeface="Open Sans"/>
                <a:sym typeface="Open Sans"/>
              </a:rPr>
              <a:t>GROUP BY floor_no) AS subquery</a:t>
            </a:r>
            <a:endParaRPr/>
          </a:p>
          <a:p>
            <a:pPr indent="0" lvl="0" marL="0" marR="0" rtl="0" algn="l">
              <a:lnSpc>
                <a:spcPct val="140020"/>
              </a:lnSpc>
              <a:spcBef>
                <a:spcPts val="0"/>
              </a:spcBef>
              <a:spcAft>
                <a:spcPts val="0"/>
              </a:spcAft>
              <a:buNone/>
            </a:pPr>
            <a:r>
              <a:rPr b="1" i="0" lang="en-US" sz="1999" u="none" cap="none" strike="noStrike">
                <a:solidFill>
                  <a:srgbClr val="000000"/>
                </a:solidFill>
                <a:latin typeface="Open Sans"/>
                <a:ea typeface="Open Sans"/>
                <a:cs typeface="Open Sans"/>
                <a:sym typeface="Open Sans"/>
              </a:rPr>
              <a:t>ORDER BY dept_count DESC</a:t>
            </a:r>
            <a:endParaRPr/>
          </a:p>
          <a:p>
            <a:pPr indent="0" lvl="0" marL="0" marR="0" rtl="0" algn="l">
              <a:lnSpc>
                <a:spcPct val="140020"/>
              </a:lnSpc>
              <a:spcBef>
                <a:spcPts val="0"/>
              </a:spcBef>
              <a:spcAft>
                <a:spcPts val="0"/>
              </a:spcAft>
              <a:buNone/>
            </a:pPr>
            <a:r>
              <a:rPr b="1" i="0" lang="en-US" sz="1999" u="none" cap="none" strike="noStrike">
                <a:solidFill>
                  <a:srgbClr val="000000"/>
                </a:solidFill>
                <a:latin typeface="Open Sans"/>
                <a:ea typeface="Open Sans"/>
                <a:cs typeface="Open Sans"/>
                <a:sym typeface="Open Sans"/>
              </a:rPr>
              <a:t>LIMIT 1));</a:t>
            </a:r>
            <a:endParaRPr/>
          </a:p>
          <a:p>
            <a:pPr indent="0" lvl="0" marL="0" marR="0" rtl="0" algn="l">
              <a:lnSpc>
                <a:spcPct val="140020"/>
              </a:lnSpc>
              <a:spcBef>
                <a:spcPts val="0"/>
              </a:spcBef>
              <a:spcAft>
                <a:spcPts val="0"/>
              </a:spcAft>
              <a:buNone/>
            </a:pPr>
            <a:r>
              <a:t/>
            </a:r>
            <a:endParaRPr b="1" i="0" sz="1999" u="none" cap="none" strike="noStrike">
              <a:solidFill>
                <a:srgbClr val="000000"/>
              </a:solidFill>
              <a:latin typeface="Open Sans"/>
              <a:ea typeface="Open Sans"/>
              <a:cs typeface="Open Sans"/>
              <a:sym typeface="Open Sans"/>
            </a:endParaRPr>
          </a:p>
        </p:txBody>
      </p:sp>
      <p:sp>
        <p:nvSpPr>
          <p:cNvPr id="214" name="Google Shape;214;p8"/>
          <p:cNvSpPr txBox="1"/>
          <p:nvPr/>
        </p:nvSpPr>
        <p:spPr>
          <a:xfrm>
            <a:off x="769639" y="1800134"/>
            <a:ext cx="287636" cy="377825"/>
          </a:xfrm>
          <a:prstGeom prst="rect">
            <a:avLst/>
          </a:prstGeom>
          <a:noFill/>
          <a:ln>
            <a:noFill/>
          </a:ln>
        </p:spPr>
        <p:txBody>
          <a:bodyPr anchorCtr="0" anchor="t" bIns="0" lIns="0" spcFirstLastPara="1" rIns="0" wrap="square" tIns="0">
            <a:spAutoFit/>
          </a:bodyPr>
          <a:lstStyle/>
          <a:p>
            <a:pPr indent="0" lvl="0" marL="0" marR="0" rtl="0" algn="ctr">
              <a:lnSpc>
                <a:spcPct val="140035"/>
              </a:lnSpc>
              <a:spcBef>
                <a:spcPts val="0"/>
              </a:spcBef>
              <a:spcAft>
                <a:spcPts val="0"/>
              </a:spcAft>
              <a:buNone/>
            </a:pPr>
            <a:r>
              <a:rPr b="0" i="0" lang="en-US" sz="2263" u="none" cap="none" strike="noStrike">
                <a:solidFill>
                  <a:srgbClr val="000000"/>
                </a:solidFill>
                <a:latin typeface="Open Sans ExtraBold"/>
                <a:ea typeface="Open Sans ExtraBold"/>
                <a:cs typeface="Open Sans ExtraBold"/>
                <a:sym typeface="Open Sans ExtraBold"/>
              </a:rPr>
              <a:t>●</a:t>
            </a:r>
            <a:endParaRPr/>
          </a:p>
        </p:txBody>
      </p:sp>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FDFD"/>
        </a:solidFill>
      </p:bgPr>
    </p:bg>
    <p:spTree>
      <p:nvGrpSpPr>
        <p:cNvPr id="218" name="Shape 218"/>
        <p:cNvGrpSpPr/>
        <p:nvPr/>
      </p:nvGrpSpPr>
      <p:grpSpPr>
        <a:xfrm>
          <a:off x="0" y="0"/>
          <a:ext cx="0" cy="0"/>
          <a:chOff x="0" y="0"/>
          <a:chExt cx="0" cy="0"/>
        </a:xfrm>
      </p:grpSpPr>
      <p:grpSp>
        <p:nvGrpSpPr>
          <p:cNvPr id="219" name="Google Shape;219;p9"/>
          <p:cNvGrpSpPr/>
          <p:nvPr/>
        </p:nvGrpSpPr>
        <p:grpSpPr>
          <a:xfrm>
            <a:off x="14565886" y="-144661"/>
            <a:ext cx="3722114" cy="10431661"/>
            <a:chOff x="0" y="-38100"/>
            <a:chExt cx="980310" cy="2747433"/>
          </a:xfrm>
        </p:grpSpPr>
        <p:sp>
          <p:nvSpPr>
            <p:cNvPr id="220" name="Google Shape;220;p9"/>
            <p:cNvSpPr/>
            <p:nvPr/>
          </p:nvSpPr>
          <p:spPr>
            <a:xfrm>
              <a:off x="0" y="0"/>
              <a:ext cx="980310" cy="2709333"/>
            </a:xfrm>
            <a:custGeom>
              <a:rect b="b" l="l" r="r" t="t"/>
              <a:pathLst>
                <a:path extrusionOk="0" h="2709333" w="980310">
                  <a:moveTo>
                    <a:pt x="0" y="0"/>
                  </a:moveTo>
                  <a:lnTo>
                    <a:pt x="980310" y="0"/>
                  </a:lnTo>
                  <a:lnTo>
                    <a:pt x="980310" y="2709333"/>
                  </a:lnTo>
                  <a:lnTo>
                    <a:pt x="0" y="2709333"/>
                  </a:lnTo>
                  <a:close/>
                </a:path>
              </a:pathLst>
            </a:custGeom>
            <a:solidFill>
              <a:srgbClr val="002352"/>
            </a:solidFill>
            <a:ln>
              <a:noFill/>
            </a:ln>
          </p:spPr>
        </p:sp>
        <p:sp>
          <p:nvSpPr>
            <p:cNvPr id="221" name="Google Shape;221;p9"/>
            <p:cNvSpPr txBox="1"/>
            <p:nvPr/>
          </p:nvSpPr>
          <p:spPr>
            <a:xfrm>
              <a:off x="0" y="-38100"/>
              <a:ext cx="980310" cy="274743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22" name="Google Shape;222;p9"/>
          <p:cNvGrpSpPr/>
          <p:nvPr/>
        </p:nvGrpSpPr>
        <p:grpSpPr>
          <a:xfrm>
            <a:off x="-1970029" y="-2273637"/>
            <a:ext cx="3564204" cy="3564204"/>
            <a:chOff x="0" y="0"/>
            <a:chExt cx="812800" cy="812800"/>
          </a:xfrm>
        </p:grpSpPr>
        <p:sp>
          <p:nvSpPr>
            <p:cNvPr id="223" name="Google Shape;223;p9"/>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952500">
              <a:solidFill>
                <a:srgbClr val="051D40">
                  <a:alpha val="15294"/>
                </a:srgbClr>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9"/>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25" name="Google Shape;225;p9"/>
          <p:cNvGrpSpPr/>
          <p:nvPr/>
        </p:nvGrpSpPr>
        <p:grpSpPr>
          <a:xfrm>
            <a:off x="14700679" y="7074186"/>
            <a:ext cx="5946973" cy="5946973"/>
            <a:chOff x="0" y="0"/>
            <a:chExt cx="812800" cy="812800"/>
          </a:xfrm>
        </p:grpSpPr>
        <p:sp>
          <p:nvSpPr>
            <p:cNvPr id="226" name="Google Shape;226;p9"/>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952500">
              <a:solidFill>
                <a:srgbClr val="5B98BA">
                  <a:alpha val="15294"/>
                </a:srgbClr>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9"/>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28" name="Google Shape;228;p9"/>
          <p:cNvSpPr/>
          <p:nvPr/>
        </p:nvSpPr>
        <p:spPr>
          <a:xfrm>
            <a:off x="7886889" y="0"/>
            <a:ext cx="6678997" cy="10172626"/>
          </a:xfrm>
          <a:custGeom>
            <a:rect b="b" l="l" r="r" t="t"/>
            <a:pathLst>
              <a:path extrusionOk="0" h="10172626" w="6678997">
                <a:moveTo>
                  <a:pt x="0" y="0"/>
                </a:moveTo>
                <a:lnTo>
                  <a:pt x="6678997" y="0"/>
                </a:lnTo>
                <a:lnTo>
                  <a:pt x="6678997" y="10172626"/>
                </a:lnTo>
                <a:lnTo>
                  <a:pt x="0" y="10172626"/>
                </a:lnTo>
                <a:lnTo>
                  <a:pt x="0" y="0"/>
                </a:lnTo>
                <a:close/>
              </a:path>
            </a:pathLst>
          </a:custGeom>
          <a:blipFill rotWithShape="1">
            <a:blip r:embed="rId3">
              <a:alphaModFix/>
            </a:blip>
            <a:stretch>
              <a:fillRect b="0" l="0" r="0" t="0"/>
            </a:stretch>
          </a:blipFill>
          <a:ln>
            <a:noFill/>
          </a:ln>
        </p:spPr>
      </p:sp>
      <p:sp>
        <p:nvSpPr>
          <p:cNvPr id="229" name="Google Shape;229;p9"/>
          <p:cNvSpPr txBox="1"/>
          <p:nvPr/>
        </p:nvSpPr>
        <p:spPr>
          <a:xfrm>
            <a:off x="14565886" y="4060824"/>
            <a:ext cx="3722114" cy="2089151"/>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0" i="0" lang="en-US" sz="3999" u="none" cap="none" strike="noStrike">
                <a:solidFill>
                  <a:srgbClr val="FFFFFF"/>
                </a:solidFill>
                <a:latin typeface="Open Sans ExtraBold"/>
                <a:ea typeface="Open Sans ExtraBold"/>
                <a:cs typeface="Open Sans ExtraBold"/>
                <a:sym typeface="Open Sans ExtraBold"/>
              </a:rPr>
              <a:t>Intermediate Queries / Sub</a:t>
            </a:r>
            <a:endParaRPr/>
          </a:p>
          <a:p>
            <a:pPr indent="0" lvl="0" marL="0" marR="0" rtl="0" algn="ctr">
              <a:lnSpc>
                <a:spcPct val="140010"/>
              </a:lnSpc>
              <a:spcBef>
                <a:spcPts val="0"/>
              </a:spcBef>
              <a:spcAft>
                <a:spcPts val="0"/>
              </a:spcAft>
              <a:buNone/>
            </a:pPr>
            <a:r>
              <a:rPr b="0" i="0" lang="en-US" sz="3999" u="none" cap="none" strike="noStrike">
                <a:solidFill>
                  <a:srgbClr val="FFFFFF"/>
                </a:solidFill>
                <a:latin typeface="Open Sans ExtraBold"/>
                <a:ea typeface="Open Sans ExtraBold"/>
                <a:cs typeface="Open Sans ExtraBold"/>
                <a:sym typeface="Open Sans ExtraBold"/>
              </a:rPr>
              <a:t>Queries</a:t>
            </a:r>
            <a:endParaRPr/>
          </a:p>
        </p:txBody>
      </p:sp>
      <p:sp>
        <p:nvSpPr>
          <p:cNvPr id="230" name="Google Shape;230;p9"/>
          <p:cNvSpPr txBox="1"/>
          <p:nvPr/>
        </p:nvSpPr>
        <p:spPr>
          <a:xfrm>
            <a:off x="-23379" y="2894823"/>
            <a:ext cx="7910400" cy="923100"/>
          </a:xfrm>
          <a:prstGeom prst="rect">
            <a:avLst/>
          </a:prstGeom>
          <a:noFill/>
          <a:ln>
            <a:noFill/>
          </a:ln>
        </p:spPr>
        <p:txBody>
          <a:bodyPr anchorCtr="0" anchor="t" bIns="0" lIns="0" spcFirstLastPara="1" rIns="0" wrap="square" tIns="0">
            <a:spAutoFit/>
          </a:bodyPr>
          <a:lstStyle/>
          <a:p>
            <a:pPr indent="0" lvl="0" marL="0" marR="0" rtl="0" algn="ctr">
              <a:lnSpc>
                <a:spcPct val="140016"/>
              </a:lnSpc>
              <a:spcBef>
                <a:spcPts val="0"/>
              </a:spcBef>
              <a:spcAft>
                <a:spcPts val="0"/>
              </a:spcAft>
              <a:buNone/>
            </a:pPr>
            <a:r>
              <a:rPr b="0" i="0" lang="en-US" sz="2499" u="none" cap="none" strike="noStrike">
                <a:solidFill>
                  <a:srgbClr val="000000"/>
                </a:solidFill>
                <a:latin typeface="Open Sans ExtraBold"/>
                <a:ea typeface="Open Sans ExtraBold"/>
                <a:cs typeface="Open Sans ExtraBold"/>
                <a:sym typeface="Open Sans ExtraBold"/>
              </a:rPr>
              <a:t>● List all medications with their side effects that cost </a:t>
            </a:r>
            <a:r>
              <a:rPr lang="en-US" sz="2499">
                <a:latin typeface="Open Sans ExtraBold"/>
                <a:ea typeface="Open Sans ExtraBold"/>
                <a:cs typeface="Open Sans ExtraBold"/>
                <a:sym typeface="Open Sans ExtraBold"/>
              </a:rPr>
              <a:t>less </a:t>
            </a:r>
            <a:r>
              <a:rPr b="0" i="0" lang="en-US" sz="2499" u="none" cap="none" strike="noStrike">
                <a:solidFill>
                  <a:srgbClr val="000000"/>
                </a:solidFill>
                <a:latin typeface="Open Sans ExtraBold"/>
                <a:ea typeface="Open Sans ExtraBold"/>
                <a:cs typeface="Open Sans ExtraBold"/>
                <a:sym typeface="Open Sans ExtraBold"/>
              </a:rPr>
              <a:t>than $50:</a:t>
            </a:r>
            <a:endParaRPr/>
          </a:p>
        </p:txBody>
      </p:sp>
      <p:sp>
        <p:nvSpPr>
          <p:cNvPr id="231" name="Google Shape;231;p9"/>
          <p:cNvSpPr txBox="1"/>
          <p:nvPr/>
        </p:nvSpPr>
        <p:spPr>
          <a:xfrm>
            <a:off x="757125" y="4171381"/>
            <a:ext cx="7129764" cy="1365859"/>
          </a:xfrm>
          <a:prstGeom prst="rect">
            <a:avLst/>
          </a:prstGeom>
          <a:noFill/>
          <a:ln>
            <a:noFill/>
          </a:ln>
        </p:spPr>
        <p:txBody>
          <a:bodyPr anchorCtr="0" anchor="t" bIns="0" lIns="0" spcFirstLastPara="1" rIns="0" wrap="square" tIns="0">
            <a:spAutoFit/>
          </a:bodyPr>
          <a:lstStyle/>
          <a:p>
            <a:pPr indent="0" lvl="0" marL="0" marR="0" rtl="0" algn="l">
              <a:lnSpc>
                <a:spcPct val="140015"/>
              </a:lnSpc>
              <a:spcBef>
                <a:spcPts val="0"/>
              </a:spcBef>
              <a:spcAft>
                <a:spcPts val="0"/>
              </a:spcAft>
              <a:buNone/>
            </a:pPr>
            <a:r>
              <a:rPr b="1" i="0" lang="en-US" sz="2599" u="none" cap="none" strike="noStrike">
                <a:solidFill>
                  <a:srgbClr val="000000"/>
                </a:solidFill>
                <a:latin typeface="Open Sans"/>
                <a:ea typeface="Open Sans"/>
                <a:cs typeface="Open Sans"/>
                <a:sym typeface="Open Sans"/>
              </a:rPr>
              <a:t>SELECT medication_name, side_effects, cost</a:t>
            </a:r>
            <a:endParaRPr/>
          </a:p>
          <a:p>
            <a:pPr indent="0" lvl="0" marL="0" marR="0" rtl="0" algn="l">
              <a:lnSpc>
                <a:spcPct val="140015"/>
              </a:lnSpc>
              <a:spcBef>
                <a:spcPts val="0"/>
              </a:spcBef>
              <a:spcAft>
                <a:spcPts val="0"/>
              </a:spcAft>
              <a:buNone/>
            </a:pPr>
            <a:r>
              <a:rPr b="1" i="0" lang="en-US" sz="2599" u="none" cap="none" strike="noStrike">
                <a:solidFill>
                  <a:srgbClr val="000000"/>
                </a:solidFill>
                <a:latin typeface="Open Sans"/>
                <a:ea typeface="Open Sans"/>
                <a:cs typeface="Open Sans"/>
                <a:sym typeface="Open Sans"/>
              </a:rPr>
              <a:t>FROM medications</a:t>
            </a:r>
            <a:endParaRPr/>
          </a:p>
          <a:p>
            <a:pPr indent="0" lvl="0" marL="0" marR="0" rtl="0" algn="l">
              <a:lnSpc>
                <a:spcPct val="140015"/>
              </a:lnSpc>
              <a:spcBef>
                <a:spcPts val="0"/>
              </a:spcBef>
              <a:spcAft>
                <a:spcPts val="0"/>
              </a:spcAft>
              <a:buNone/>
            </a:pPr>
            <a:r>
              <a:rPr b="1" i="0" lang="en-US" sz="2599" u="none" cap="none" strike="noStrike">
                <a:solidFill>
                  <a:srgbClr val="000000"/>
                </a:solidFill>
                <a:latin typeface="Open Sans"/>
                <a:ea typeface="Open Sans"/>
                <a:cs typeface="Open Sans"/>
                <a:sym typeface="Open Sans"/>
              </a:rPr>
              <a:t>WHERE cost &lt; 50</a:t>
            </a:r>
            <a:endParaRPr/>
          </a:p>
        </p:txBody>
      </p:sp>
    </p:spTree>
  </p:cSld>
  <p:clrMapOvr>
    <a:masterClrMapping/>
  </p:clrMapOvr>
  <p:transition spd="med">
    <p:push/>
  </p:transition>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