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8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1C7F-F58D-4CA9-A4A8-5319C8F91FB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0893-C86F-43BE-8FF5-076F0328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/>
          <a:lstStyle/>
          <a:p>
            <a:r>
              <a:rPr lang="en-US" b="1" dirty="0" smtClean="0"/>
              <a:t>Mushroom Classification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r>
              <a:rPr lang="en-US" b="1" dirty="0" smtClean="0"/>
              <a:t>Sushil Bhatia</a:t>
            </a:r>
          </a:p>
          <a:p>
            <a:r>
              <a:rPr lang="en-US" b="1" dirty="0" smtClean="0"/>
              <a:t>Nazima Khan</a:t>
            </a:r>
          </a:p>
          <a:p>
            <a:r>
              <a:rPr lang="en-US" b="1" dirty="0" smtClean="0"/>
              <a:t>Jaya </a:t>
            </a:r>
            <a:r>
              <a:rPr lang="en-US" b="1" dirty="0" err="1" smtClean="0"/>
              <a:t>Kuppuswamy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68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105400"/>
            <a:ext cx="7772400" cy="13620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685800"/>
            <a:ext cx="7772400" cy="5486399"/>
          </a:xfrm>
        </p:spPr>
        <p:txBody>
          <a:bodyPr anchor="t">
            <a:normAutofit/>
          </a:bodyPr>
          <a:lstStyle/>
          <a:p>
            <a:pPr algn="ctr"/>
            <a:r>
              <a:rPr lang="en-US" sz="7200" b="1" dirty="0" smtClean="0"/>
              <a:t>?</a:t>
            </a:r>
          </a:p>
          <a:p>
            <a:r>
              <a:rPr lang="en-US" sz="3600" b="1" dirty="0" smtClean="0"/>
              <a:t>Data on 8k mushroom species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/>
              <a:t>Properties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/>
              <a:t>Edible / Poisonous</a:t>
            </a:r>
          </a:p>
          <a:p>
            <a:endParaRPr lang="en-US" sz="3600" b="1" dirty="0"/>
          </a:p>
          <a:p>
            <a:r>
              <a:rPr lang="en-US" sz="3600" b="1" dirty="0" smtClean="0"/>
              <a:t>Unknown Species</a:t>
            </a:r>
          </a:p>
          <a:p>
            <a:pPr marL="858838"/>
            <a:r>
              <a:rPr lang="en-US" sz="3600" b="1" dirty="0" smtClean="0"/>
              <a:t>Edible or Poisonous ?</a:t>
            </a:r>
          </a:p>
          <a:p>
            <a:endParaRPr lang="en-US" sz="4800" b="1" dirty="0" smtClean="0"/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4800" b="1" dirty="0"/>
          </a:p>
          <a:p>
            <a:pPr algn="ctr"/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185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5562599"/>
          </a:xfrm>
        </p:spPr>
        <p:txBody>
          <a:bodyPr anchor="t">
            <a:normAutofit/>
          </a:bodyPr>
          <a:lstStyle/>
          <a:p>
            <a:r>
              <a:rPr lang="en-US" sz="3200" b="1" dirty="0" smtClean="0"/>
              <a:t>Known Species </a:t>
            </a:r>
          </a:p>
          <a:p>
            <a:pPr marL="969963"/>
            <a:r>
              <a:rPr lang="en-US" sz="3200" b="1" dirty="0" smtClean="0"/>
              <a:t>about 8k</a:t>
            </a:r>
          </a:p>
          <a:p>
            <a:pPr marL="969963"/>
            <a:endParaRPr lang="en-US" sz="3200" b="1" dirty="0"/>
          </a:p>
          <a:p>
            <a:r>
              <a:rPr lang="en-US" sz="3200" b="1" dirty="0" smtClean="0"/>
              <a:t>Unknown Species</a:t>
            </a:r>
          </a:p>
          <a:p>
            <a:pPr marL="914400"/>
            <a:r>
              <a:rPr lang="en-US" sz="3200" b="1" dirty="0"/>
              <a:t>Estimated between 70k to </a:t>
            </a:r>
            <a:r>
              <a:rPr lang="en-US" sz="3200" b="1" dirty="0" smtClean="0"/>
              <a:t>5M</a:t>
            </a:r>
          </a:p>
          <a:p>
            <a:pPr marL="914400"/>
            <a:endParaRPr lang="en-US" sz="3200" b="1" dirty="0"/>
          </a:p>
          <a:p>
            <a:pPr marL="55563" algn="ctr"/>
            <a:r>
              <a:rPr lang="en-US" sz="4400" b="1" dirty="0" smtClean="0"/>
              <a:t>Is our data representative?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6976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1"/>
            <a:ext cx="7772400" cy="6019800"/>
          </a:xfrm>
        </p:spPr>
        <p:txBody>
          <a:bodyPr anchor="t">
            <a:normAutofit/>
          </a:bodyPr>
          <a:lstStyle/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Data Split  60 / 20 / 20</a:t>
            </a:r>
          </a:p>
          <a:p>
            <a:endParaRPr lang="en-US" sz="3200" b="1" dirty="0"/>
          </a:p>
          <a:p>
            <a:r>
              <a:rPr lang="en-US" sz="3200" b="1" dirty="0" smtClean="0"/>
              <a:t>Classification – 100 % Accuracy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969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5486400"/>
          </a:xfrm>
        </p:spPr>
        <p:txBody>
          <a:bodyPr anchor="t">
            <a:normAutofit/>
          </a:bodyPr>
          <a:lstStyle/>
          <a:p>
            <a:r>
              <a:rPr lang="en-US" sz="3200" b="1" dirty="0" smtClean="0"/>
              <a:t>Prime differentiator –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Odor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r>
              <a:rPr lang="en-US" sz="3200" b="1" dirty="0" smtClean="0"/>
              <a:t> (Survival of Species)</a:t>
            </a:r>
          </a:p>
          <a:p>
            <a:endParaRPr lang="en-US" sz="3200" b="1" dirty="0"/>
          </a:p>
          <a:p>
            <a:pPr algn="ctr"/>
            <a:r>
              <a:rPr lang="en-US" sz="3200" b="1" smtClean="0"/>
              <a:t>Was </a:t>
            </a:r>
            <a:r>
              <a:rPr lang="en-US" sz="3200" b="1" dirty="0" smtClean="0"/>
              <a:t>our </a:t>
            </a:r>
            <a:r>
              <a:rPr lang="en-US" sz="3200" b="1" smtClean="0"/>
              <a:t>Data Representative 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143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Mushroom Classification</vt:lpstr>
      <vt:lpstr> </vt:lpstr>
      <vt:lpstr> </vt:lpstr>
      <vt:lpstr> </vt:lpstr>
      <vt:lpstr> 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Sushil</dc:creator>
  <cp:lastModifiedBy>Sushil</cp:lastModifiedBy>
  <cp:revision>6</cp:revision>
  <dcterms:created xsi:type="dcterms:W3CDTF">2017-07-22T19:02:45Z</dcterms:created>
  <dcterms:modified xsi:type="dcterms:W3CDTF">2017-07-22T19:30:25Z</dcterms:modified>
</cp:coreProperties>
</file>