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8" r:id="rId6"/>
    <p:sldId id="270" r:id="rId7"/>
    <p:sldId id="272" r:id="rId8"/>
    <p:sldId id="267" r:id="rId9"/>
    <p:sldId id="269" r:id="rId10"/>
    <p:sldId id="276" r:id="rId11"/>
    <p:sldId id="271" r:id="rId12"/>
    <p:sldId id="273" r:id="rId13"/>
    <p:sldId id="274" r:id="rId14"/>
    <p:sldId id="275" r:id="rId15"/>
    <p:sldId id="277" r:id="rId16"/>
    <p:sldId id="27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8/23/2016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JavaScript </a:t>
            </a:r>
            <a:r>
              <a:rPr lang="en-US" sz="2400" dirty="0" smtClean="0"/>
              <a:t>/ </a:t>
            </a:r>
            <a:r>
              <a:rPr lang="en-US" sz="2400" dirty="0" smtClean="0"/>
              <a:t>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Single Line Comment</a:t>
            </a:r>
          </a:p>
          <a:p>
            <a:pPr marL="0" indent="0">
              <a:buNone/>
            </a:pPr>
            <a:r>
              <a:rPr lang="en-US" dirty="0" smtClean="0"/>
              <a:t>var x = 5;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This is a single line comment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Multi Line Comment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This is 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multi-line comment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*/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8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arrays allow us to store multiple values in a single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var names = [‘Bob’, ‘Jim’, ‘Jose’, ‘Paula’];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console.log(names[0]);    </a:t>
            </a:r>
            <a:r>
              <a:rPr lang="en-US" b="1" dirty="0" smtClean="0">
                <a:solidFill>
                  <a:schemeClr val="bg2"/>
                </a:solidFill>
              </a:rPr>
              <a:t>// Bob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4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Execute a block of code as long as a condition is true and repeat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Loop:</a:t>
            </a:r>
          </a:p>
          <a:p>
            <a:pPr marL="0" indent="0">
              <a:buNone/>
            </a:pPr>
            <a:r>
              <a:rPr lang="en-US" b="1" dirty="0" smtClean="0"/>
              <a:t>for(I = 0; I &lt; 10;i++){</a:t>
            </a:r>
          </a:p>
          <a:p>
            <a:pPr marL="0" indent="0">
              <a:buNone/>
            </a:pPr>
            <a:r>
              <a:rPr lang="en-US" b="1" dirty="0" smtClean="0"/>
              <a:t>	console.log(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While Loop:</a:t>
            </a:r>
          </a:p>
          <a:p>
            <a:pPr marL="0" indent="0">
              <a:buNone/>
            </a:pPr>
            <a:r>
              <a:rPr lang="en-US" b="1" dirty="0" smtClean="0"/>
              <a:t>while(I &lt; 10){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console.log(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i</a:t>
            </a:r>
            <a:r>
              <a:rPr lang="en-US" b="1" dirty="0" smtClean="0"/>
              <a:t>++’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55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Almost everything in JS can be considered an “object”.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Objects have properties and methods (functions)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Assign Properties</a:t>
            </a:r>
          </a:p>
          <a:p>
            <a:pPr marL="0" indent="0">
              <a:buNone/>
            </a:pPr>
            <a:r>
              <a:rPr lang="en-US" b="1" dirty="0" smtClean="0"/>
              <a:t>var person = {name:”Mike”, age:33, hairColor:”Brown”}</a:t>
            </a:r>
          </a:p>
          <a:p>
            <a:pPr marL="0" indent="0">
              <a:buNone/>
            </a:pPr>
            <a:r>
              <a:rPr lang="en-US" dirty="0" smtClean="0"/>
              <a:t>// Access Property</a:t>
            </a:r>
          </a:p>
          <a:p>
            <a:pPr marL="0" indent="0">
              <a:buNone/>
            </a:pPr>
            <a:r>
              <a:rPr lang="en-US" b="1" dirty="0" smtClean="0"/>
              <a:t>console.log(person.name); </a:t>
            </a:r>
            <a:r>
              <a:rPr lang="en-US" b="1" dirty="0" smtClean="0">
                <a:solidFill>
                  <a:schemeClr val="bg2"/>
                </a:solidFill>
              </a:rPr>
              <a:t>// Mike</a:t>
            </a:r>
          </a:p>
          <a:p>
            <a:pPr marL="0" indent="0">
              <a:buNone/>
            </a:pPr>
            <a:r>
              <a:rPr lang="en-US" dirty="0" smtClean="0"/>
              <a:t>// Accessing Method</a:t>
            </a:r>
          </a:p>
          <a:p>
            <a:pPr marL="0" indent="0">
              <a:buNone/>
            </a:pPr>
            <a:r>
              <a:rPr lang="en-US" b="1" dirty="0" smtClean="0"/>
              <a:t>person.getName()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/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Runs a block of code if something is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var x = 10;</a:t>
            </a:r>
          </a:p>
          <a:p>
            <a:pPr marL="0" indent="0">
              <a:buNone/>
            </a:pPr>
            <a:r>
              <a:rPr lang="en-US" b="1" dirty="0" smtClean="0"/>
              <a:t>If(x &gt; 5){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console.log(‘Yes’);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1306" y="3053919"/>
            <a:ext cx="2685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If(x &gt; 5){</a:t>
            </a:r>
          </a:p>
          <a:p>
            <a:r>
              <a:rPr lang="en-US" b="1" dirty="0"/>
              <a:t>	console.log(‘Yes’);</a:t>
            </a:r>
          </a:p>
          <a:p>
            <a:r>
              <a:rPr lang="en-US" b="1" dirty="0" smtClean="0"/>
              <a:t>} else {</a:t>
            </a:r>
          </a:p>
          <a:p>
            <a:r>
              <a:rPr lang="en-US" b="1" dirty="0" smtClean="0"/>
              <a:t>	console.log(‘No’);</a:t>
            </a:r>
            <a:endParaRPr lang="en-US" b="1" dirty="0"/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932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899466"/>
            <a:ext cx="10781841" cy="473659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Selects one of many blocks of code to execute. Often used as an alternative for an if statement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Switch(x){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case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	console.log(‘Yes x is 1’);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case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	console.log(‘Yes x is 2’);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	console.log(No x is not 1 or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/>
              <a:t>break</a:t>
            </a:r>
            <a:r>
              <a:rPr lang="en-US" b="1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9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Block of code designed to run a task. Can be created and then invoked later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function sayHello(){</a:t>
            </a:r>
          </a:p>
          <a:p>
            <a:pPr marL="0" indent="0">
              <a:buNone/>
            </a:pPr>
            <a:r>
              <a:rPr lang="en-US" b="1" dirty="0" smtClean="0"/>
              <a:t>	console.log(‘Hello World’);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b="1" dirty="0" smtClean="0"/>
              <a:t>sayHello(greeting){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console.log(greeting);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568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/>
              <a:t>JavaScript </a:t>
            </a:r>
            <a:r>
              <a:rPr lang="en-US" sz="2400" dirty="0" smtClean="0"/>
              <a:t>is a high level programming language used to create interactive effects within web browsers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Can be used on the server and in more complicated environments that are not web based such as PDF docs, site-specific browsers and desktop widgets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Scripting Language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Interpreted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Untyped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Multi-Paradigm </a:t>
            </a:r>
            <a:r>
              <a:rPr lang="en-US" sz="2800" dirty="0" smtClean="0"/>
              <a:t>– Object-Oriented, Imperative, Functional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8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ECMAScript?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ECMAScript is a trademarked scripting-language specification and standard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Standardized by </a:t>
            </a:r>
            <a:r>
              <a:rPr lang="en-US" sz="2400" b="1" dirty="0"/>
              <a:t>Ecma</a:t>
            </a:r>
            <a:r>
              <a:rPr lang="en-US" sz="2400" dirty="0"/>
              <a:t> </a:t>
            </a:r>
            <a:r>
              <a:rPr lang="en-US" sz="2400" dirty="0" smtClean="0"/>
              <a:t>International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Implementations </a:t>
            </a:r>
            <a:r>
              <a:rPr lang="en-US" sz="2400" dirty="0"/>
              <a:t>of ECMAScript </a:t>
            </a:r>
            <a:r>
              <a:rPr lang="en-US" sz="2400" dirty="0" smtClean="0"/>
              <a:t>include </a:t>
            </a:r>
            <a:r>
              <a:rPr lang="en-US" sz="2400" b="1" dirty="0" smtClean="0"/>
              <a:t>JavaScript, Jscript </a:t>
            </a:r>
            <a:r>
              <a:rPr lang="en-US" sz="2400" dirty="0" smtClean="0"/>
              <a:t>and </a:t>
            </a:r>
            <a:r>
              <a:rPr lang="en-US" sz="2400" b="1" dirty="0" smtClean="0"/>
              <a:t>ActionScript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9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ES5 </a:t>
            </a:r>
            <a:r>
              <a:rPr lang="en-US" sz="2400" dirty="0" smtClean="0"/>
              <a:t>- Standardized in 2009 implemented fairly completely in all browsers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ES6 / ES2015 </a:t>
            </a:r>
            <a:r>
              <a:rPr lang="en-US" sz="2400" dirty="0" smtClean="0"/>
              <a:t>– Partially implemented in most modern browsers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ES7 / ES2016 </a:t>
            </a:r>
            <a:r>
              <a:rPr lang="en-US" sz="2400" dirty="0" smtClean="0"/>
              <a:t>– Still being developed, can be used with additional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17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Set of rules for how JavaScript programs are built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JavaScript uses most of the usual instructions and syntax that many programming languages use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Variables, Expressions, Arrays, Objects, Loops, Conditionals, Comparisons, Switches,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370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console.log(‘some value’) </a:t>
            </a:r>
            <a:r>
              <a:rPr lang="en-US" sz="2400" dirty="0" smtClean="0"/>
              <a:t>– Prints to console in browser or terminal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window.alert() </a:t>
            </a:r>
            <a:r>
              <a:rPr lang="en-US" sz="2400" dirty="0" smtClean="0"/>
              <a:t>– Displays in an alert box in the browser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document.write() </a:t>
            </a:r>
            <a:r>
              <a:rPr lang="en-US" sz="2400" dirty="0" smtClean="0"/>
              <a:t>– Display within &lt;script&gt; tags in the html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innerHTML</a:t>
            </a:r>
            <a:r>
              <a:rPr lang="en-US" sz="2400" dirty="0" smtClean="0"/>
              <a:t> – Access an html element using document.getElementById() and output to it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461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1091" y="3932808"/>
            <a:ext cx="5149049" cy="269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Variables are used to store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JavaScript uses the </a:t>
            </a:r>
            <a:r>
              <a:rPr lang="en-US" b="1" dirty="0" smtClean="0"/>
              <a:t>“var” </a:t>
            </a:r>
            <a:r>
              <a:rPr lang="en-US" dirty="0" smtClean="0"/>
              <a:t>keyword to declare variables and an equal sign to assign values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var 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x </a:t>
            </a:r>
            <a:r>
              <a:rPr lang="en-US" b="1" dirty="0"/>
              <a:t>= 100;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Same 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var x = 100;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4055" y="4146804"/>
            <a:ext cx="45808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Variables ARE case sensitive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Variables can contain letters, numbers, underscores (_) and dollar signs ($)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Variables MUST begin with a letter, underscore(_) or dollar sign ($)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4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expression is a combination of values, variables and operators which computes a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 * 5</a:t>
            </a:r>
          </a:p>
          <a:p>
            <a:pPr marL="0" indent="0">
              <a:buNone/>
            </a:pPr>
            <a:r>
              <a:rPr lang="en-US" dirty="0" smtClean="0"/>
              <a:t>x * 5</a:t>
            </a:r>
          </a:p>
          <a:p>
            <a:pPr marL="0" indent="0">
              <a:buNone/>
            </a:pPr>
            <a:r>
              <a:rPr lang="en-US" dirty="0" smtClean="0"/>
              <a:t>“Hello”+ “  ” + “World”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42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7491</TotalTime>
  <Words>517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Wingdings</vt:lpstr>
      <vt:lpstr>Wood Type</vt:lpstr>
      <vt:lpstr>Full Stack Web Development</vt:lpstr>
      <vt:lpstr>What Is JavaScript?</vt:lpstr>
      <vt:lpstr>The JavaScript Language</vt:lpstr>
      <vt:lpstr>What is ECMAScript?</vt:lpstr>
      <vt:lpstr>Versions</vt:lpstr>
      <vt:lpstr>JavaScript Syntax</vt:lpstr>
      <vt:lpstr>JavaScript Output</vt:lpstr>
      <vt:lpstr>Variables</vt:lpstr>
      <vt:lpstr>Expressions</vt:lpstr>
      <vt:lpstr>Comments</vt:lpstr>
      <vt:lpstr>Arrays</vt:lpstr>
      <vt:lpstr>Loops</vt:lpstr>
      <vt:lpstr>Objects</vt:lpstr>
      <vt:lpstr>Conditionals / If Statements</vt:lpstr>
      <vt:lpstr>Switch</vt:lpstr>
      <vt:lpstr>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40</cp:revision>
  <dcterms:created xsi:type="dcterms:W3CDTF">2016-08-08T14:29:34Z</dcterms:created>
  <dcterms:modified xsi:type="dcterms:W3CDTF">2016-08-24T14:37:12Z</dcterms:modified>
</cp:coreProperties>
</file>