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4" r:id="rId3"/>
    <p:sldId id="265" r:id="rId4"/>
    <p:sldId id="266" r:id="rId5"/>
    <p:sldId id="267" r:id="rId6"/>
    <p:sldId id="269" r:id="rId7"/>
    <p:sldId id="270" r:id="rId8"/>
    <p:sldId id="268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4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9" autoAdjust="0"/>
    <p:restoredTop sz="94660"/>
  </p:normalViewPr>
  <p:slideViewPr>
    <p:cSldViewPr snapToGrid="0">
      <p:cViewPr varScale="1">
        <p:scale>
          <a:sx n="75" d="100"/>
          <a:sy n="75" d="100"/>
        </p:scale>
        <p:origin x="-45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t>4/29/2018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Full Stack Web Development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35610" y="4468031"/>
            <a:ext cx="5294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38949E"/>
                </a:solidFill>
              </a:rPr>
              <a:t>           Meteor.js </a:t>
            </a:r>
            <a:r>
              <a:rPr lang="en-US" sz="2400" dirty="0" smtClean="0"/>
              <a:t>/ Getting Started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154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Meteor.js?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00361"/>
            <a:ext cx="10058400" cy="46753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A </a:t>
            </a:r>
            <a:r>
              <a:rPr lang="en-US" sz="2800" b="1" dirty="0" smtClean="0"/>
              <a:t>full stack JavaScript framework </a:t>
            </a:r>
            <a:r>
              <a:rPr lang="en-US" sz="2800" dirty="0" smtClean="0"/>
              <a:t>and collection of </a:t>
            </a:r>
            <a:r>
              <a:rPr lang="en-US" sz="2800" b="1" dirty="0" smtClean="0"/>
              <a:t>libraries</a:t>
            </a:r>
            <a:r>
              <a:rPr lang="en-US" sz="2800" dirty="0" smtClean="0"/>
              <a:t> and </a:t>
            </a:r>
            <a:r>
              <a:rPr lang="en-US" sz="2800" b="1" dirty="0" smtClean="0"/>
              <a:t>packages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Runs on both front &amp; back end with the same API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Used for both </a:t>
            </a:r>
            <a:r>
              <a:rPr lang="en-US" sz="2800" b="1" dirty="0" smtClean="0"/>
              <a:t>web </a:t>
            </a:r>
            <a:r>
              <a:rPr lang="en-US" sz="2800" dirty="0" smtClean="0"/>
              <a:t>&amp;</a:t>
            </a:r>
            <a:r>
              <a:rPr lang="en-US" sz="2800" b="1" dirty="0" smtClean="0"/>
              <a:t> mobile </a:t>
            </a:r>
            <a:r>
              <a:rPr lang="en-US" sz="2800" dirty="0" smtClean="0"/>
              <a:t>apps</a:t>
            </a:r>
          </a:p>
        </p:txBody>
      </p:sp>
    </p:spTree>
    <p:extLst>
      <p:ext uri="{BB962C8B-B14F-4D97-AF65-F5344CB8AC3E}">
        <p14:creationId xmlns:p14="http://schemas.microsoft.com/office/powerpoint/2010/main" val="305689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Subscriptions &amp; Publications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Many frameworks use a </a:t>
            </a:r>
            <a:r>
              <a:rPr lang="en-US" sz="2800" b="1" dirty="0" smtClean="0"/>
              <a:t>request/response</a:t>
            </a:r>
            <a:r>
              <a:rPr lang="en-US" sz="2800" dirty="0" smtClean="0"/>
              <a:t> format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Create </a:t>
            </a:r>
            <a:r>
              <a:rPr lang="en-US" sz="2800" b="1" dirty="0" smtClean="0"/>
              <a:t>subscriptions</a:t>
            </a:r>
            <a:r>
              <a:rPr lang="en-US" sz="2800" dirty="0" smtClean="0"/>
              <a:t> to data sources through </a:t>
            </a:r>
            <a:r>
              <a:rPr lang="en-US" sz="2800" b="1" dirty="0" smtClean="0"/>
              <a:t>DDP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DDP </a:t>
            </a:r>
            <a:r>
              <a:rPr lang="en-US" sz="2800" dirty="0" smtClean="0"/>
              <a:t>is </a:t>
            </a:r>
            <a:r>
              <a:rPr lang="en-US" sz="2800" b="1" dirty="0" smtClean="0"/>
              <a:t>Distributed Data Protocol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Uses </a:t>
            </a:r>
            <a:r>
              <a:rPr lang="en-US" sz="2800" b="1" dirty="0" smtClean="0"/>
              <a:t>publication endpoints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66207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Meteor </a:t>
            </a:r>
            <a:r>
              <a:rPr lang="en-US" sz="2400" dirty="0" smtClean="0"/>
              <a:t>uses </a:t>
            </a:r>
            <a:r>
              <a:rPr lang="en-US" sz="2400" b="1" dirty="0" smtClean="0"/>
              <a:t>MongoDB </a:t>
            </a:r>
            <a:r>
              <a:rPr lang="en-US" sz="2400" dirty="0" smtClean="0"/>
              <a:t>collections in the backend to store data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It also uses the </a:t>
            </a:r>
            <a:r>
              <a:rPr lang="en-US" sz="2400" b="1" dirty="0" smtClean="0"/>
              <a:t>Minimongo</a:t>
            </a:r>
            <a:r>
              <a:rPr lang="en-US" sz="2400" dirty="0" smtClean="0"/>
              <a:t> library in the frontend which is an in-memory implementation of</a:t>
            </a:r>
            <a:r>
              <a:rPr lang="en-US" sz="2400" b="1" dirty="0" smtClean="0"/>
              <a:t> MongoDB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Minimongo</a:t>
            </a:r>
            <a:r>
              <a:rPr lang="en-US" sz="2400" dirty="0" smtClean="0"/>
              <a:t> subscribes to a publication and pulls/pushes data to and from </a:t>
            </a:r>
            <a:r>
              <a:rPr lang="en-US" sz="2400" b="1" dirty="0" smtClean="0"/>
              <a:t>MongoDB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1264751" y="5968799"/>
            <a:ext cx="6047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Todos = new Mongo.Collection('Todos');</a:t>
            </a:r>
          </a:p>
        </p:txBody>
      </p:sp>
    </p:spTree>
    <p:extLst>
      <p:ext uri="{BB962C8B-B14F-4D97-AF65-F5344CB8AC3E}">
        <p14:creationId xmlns:p14="http://schemas.microsoft.com/office/powerpoint/2010/main" val="3824917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Methods are the </a:t>
            </a:r>
            <a:r>
              <a:rPr lang="en-US" sz="2400" b="1" dirty="0" smtClean="0"/>
              <a:t>remote procedure call </a:t>
            </a:r>
            <a:r>
              <a:rPr lang="en-US" sz="2400" dirty="0" smtClean="0"/>
              <a:t>(RPC) system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Used to save user input events and data that come from the client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They work in a similar way as </a:t>
            </a:r>
            <a:r>
              <a:rPr lang="en-US" sz="2400" b="1" dirty="0" smtClean="0"/>
              <a:t>POST</a:t>
            </a:r>
            <a:r>
              <a:rPr lang="en-US" sz="2400" dirty="0" smtClean="0"/>
              <a:t> requests to a server’s endpoint</a:t>
            </a:r>
          </a:p>
        </p:txBody>
      </p:sp>
    </p:spTree>
    <p:extLst>
      <p:ext uri="{BB962C8B-B14F-4D97-AF65-F5344CB8AC3E}">
        <p14:creationId xmlns:p14="http://schemas.microsoft.com/office/powerpoint/2010/main" val="2252113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Meteor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Meteor has its own package system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Packages are small, external modules with varying functionality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With the release of version 1.3, Meteor has full support for NPM modules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Atmosphere packages are packages written specifically for Meteor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$ meteor add packagename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$ meteor npm install packagename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1402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Views/Templates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Meteor supports 3 UI rendering libraries: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Blaze</a:t>
            </a:r>
            <a:r>
              <a:rPr lang="en-US" sz="2400" dirty="0" smtClean="0"/>
              <a:t> – Handlebars-like syntax {{myVar}}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React </a:t>
            </a:r>
            <a:r>
              <a:rPr lang="en-US" sz="2400" dirty="0" smtClean="0"/>
              <a:t>– JSX – Writing HTML in JavaScript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Angular </a:t>
            </a:r>
            <a:r>
              <a:rPr lang="en-US" sz="2400" dirty="0" smtClean="0"/>
              <a:t>– HTML with special attribute syntax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1337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&amp; 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DDP</a:t>
            </a:r>
            <a:r>
              <a:rPr lang="en-US" sz="2400" dirty="0" smtClean="0"/>
              <a:t> has a built in </a:t>
            </a:r>
            <a:r>
              <a:rPr lang="en-US" sz="2400" b="1" dirty="0" smtClean="0"/>
              <a:t>UserID</a:t>
            </a:r>
            <a:r>
              <a:rPr lang="en-US" sz="2400" dirty="0" smtClean="0"/>
              <a:t> field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Login state gets tracked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Good starting point for custom account systems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For more user-based functionality, packages are used such as </a:t>
            </a:r>
            <a:r>
              <a:rPr lang="en-US" sz="2400" b="1" dirty="0" smtClean="0"/>
              <a:t>accounts-base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accounts-base </a:t>
            </a:r>
            <a:r>
              <a:rPr lang="en-US" sz="2400" dirty="0" smtClean="0"/>
              <a:t>has a users collection with a standard schema along with a variety of methods to do things like track state and validate users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0930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Unit Testing </a:t>
            </a:r>
            <a:r>
              <a:rPr lang="en-US" sz="2400" dirty="0" smtClean="0"/>
              <a:t>– Testing one small module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Integration Testing </a:t>
            </a:r>
            <a:r>
              <a:rPr lang="en-US" sz="2400" dirty="0" smtClean="0"/>
              <a:t>– Testing multiple modules behave well together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Acceptance Testing </a:t>
            </a:r>
            <a:r>
              <a:rPr lang="en-US" sz="2400" dirty="0" smtClean="0"/>
              <a:t>– Testing browser, button functionality, </a:t>
            </a:r>
            <a:r>
              <a:rPr lang="en-US" sz="2400" dirty="0" err="1" smtClean="0"/>
              <a:t>etc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b="1" dirty="0" smtClean="0"/>
              <a:t>Load Test </a:t>
            </a:r>
            <a:r>
              <a:rPr lang="en-US" sz="2400" dirty="0" smtClean="0"/>
              <a:t>– Test how app handles under load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6904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7650</TotalTime>
  <Words>320</Words>
  <Application>Microsoft Office PowerPoint</Application>
  <PresentationFormat>Custom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Wood Type</vt:lpstr>
      <vt:lpstr>Full Stack Web Development</vt:lpstr>
      <vt:lpstr>What Is Meteor.js?</vt:lpstr>
      <vt:lpstr>Subscriptions &amp; Publications</vt:lpstr>
      <vt:lpstr>Saving Data</vt:lpstr>
      <vt:lpstr>Methods</vt:lpstr>
      <vt:lpstr>Meteor Packages</vt:lpstr>
      <vt:lpstr>Views/Templates</vt:lpstr>
      <vt:lpstr>Users &amp; Accounts</vt:lpstr>
      <vt:lpstr>Testing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Development</dc:title>
  <dc:creator>Brad Traversy</dc:creator>
  <cp:lastModifiedBy>MRT Pack 30 DVDs</cp:lastModifiedBy>
  <cp:revision>58</cp:revision>
  <dcterms:created xsi:type="dcterms:W3CDTF">2016-08-08T14:29:34Z</dcterms:created>
  <dcterms:modified xsi:type="dcterms:W3CDTF">2018-04-29T03:50:06Z</dcterms:modified>
</cp:coreProperties>
</file>