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sldIdLst>
    <p:sldId id="256" r:id="rId5"/>
    <p:sldId id="259" r:id="rId6"/>
    <p:sldId id="264" r:id="rId7"/>
    <p:sldId id="265" r:id="rId8"/>
    <p:sldId id="267" r:id="rId9"/>
    <p:sldId id="268" r:id="rId10"/>
    <p:sldId id="273" r:id="rId11"/>
    <p:sldId id="275" r:id="rId12"/>
    <p:sldId id="276" r:id="rId13"/>
    <p:sldId id="270" r:id="rId14"/>
    <p:sldId id="271" r:id="rId15"/>
    <p:sldId id="277" r:id="rId16"/>
    <p:sldId id="27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ADD72D-8DDF-478F-AA44-B0CA4AD979FE}" v="6" dt="2019-10-08T14:38:52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ir Nayal" userId="b5b05a6b919e181c" providerId="LiveId" clId="{58ADD72D-8DDF-478F-AA44-B0CA4AD979FE}"/>
    <pc:docChg chg="undo custSel mod addSld modSld sldOrd">
      <pc:chgData name="Nazir Nayal" userId="b5b05a6b919e181c" providerId="LiveId" clId="{58ADD72D-8DDF-478F-AA44-B0CA4AD979FE}" dt="2019-10-08T14:40:20.168" v="572" actId="20577"/>
      <pc:docMkLst>
        <pc:docMk/>
      </pc:docMkLst>
      <pc:sldChg chg="modSp">
        <pc:chgData name="Nazir Nayal" userId="b5b05a6b919e181c" providerId="LiveId" clId="{58ADD72D-8DDF-478F-AA44-B0CA4AD979FE}" dt="2019-10-08T14:21:29.246" v="5" actId="20577"/>
        <pc:sldMkLst>
          <pc:docMk/>
          <pc:sldMk cId="850820424" sldId="256"/>
        </pc:sldMkLst>
        <pc:spChg chg="mod">
          <ac:chgData name="Nazir Nayal" userId="b5b05a6b919e181c" providerId="LiveId" clId="{58ADD72D-8DDF-478F-AA44-B0CA4AD979FE}" dt="2019-10-08T14:21:29.246" v="5" actId="20577"/>
          <ac:spMkLst>
            <pc:docMk/>
            <pc:sldMk cId="850820424" sldId="256"/>
            <ac:spMk id="2" creationId="{B99FCFD8-2F58-4FFA-83FE-D220D5628D30}"/>
          </ac:spMkLst>
        </pc:spChg>
      </pc:sldChg>
      <pc:sldChg chg="ord">
        <pc:chgData name="Nazir Nayal" userId="b5b05a6b919e181c" providerId="LiveId" clId="{58ADD72D-8DDF-478F-AA44-B0CA4AD979FE}" dt="2019-10-08T14:21:39.796" v="7"/>
        <pc:sldMkLst>
          <pc:docMk/>
          <pc:sldMk cId="1904439917" sldId="264"/>
        </pc:sldMkLst>
      </pc:sldChg>
      <pc:sldChg chg="addSp delSp modSp mod setBg setClrOvrMap">
        <pc:chgData name="Nazir Nayal" userId="b5b05a6b919e181c" providerId="LiveId" clId="{58ADD72D-8DDF-478F-AA44-B0CA4AD979FE}" dt="2019-10-08T14:34:16.176" v="476" actId="26606"/>
        <pc:sldMkLst>
          <pc:docMk/>
          <pc:sldMk cId="432466760" sldId="271"/>
        </pc:sldMkLst>
        <pc:spChg chg="mod">
          <ac:chgData name="Nazir Nayal" userId="b5b05a6b919e181c" providerId="LiveId" clId="{58ADD72D-8DDF-478F-AA44-B0CA4AD979FE}" dt="2019-10-08T14:34:16.176" v="476" actId="26606"/>
          <ac:spMkLst>
            <pc:docMk/>
            <pc:sldMk cId="432466760" sldId="271"/>
            <ac:spMk id="2" creationId="{957A11C2-5410-43BC-9205-DC10E7D92019}"/>
          </ac:spMkLst>
        </pc:spChg>
        <pc:spChg chg="add del">
          <ac:chgData name="Nazir Nayal" userId="b5b05a6b919e181c" providerId="LiveId" clId="{58ADD72D-8DDF-478F-AA44-B0CA4AD979FE}" dt="2019-10-08T14:34:16.157" v="475" actId="26606"/>
          <ac:spMkLst>
            <pc:docMk/>
            <pc:sldMk cId="432466760" sldId="271"/>
            <ac:spMk id="21" creationId="{5BAB7C38-AF9A-43A2-9B1C-F1DEBC80BC7B}"/>
          </ac:spMkLst>
        </pc:spChg>
        <pc:graphicFrameChg chg="mod modGraphic">
          <ac:chgData name="Nazir Nayal" userId="b5b05a6b919e181c" providerId="LiveId" clId="{58ADD72D-8DDF-478F-AA44-B0CA4AD979FE}" dt="2019-10-08T14:34:16.176" v="476" actId="26606"/>
          <ac:graphicFrameMkLst>
            <pc:docMk/>
            <pc:sldMk cId="432466760" sldId="271"/>
            <ac:graphicFrameMk id="13" creationId="{6CF262A8-E7F5-42BB-9A68-3DE6F32F77DB}"/>
          </ac:graphicFrameMkLst>
        </pc:graphicFrameChg>
        <pc:picChg chg="add del">
          <ac:chgData name="Nazir Nayal" userId="b5b05a6b919e181c" providerId="LiveId" clId="{58ADD72D-8DDF-478F-AA44-B0CA4AD979FE}" dt="2019-10-08T14:34:16.176" v="476" actId="26606"/>
          <ac:picMkLst>
            <pc:docMk/>
            <pc:sldMk cId="432466760" sldId="271"/>
            <ac:picMk id="12" creationId="{82AABC82-C2D1-4340-A6DF-6E73DF06FCAC}"/>
          </ac:picMkLst>
        </pc:picChg>
        <pc:picChg chg="add del">
          <ac:chgData name="Nazir Nayal" userId="b5b05a6b919e181c" providerId="LiveId" clId="{58ADD72D-8DDF-478F-AA44-B0CA4AD979FE}" dt="2019-10-08T14:34:15.816" v="473" actId="26606"/>
          <ac:picMkLst>
            <pc:docMk/>
            <pc:sldMk cId="432466760" sldId="271"/>
            <ac:picMk id="18" creationId="{82AABC82-C2D1-4340-A6DF-6E73DF06FCAC}"/>
          </ac:picMkLst>
        </pc:picChg>
        <pc:picChg chg="add del">
          <ac:chgData name="Nazir Nayal" userId="b5b05a6b919e181c" providerId="LiveId" clId="{58ADD72D-8DDF-478F-AA44-B0CA4AD979FE}" dt="2019-10-08T14:34:16.157" v="475" actId="26606"/>
          <ac:picMkLst>
            <pc:docMk/>
            <pc:sldMk cId="432466760" sldId="271"/>
            <ac:picMk id="20" creationId="{A8D526D7-C782-4F65-A21F-A6B40D869B47}"/>
          </ac:picMkLst>
        </pc:picChg>
      </pc:sldChg>
      <pc:sldChg chg="modSp">
        <pc:chgData name="Nazir Nayal" userId="b5b05a6b919e181c" providerId="LiveId" clId="{58ADD72D-8DDF-478F-AA44-B0CA4AD979FE}" dt="2019-10-08T14:22:54.363" v="16" actId="1076"/>
        <pc:sldMkLst>
          <pc:docMk/>
          <pc:sldMk cId="1734085644" sldId="273"/>
        </pc:sldMkLst>
        <pc:spChg chg="mod">
          <ac:chgData name="Nazir Nayal" userId="b5b05a6b919e181c" providerId="LiveId" clId="{58ADD72D-8DDF-478F-AA44-B0CA4AD979FE}" dt="2019-10-08T14:22:49.536" v="14" actId="255"/>
          <ac:spMkLst>
            <pc:docMk/>
            <pc:sldMk cId="1734085644" sldId="273"/>
            <ac:spMk id="3" creationId="{5275A148-77A4-C74A-9BD8-AC5FCAD3F840}"/>
          </ac:spMkLst>
        </pc:spChg>
        <pc:picChg chg="mod">
          <ac:chgData name="Nazir Nayal" userId="b5b05a6b919e181c" providerId="LiveId" clId="{58ADD72D-8DDF-478F-AA44-B0CA4AD979FE}" dt="2019-10-08T14:22:54.363" v="16" actId="1076"/>
          <ac:picMkLst>
            <pc:docMk/>
            <pc:sldMk cId="1734085644" sldId="273"/>
            <ac:picMk id="5" creationId="{5A406B5C-BD47-A045-826F-687D47A770AC}"/>
          </ac:picMkLst>
        </pc:picChg>
      </pc:sldChg>
      <pc:sldChg chg="addSp delSp modSp mod setBg">
        <pc:chgData name="Nazir Nayal" userId="b5b05a6b919e181c" providerId="LiveId" clId="{58ADD72D-8DDF-478F-AA44-B0CA4AD979FE}" dt="2019-10-08T14:24:28.457" v="45" actId="20577"/>
        <pc:sldMkLst>
          <pc:docMk/>
          <pc:sldMk cId="609106372" sldId="275"/>
        </pc:sldMkLst>
        <pc:spChg chg="mod">
          <ac:chgData name="Nazir Nayal" userId="b5b05a6b919e181c" providerId="LiveId" clId="{58ADD72D-8DDF-478F-AA44-B0CA4AD979FE}" dt="2019-10-08T14:23:37.211" v="39" actId="26606"/>
          <ac:spMkLst>
            <pc:docMk/>
            <pc:sldMk cId="609106372" sldId="275"/>
            <ac:spMk id="2" creationId="{69723DFF-0230-4B34-9C76-BEDE4CC21EBC}"/>
          </ac:spMkLst>
        </pc:spChg>
        <pc:spChg chg="mod ord">
          <ac:chgData name="Nazir Nayal" userId="b5b05a6b919e181c" providerId="LiveId" clId="{58ADD72D-8DDF-478F-AA44-B0CA4AD979FE}" dt="2019-10-08T14:24:19.988" v="43" actId="1076"/>
          <ac:spMkLst>
            <pc:docMk/>
            <pc:sldMk cId="609106372" sldId="275"/>
            <ac:spMk id="3" creationId="{5275A148-77A4-C74A-9BD8-AC5FCAD3F840}"/>
          </ac:spMkLst>
        </pc:spChg>
        <pc:spChg chg="mod ord">
          <ac:chgData name="Nazir Nayal" userId="b5b05a6b919e181c" providerId="LiveId" clId="{58ADD72D-8DDF-478F-AA44-B0CA4AD979FE}" dt="2019-10-08T14:24:28.457" v="45" actId="20577"/>
          <ac:spMkLst>
            <pc:docMk/>
            <pc:sldMk cId="609106372" sldId="275"/>
            <ac:spMk id="6" creationId="{10168409-AD5D-DD4F-9D5E-3217C064F7AF}"/>
          </ac:spMkLst>
        </pc:spChg>
        <pc:spChg chg="add del">
          <ac:chgData name="Nazir Nayal" userId="b5b05a6b919e181c" providerId="LiveId" clId="{58ADD72D-8DDF-478F-AA44-B0CA4AD979FE}" dt="2019-10-08T14:23:20.914" v="19" actId="26606"/>
          <ac:spMkLst>
            <pc:docMk/>
            <pc:sldMk cId="609106372" sldId="275"/>
            <ac:spMk id="12" creationId="{D98318E6-69F4-42F4-AB85-F01AA0DAF3A4}"/>
          </ac:spMkLst>
        </pc:spChg>
        <pc:spChg chg="add del">
          <ac:chgData name="Nazir Nayal" userId="b5b05a6b919e181c" providerId="LiveId" clId="{58ADD72D-8DDF-478F-AA44-B0CA4AD979FE}" dt="2019-10-08T14:23:22.736" v="24" actId="26606"/>
          <ac:spMkLst>
            <pc:docMk/>
            <pc:sldMk cId="609106372" sldId="275"/>
            <ac:spMk id="18" creationId="{D98318E6-69F4-42F4-AB85-F01AA0DAF3A4}"/>
          </ac:spMkLst>
        </pc:spChg>
        <pc:spChg chg="add del">
          <ac:chgData name="Nazir Nayal" userId="b5b05a6b919e181c" providerId="LiveId" clId="{58ADD72D-8DDF-478F-AA44-B0CA4AD979FE}" dt="2019-10-08T14:23:23.105" v="26" actId="26606"/>
          <ac:spMkLst>
            <pc:docMk/>
            <pc:sldMk cId="609106372" sldId="275"/>
            <ac:spMk id="21" creationId="{F662C799-B874-4F21-9E26-28BC92A6598B}"/>
          </ac:spMkLst>
        </pc:spChg>
        <pc:spChg chg="add del">
          <ac:chgData name="Nazir Nayal" userId="b5b05a6b919e181c" providerId="LiveId" clId="{58ADD72D-8DDF-478F-AA44-B0CA4AD979FE}" dt="2019-10-08T14:23:23.729" v="28" actId="26606"/>
          <ac:spMkLst>
            <pc:docMk/>
            <pc:sldMk cId="609106372" sldId="275"/>
            <ac:spMk id="23" creationId="{41A156E7-2308-44C1-AFC5-BDC68FEF90E1}"/>
          </ac:spMkLst>
        </pc:spChg>
        <pc:spChg chg="add del">
          <ac:chgData name="Nazir Nayal" userId="b5b05a6b919e181c" providerId="LiveId" clId="{58ADD72D-8DDF-478F-AA44-B0CA4AD979FE}" dt="2019-10-08T14:23:23.729" v="28" actId="26606"/>
          <ac:spMkLst>
            <pc:docMk/>
            <pc:sldMk cId="609106372" sldId="275"/>
            <ac:spMk id="24" creationId="{AB3D19C7-11BA-4EB2-BF56-6C1C300DA48A}"/>
          </ac:spMkLst>
        </pc:spChg>
        <pc:spChg chg="add del">
          <ac:chgData name="Nazir Nayal" userId="b5b05a6b919e181c" providerId="LiveId" clId="{58ADD72D-8DDF-478F-AA44-B0CA4AD979FE}" dt="2019-10-08T14:23:24.810" v="30" actId="26606"/>
          <ac:spMkLst>
            <pc:docMk/>
            <pc:sldMk cId="609106372" sldId="275"/>
            <ac:spMk id="26" creationId="{F662C799-B874-4F21-9E26-28BC92A6598B}"/>
          </ac:spMkLst>
        </pc:spChg>
        <pc:spChg chg="add del">
          <ac:chgData name="Nazir Nayal" userId="b5b05a6b919e181c" providerId="LiveId" clId="{58ADD72D-8DDF-478F-AA44-B0CA4AD979FE}" dt="2019-10-08T14:23:29.372" v="32" actId="26606"/>
          <ac:spMkLst>
            <pc:docMk/>
            <pc:sldMk cId="609106372" sldId="275"/>
            <ac:spMk id="28" creationId="{D98318E6-69F4-42F4-AB85-F01AA0DAF3A4}"/>
          </ac:spMkLst>
        </pc:spChg>
        <pc:spChg chg="add del">
          <ac:chgData name="Nazir Nayal" userId="b5b05a6b919e181c" providerId="LiveId" clId="{58ADD72D-8DDF-478F-AA44-B0CA4AD979FE}" dt="2019-10-08T14:23:31.171" v="34" actId="26606"/>
          <ac:spMkLst>
            <pc:docMk/>
            <pc:sldMk cId="609106372" sldId="275"/>
            <ac:spMk id="32" creationId="{494843BA-DEF9-406F-8134-09F810F057BA}"/>
          </ac:spMkLst>
        </pc:spChg>
        <pc:spChg chg="add del">
          <ac:chgData name="Nazir Nayal" userId="b5b05a6b919e181c" providerId="LiveId" clId="{58ADD72D-8DDF-478F-AA44-B0CA4AD979FE}" dt="2019-10-08T14:23:33.241" v="36" actId="26606"/>
          <ac:spMkLst>
            <pc:docMk/>
            <pc:sldMk cId="609106372" sldId="275"/>
            <ac:spMk id="34" creationId="{94AB646F-3BE3-47A3-B14F-9CB84F6BF5BD}"/>
          </ac:spMkLst>
        </pc:spChg>
        <pc:spChg chg="add del">
          <ac:chgData name="Nazir Nayal" userId="b5b05a6b919e181c" providerId="LiveId" clId="{58ADD72D-8DDF-478F-AA44-B0CA4AD979FE}" dt="2019-10-08T14:23:37.211" v="39" actId="26606"/>
          <ac:spMkLst>
            <pc:docMk/>
            <pc:sldMk cId="609106372" sldId="275"/>
            <ac:spMk id="37" creationId="{76AAB769-9635-4A0E-8861-BB3FE8396E58}"/>
          </ac:spMkLst>
        </pc:spChg>
        <pc:picChg chg="mod">
          <ac:chgData name="Nazir Nayal" userId="b5b05a6b919e181c" providerId="LiveId" clId="{58ADD72D-8DDF-478F-AA44-B0CA4AD979FE}" dt="2019-10-08T14:24:03.099" v="41" actId="1076"/>
          <ac:picMkLst>
            <pc:docMk/>
            <pc:sldMk cId="609106372" sldId="275"/>
            <ac:picMk id="7" creationId="{108CA845-FCC2-9142-A948-5AD90EEED018}"/>
          </ac:picMkLst>
        </pc:picChg>
        <pc:picChg chg="add del">
          <ac:chgData name="Nazir Nayal" userId="b5b05a6b919e181c" providerId="LiveId" clId="{58ADD72D-8DDF-478F-AA44-B0CA4AD979FE}" dt="2019-10-08T14:23:20.914" v="19" actId="26606"/>
          <ac:picMkLst>
            <pc:docMk/>
            <pc:sldMk cId="609106372" sldId="275"/>
            <ac:picMk id="14" creationId="{559DF61F-9058-49C9-8F75-DC501F983B0E}"/>
          </ac:picMkLst>
        </pc:picChg>
        <pc:picChg chg="add del">
          <ac:chgData name="Nazir Nayal" userId="b5b05a6b919e181c" providerId="LiveId" clId="{58ADD72D-8DDF-478F-AA44-B0CA4AD979FE}" dt="2019-10-08T14:23:22.050" v="22" actId="26606"/>
          <ac:picMkLst>
            <pc:docMk/>
            <pc:sldMk cId="609106372" sldId="275"/>
            <ac:picMk id="16" creationId="{7D934112-154B-4CC7-A804-F3DCB2052E55}"/>
          </ac:picMkLst>
        </pc:picChg>
        <pc:picChg chg="add del">
          <ac:chgData name="Nazir Nayal" userId="b5b05a6b919e181c" providerId="LiveId" clId="{58ADD72D-8DDF-478F-AA44-B0CA4AD979FE}" dt="2019-10-08T14:23:22.736" v="24" actId="26606"/>
          <ac:picMkLst>
            <pc:docMk/>
            <pc:sldMk cId="609106372" sldId="275"/>
            <ac:picMk id="19" creationId="{559DF61F-9058-49C9-8F75-DC501F983B0E}"/>
          </ac:picMkLst>
        </pc:picChg>
        <pc:picChg chg="add del">
          <ac:chgData name="Nazir Nayal" userId="b5b05a6b919e181c" providerId="LiveId" clId="{58ADD72D-8DDF-478F-AA44-B0CA4AD979FE}" dt="2019-10-08T14:23:29.372" v="32" actId="26606"/>
          <ac:picMkLst>
            <pc:docMk/>
            <pc:sldMk cId="609106372" sldId="275"/>
            <ac:picMk id="29" creationId="{559DF61F-9058-49C9-8F75-DC501F983B0E}"/>
          </ac:picMkLst>
        </pc:picChg>
        <pc:picChg chg="add del">
          <ac:chgData name="Nazir Nayal" userId="b5b05a6b919e181c" providerId="LiveId" clId="{58ADD72D-8DDF-478F-AA44-B0CA4AD979FE}" dt="2019-10-08T14:23:31.171" v="34" actId="26606"/>
          <ac:picMkLst>
            <pc:docMk/>
            <pc:sldMk cId="609106372" sldId="275"/>
            <ac:picMk id="31" creationId="{3571A55B-8C56-492F-B317-105830ECF92B}"/>
          </ac:picMkLst>
        </pc:picChg>
        <pc:picChg chg="add del">
          <ac:chgData name="Nazir Nayal" userId="b5b05a6b919e181c" providerId="LiveId" clId="{58ADD72D-8DDF-478F-AA44-B0CA4AD979FE}" dt="2019-10-08T14:23:33.241" v="36" actId="26606"/>
          <ac:picMkLst>
            <pc:docMk/>
            <pc:sldMk cId="609106372" sldId="275"/>
            <ac:picMk id="35" creationId="{E0BE7827-5B1A-4F37-BF70-19F7C5C6BDEB}"/>
          </ac:picMkLst>
        </pc:picChg>
        <pc:picChg chg="add del">
          <ac:chgData name="Nazir Nayal" userId="b5b05a6b919e181c" providerId="LiveId" clId="{58ADD72D-8DDF-478F-AA44-B0CA4AD979FE}" dt="2019-10-08T14:23:37.211" v="39" actId="26606"/>
          <ac:picMkLst>
            <pc:docMk/>
            <pc:sldMk cId="609106372" sldId="275"/>
            <ac:picMk id="38" creationId="{DBF7BBCC-A085-493E-83D9-01D4F8E88929}"/>
          </ac:picMkLst>
        </pc:picChg>
      </pc:sldChg>
      <pc:sldChg chg="addSp delSp modSp add mod setBg">
        <pc:chgData name="Nazir Nayal" userId="b5b05a6b919e181c" providerId="LiveId" clId="{58ADD72D-8DDF-478F-AA44-B0CA4AD979FE}" dt="2019-10-08T14:30:25.448" v="471" actId="26606"/>
        <pc:sldMkLst>
          <pc:docMk/>
          <pc:sldMk cId="4012546536" sldId="277"/>
        </pc:sldMkLst>
        <pc:spChg chg="mod">
          <ac:chgData name="Nazir Nayal" userId="b5b05a6b919e181c" providerId="LiveId" clId="{58ADD72D-8DDF-478F-AA44-B0CA4AD979FE}" dt="2019-10-08T14:29:02.987" v="374" actId="26606"/>
          <ac:spMkLst>
            <pc:docMk/>
            <pc:sldMk cId="4012546536" sldId="277"/>
            <ac:spMk id="2" creationId="{7DD47666-806D-4BC3-8F24-AB6204EB92CB}"/>
          </ac:spMkLst>
        </pc:spChg>
        <pc:spChg chg="mod">
          <ac:chgData name="Nazir Nayal" userId="b5b05a6b919e181c" providerId="LiveId" clId="{58ADD72D-8DDF-478F-AA44-B0CA4AD979FE}" dt="2019-10-08T14:30:25.448" v="471" actId="26606"/>
          <ac:spMkLst>
            <pc:docMk/>
            <pc:sldMk cId="4012546536" sldId="277"/>
            <ac:spMk id="3" creationId="{C348FEC2-4A6C-4A15-A054-20A955E72802}"/>
          </ac:spMkLst>
        </pc:spChg>
        <pc:spChg chg="add del">
          <ac:chgData name="Nazir Nayal" userId="b5b05a6b919e181c" providerId="LiveId" clId="{58ADD72D-8DDF-478F-AA44-B0CA4AD979FE}" dt="2019-10-08T14:30:25.448" v="471" actId="26606"/>
          <ac:spMkLst>
            <pc:docMk/>
            <pc:sldMk cId="4012546536" sldId="277"/>
            <ac:spMk id="10" creationId="{95CB840F-8E41-4CA5-B79B-25CC80AD234A}"/>
          </ac:spMkLst>
        </pc:spChg>
        <pc:spChg chg="add">
          <ac:chgData name="Nazir Nayal" userId="b5b05a6b919e181c" providerId="LiveId" clId="{58ADD72D-8DDF-478F-AA44-B0CA4AD979FE}" dt="2019-10-08T14:30:25.448" v="471" actId="26606"/>
          <ac:spMkLst>
            <pc:docMk/>
            <pc:sldMk cId="4012546536" sldId="277"/>
            <ac:spMk id="15" creationId="{95CB840F-8E41-4CA5-B79B-25CC80AD234A}"/>
          </ac:spMkLst>
        </pc:spChg>
        <pc:picChg chg="add del">
          <ac:chgData name="Nazir Nayal" userId="b5b05a6b919e181c" providerId="LiveId" clId="{58ADD72D-8DDF-478F-AA44-B0CA4AD979FE}" dt="2019-10-08T14:28:40.656" v="368"/>
          <ac:picMkLst>
            <pc:docMk/>
            <pc:sldMk cId="4012546536" sldId="277"/>
            <ac:picMk id="4" creationId="{0DE4C735-64D4-4085-BCDA-099078F00832}"/>
          </ac:picMkLst>
        </pc:picChg>
        <pc:picChg chg="add mod">
          <ac:chgData name="Nazir Nayal" userId="b5b05a6b919e181c" providerId="LiveId" clId="{58ADD72D-8DDF-478F-AA44-B0CA4AD979FE}" dt="2019-10-08T14:29:02.987" v="374" actId="26606"/>
          <ac:picMkLst>
            <pc:docMk/>
            <pc:sldMk cId="4012546536" sldId="277"/>
            <ac:picMk id="5" creationId="{0EED53F8-7631-4DB6-ABB3-9A25A25BD4A3}"/>
          </ac:picMkLst>
        </pc:picChg>
      </pc:sldChg>
      <pc:sldChg chg="addSp delSp modSp add mod setBg">
        <pc:chgData name="Nazir Nayal" userId="b5b05a6b919e181c" providerId="LiveId" clId="{58ADD72D-8DDF-478F-AA44-B0CA4AD979FE}" dt="2019-10-08T14:40:20.168" v="572" actId="20577"/>
        <pc:sldMkLst>
          <pc:docMk/>
          <pc:sldMk cId="3169160240" sldId="278"/>
        </pc:sldMkLst>
        <pc:spChg chg="mod">
          <ac:chgData name="Nazir Nayal" userId="b5b05a6b919e181c" providerId="LiveId" clId="{58ADD72D-8DDF-478F-AA44-B0CA4AD979FE}" dt="2019-10-08T14:40:20.168" v="572" actId="20577"/>
          <ac:spMkLst>
            <pc:docMk/>
            <pc:sldMk cId="3169160240" sldId="278"/>
            <ac:spMk id="2" creationId="{B29C9041-4B67-41A8-AA55-B5926892210A}"/>
          </ac:spMkLst>
        </pc:spChg>
        <pc:spChg chg="del">
          <ac:chgData name="Nazir Nayal" userId="b5b05a6b919e181c" providerId="LiveId" clId="{58ADD72D-8DDF-478F-AA44-B0CA4AD979FE}" dt="2019-10-08T14:39:52.698" v="571" actId="26606"/>
          <ac:spMkLst>
            <pc:docMk/>
            <pc:sldMk cId="3169160240" sldId="278"/>
            <ac:spMk id="3" creationId="{7D7BA124-A182-4E06-AFD2-3BAC1B64BB34}"/>
          </ac:spMkLst>
        </pc:spChg>
        <pc:spChg chg="add">
          <ac:chgData name="Nazir Nayal" userId="b5b05a6b919e181c" providerId="LiveId" clId="{58ADD72D-8DDF-478F-AA44-B0CA4AD979FE}" dt="2019-10-08T14:39:52.698" v="571" actId="26606"/>
          <ac:spMkLst>
            <pc:docMk/>
            <pc:sldMk cId="3169160240" sldId="278"/>
            <ac:spMk id="8" creationId="{4AF66284-D84D-4DA6-B4CD-DE99CE708A81}"/>
          </ac:spMkLst>
        </pc:spChg>
        <pc:spChg chg="add">
          <ac:chgData name="Nazir Nayal" userId="b5b05a6b919e181c" providerId="LiveId" clId="{58ADD72D-8DDF-478F-AA44-B0CA4AD979FE}" dt="2019-10-08T14:39:52.698" v="571" actId="26606"/>
          <ac:spMkLst>
            <pc:docMk/>
            <pc:sldMk cId="3169160240" sldId="278"/>
            <ac:spMk id="10" creationId="{D7342DFD-5FF3-4D14-B946-EE46F4D4F6A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6.svg"/><Relationship Id="rId1" Type="http://schemas.openxmlformats.org/officeDocument/2006/relationships/image" Target="../media/image18.png"/><Relationship Id="rId6" Type="http://schemas.openxmlformats.org/officeDocument/2006/relationships/image" Target="../media/image28.svg"/><Relationship Id="rId5" Type="http://schemas.openxmlformats.org/officeDocument/2006/relationships/image" Target="../media/image22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40DAB-A523-483B-9CA0-4826EDF40FC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77E838-30A3-4DD2-B604-5E3697DA9E6B}">
      <dgm:prSet/>
      <dgm:spPr/>
      <dgm:t>
        <a:bodyPr/>
        <a:lstStyle/>
        <a:p>
          <a:pPr>
            <a:defRPr cap="all"/>
          </a:pPr>
          <a:r>
            <a:rPr lang="en-US"/>
            <a:t>Solving Problems using Algorithms</a:t>
          </a:r>
        </a:p>
      </dgm:t>
    </dgm:pt>
    <dgm:pt modelId="{ED1CDE08-DC55-4C65-B3FB-78AAC5598CF9}" type="parTrans" cxnId="{85ECD8BB-35CB-4755-8722-31817A410C79}">
      <dgm:prSet/>
      <dgm:spPr/>
      <dgm:t>
        <a:bodyPr/>
        <a:lstStyle/>
        <a:p>
          <a:endParaRPr lang="en-US"/>
        </a:p>
      </dgm:t>
    </dgm:pt>
    <dgm:pt modelId="{BA0B1022-7F36-49BC-934D-75A8A11ED7E0}" type="sibTrans" cxnId="{85ECD8BB-35CB-4755-8722-31817A410C79}">
      <dgm:prSet/>
      <dgm:spPr/>
      <dgm:t>
        <a:bodyPr/>
        <a:lstStyle/>
        <a:p>
          <a:endParaRPr lang="en-US"/>
        </a:p>
      </dgm:t>
    </dgm:pt>
    <dgm:pt modelId="{B1078A73-15A7-4169-ADB7-C51A76C0EF3F}">
      <dgm:prSet/>
      <dgm:spPr/>
      <dgm:t>
        <a:bodyPr/>
        <a:lstStyle/>
        <a:p>
          <a:pPr>
            <a:defRPr cap="all"/>
          </a:pPr>
          <a:r>
            <a:rPr lang="en-US"/>
            <a:t>Think fast and code fast</a:t>
          </a:r>
        </a:p>
      </dgm:t>
    </dgm:pt>
    <dgm:pt modelId="{05C779D3-F024-481C-8C45-23C57BB1C56C}" type="parTrans" cxnId="{15CDE6F5-4837-471C-AB0D-5C67CF31C8F1}">
      <dgm:prSet/>
      <dgm:spPr/>
      <dgm:t>
        <a:bodyPr/>
        <a:lstStyle/>
        <a:p>
          <a:endParaRPr lang="en-US"/>
        </a:p>
      </dgm:t>
    </dgm:pt>
    <dgm:pt modelId="{C1E69BCA-8DC9-499E-B1B0-AD0799E1DBC2}" type="sibTrans" cxnId="{15CDE6F5-4837-471C-AB0D-5C67CF31C8F1}">
      <dgm:prSet/>
      <dgm:spPr/>
      <dgm:t>
        <a:bodyPr/>
        <a:lstStyle/>
        <a:p>
          <a:endParaRPr lang="en-US"/>
        </a:p>
      </dgm:t>
    </dgm:pt>
    <dgm:pt modelId="{71EBE4F8-2796-4953-8E09-2C6894499C15}">
      <dgm:prSet/>
      <dgm:spPr/>
      <dgm:t>
        <a:bodyPr/>
        <a:lstStyle/>
        <a:p>
          <a:pPr>
            <a:defRPr cap="all"/>
          </a:pPr>
          <a:r>
            <a:rPr lang="en-US"/>
            <a:t>We need to write program to solve the problems</a:t>
          </a:r>
        </a:p>
      </dgm:t>
    </dgm:pt>
    <dgm:pt modelId="{8DEF3076-BA3C-4035-8F4A-30B332296E39}" type="parTrans" cxnId="{3D0EA3C9-F16A-4549-AC1E-1BCBA9F0AACB}">
      <dgm:prSet/>
      <dgm:spPr/>
      <dgm:t>
        <a:bodyPr/>
        <a:lstStyle/>
        <a:p>
          <a:endParaRPr lang="en-US"/>
        </a:p>
      </dgm:t>
    </dgm:pt>
    <dgm:pt modelId="{9E526BC7-D1F5-4931-8E49-AA4961008999}" type="sibTrans" cxnId="{3D0EA3C9-F16A-4549-AC1E-1BCBA9F0AACB}">
      <dgm:prSet/>
      <dgm:spPr/>
      <dgm:t>
        <a:bodyPr/>
        <a:lstStyle/>
        <a:p>
          <a:endParaRPr lang="en-US"/>
        </a:p>
      </dgm:t>
    </dgm:pt>
    <dgm:pt modelId="{728EFB07-9613-49BD-A3B2-EB68ABA85E03}" type="pres">
      <dgm:prSet presAssocID="{DA240DAB-A523-483B-9CA0-4826EDF40FC9}" presName="root" presStyleCnt="0">
        <dgm:presLayoutVars>
          <dgm:dir/>
          <dgm:resizeHandles val="exact"/>
        </dgm:presLayoutVars>
      </dgm:prSet>
      <dgm:spPr/>
    </dgm:pt>
    <dgm:pt modelId="{E9848477-F164-42DA-B675-F65380238BC0}" type="pres">
      <dgm:prSet presAssocID="{9A77E838-30A3-4DD2-B604-5E3697DA9E6B}" presName="compNode" presStyleCnt="0"/>
      <dgm:spPr/>
    </dgm:pt>
    <dgm:pt modelId="{BFC9573C-B21D-429B-B703-A14FD7AFBDF5}" type="pres">
      <dgm:prSet presAssocID="{9A77E838-30A3-4DD2-B604-5E3697DA9E6B}" presName="iconBgRect" presStyleLbl="bgShp" presStyleIdx="0" presStyleCnt="3"/>
      <dgm:spPr/>
    </dgm:pt>
    <dgm:pt modelId="{515F1D7E-F213-4DCB-90CB-F5271A501C95}" type="pres">
      <dgm:prSet presAssocID="{9A77E838-30A3-4DD2-B604-5E3697DA9E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57881CB-3BD2-4B7D-8095-CB9089FCB399}" type="pres">
      <dgm:prSet presAssocID="{9A77E838-30A3-4DD2-B604-5E3697DA9E6B}" presName="spaceRect" presStyleCnt="0"/>
      <dgm:spPr/>
    </dgm:pt>
    <dgm:pt modelId="{55AB2307-9BDB-4A19-8D97-BD0FEE813755}" type="pres">
      <dgm:prSet presAssocID="{9A77E838-30A3-4DD2-B604-5E3697DA9E6B}" presName="textRect" presStyleLbl="revTx" presStyleIdx="0" presStyleCnt="3">
        <dgm:presLayoutVars>
          <dgm:chMax val="1"/>
          <dgm:chPref val="1"/>
        </dgm:presLayoutVars>
      </dgm:prSet>
      <dgm:spPr/>
    </dgm:pt>
    <dgm:pt modelId="{31212C68-1921-47DB-A7BB-6BFDB8F2F29F}" type="pres">
      <dgm:prSet presAssocID="{BA0B1022-7F36-49BC-934D-75A8A11ED7E0}" presName="sibTrans" presStyleCnt="0"/>
      <dgm:spPr/>
    </dgm:pt>
    <dgm:pt modelId="{93DB77A7-3A6C-4416-8B1F-AAB4F6040C1F}" type="pres">
      <dgm:prSet presAssocID="{B1078A73-15A7-4169-ADB7-C51A76C0EF3F}" presName="compNode" presStyleCnt="0"/>
      <dgm:spPr/>
    </dgm:pt>
    <dgm:pt modelId="{D43F4A43-22A2-40A0-93DE-01ADA31A7117}" type="pres">
      <dgm:prSet presAssocID="{B1078A73-15A7-4169-ADB7-C51A76C0EF3F}" presName="iconBgRect" presStyleLbl="bgShp" presStyleIdx="1" presStyleCnt="3"/>
      <dgm:spPr/>
    </dgm:pt>
    <dgm:pt modelId="{9BCD106E-4075-49B1-B0E2-B33A54F16785}" type="pres">
      <dgm:prSet presAssocID="{B1078A73-15A7-4169-ADB7-C51A76C0EF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1471B982-A02B-40DD-90C0-7A1A131ED96A}" type="pres">
      <dgm:prSet presAssocID="{B1078A73-15A7-4169-ADB7-C51A76C0EF3F}" presName="spaceRect" presStyleCnt="0"/>
      <dgm:spPr/>
    </dgm:pt>
    <dgm:pt modelId="{6E00847A-D218-412E-98B4-C91CD6CA7451}" type="pres">
      <dgm:prSet presAssocID="{B1078A73-15A7-4169-ADB7-C51A76C0EF3F}" presName="textRect" presStyleLbl="revTx" presStyleIdx="1" presStyleCnt="3">
        <dgm:presLayoutVars>
          <dgm:chMax val="1"/>
          <dgm:chPref val="1"/>
        </dgm:presLayoutVars>
      </dgm:prSet>
      <dgm:spPr/>
    </dgm:pt>
    <dgm:pt modelId="{0B7A8BCA-CD41-4A53-B678-A65097CAAFEB}" type="pres">
      <dgm:prSet presAssocID="{C1E69BCA-8DC9-499E-B1B0-AD0799E1DBC2}" presName="sibTrans" presStyleCnt="0"/>
      <dgm:spPr/>
    </dgm:pt>
    <dgm:pt modelId="{77E7501A-763A-4D6B-8124-EA71E65AEAA3}" type="pres">
      <dgm:prSet presAssocID="{71EBE4F8-2796-4953-8E09-2C6894499C15}" presName="compNode" presStyleCnt="0"/>
      <dgm:spPr/>
    </dgm:pt>
    <dgm:pt modelId="{02B87173-F805-4756-BDDE-8278454E6635}" type="pres">
      <dgm:prSet presAssocID="{71EBE4F8-2796-4953-8E09-2C6894499C15}" presName="iconBgRect" presStyleLbl="bgShp" presStyleIdx="2" presStyleCnt="3"/>
      <dgm:spPr/>
    </dgm:pt>
    <dgm:pt modelId="{FA2D47CB-F1BF-482B-9D47-D5BC48846715}" type="pres">
      <dgm:prSet presAssocID="{71EBE4F8-2796-4953-8E09-2C6894499C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BC4053F-2F79-4861-8ED0-CB21BCE5B9C8}" type="pres">
      <dgm:prSet presAssocID="{71EBE4F8-2796-4953-8E09-2C6894499C15}" presName="spaceRect" presStyleCnt="0"/>
      <dgm:spPr/>
    </dgm:pt>
    <dgm:pt modelId="{40247C9D-0B19-4073-9F78-1344D4FD42FC}" type="pres">
      <dgm:prSet presAssocID="{71EBE4F8-2796-4953-8E09-2C6894499C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A65516-00DF-45B3-87B4-2329EBD10D88}" type="presOf" srcId="{9A77E838-30A3-4DD2-B604-5E3697DA9E6B}" destId="{55AB2307-9BDB-4A19-8D97-BD0FEE813755}" srcOrd="0" destOrd="0" presId="urn:microsoft.com/office/officeart/2018/5/layout/IconCircleLabelList"/>
    <dgm:cxn modelId="{808FDB42-BB7C-40F4-9EAD-EF135E2E7A43}" type="presOf" srcId="{71EBE4F8-2796-4953-8E09-2C6894499C15}" destId="{40247C9D-0B19-4073-9F78-1344D4FD42FC}" srcOrd="0" destOrd="0" presId="urn:microsoft.com/office/officeart/2018/5/layout/IconCircleLabelList"/>
    <dgm:cxn modelId="{822F02B3-0EB8-462B-8186-B759A593ABFA}" type="presOf" srcId="{DA240DAB-A523-483B-9CA0-4826EDF40FC9}" destId="{728EFB07-9613-49BD-A3B2-EB68ABA85E03}" srcOrd="0" destOrd="0" presId="urn:microsoft.com/office/officeart/2018/5/layout/IconCircleLabelList"/>
    <dgm:cxn modelId="{85ECD8BB-35CB-4755-8722-31817A410C79}" srcId="{DA240DAB-A523-483B-9CA0-4826EDF40FC9}" destId="{9A77E838-30A3-4DD2-B604-5E3697DA9E6B}" srcOrd="0" destOrd="0" parTransId="{ED1CDE08-DC55-4C65-B3FB-78AAC5598CF9}" sibTransId="{BA0B1022-7F36-49BC-934D-75A8A11ED7E0}"/>
    <dgm:cxn modelId="{E932BBC4-9E3E-4FD4-BE21-C0DFD465B984}" type="presOf" srcId="{B1078A73-15A7-4169-ADB7-C51A76C0EF3F}" destId="{6E00847A-D218-412E-98B4-C91CD6CA7451}" srcOrd="0" destOrd="0" presId="urn:microsoft.com/office/officeart/2018/5/layout/IconCircleLabelList"/>
    <dgm:cxn modelId="{3D0EA3C9-F16A-4549-AC1E-1BCBA9F0AACB}" srcId="{DA240DAB-A523-483B-9CA0-4826EDF40FC9}" destId="{71EBE4F8-2796-4953-8E09-2C6894499C15}" srcOrd="2" destOrd="0" parTransId="{8DEF3076-BA3C-4035-8F4A-30B332296E39}" sibTransId="{9E526BC7-D1F5-4931-8E49-AA4961008999}"/>
    <dgm:cxn modelId="{15CDE6F5-4837-471C-AB0D-5C67CF31C8F1}" srcId="{DA240DAB-A523-483B-9CA0-4826EDF40FC9}" destId="{B1078A73-15A7-4169-ADB7-C51A76C0EF3F}" srcOrd="1" destOrd="0" parTransId="{05C779D3-F024-481C-8C45-23C57BB1C56C}" sibTransId="{C1E69BCA-8DC9-499E-B1B0-AD0799E1DBC2}"/>
    <dgm:cxn modelId="{C547320C-FC68-4F2D-B5F3-B0081A486AEC}" type="presParOf" srcId="{728EFB07-9613-49BD-A3B2-EB68ABA85E03}" destId="{E9848477-F164-42DA-B675-F65380238BC0}" srcOrd="0" destOrd="0" presId="urn:microsoft.com/office/officeart/2018/5/layout/IconCircleLabelList"/>
    <dgm:cxn modelId="{A2203615-3EDC-485C-AE26-E77E76B0894B}" type="presParOf" srcId="{E9848477-F164-42DA-B675-F65380238BC0}" destId="{BFC9573C-B21D-429B-B703-A14FD7AFBDF5}" srcOrd="0" destOrd="0" presId="urn:microsoft.com/office/officeart/2018/5/layout/IconCircleLabelList"/>
    <dgm:cxn modelId="{4E0EB016-7A1E-4C7C-A760-34438F9256B7}" type="presParOf" srcId="{E9848477-F164-42DA-B675-F65380238BC0}" destId="{515F1D7E-F213-4DCB-90CB-F5271A501C95}" srcOrd="1" destOrd="0" presId="urn:microsoft.com/office/officeart/2018/5/layout/IconCircleLabelList"/>
    <dgm:cxn modelId="{27F5DE55-01CB-436A-A946-339D2FE031F4}" type="presParOf" srcId="{E9848477-F164-42DA-B675-F65380238BC0}" destId="{957881CB-3BD2-4B7D-8095-CB9089FCB399}" srcOrd="2" destOrd="0" presId="urn:microsoft.com/office/officeart/2018/5/layout/IconCircleLabelList"/>
    <dgm:cxn modelId="{03F35048-24E7-46DC-995B-583303E39039}" type="presParOf" srcId="{E9848477-F164-42DA-B675-F65380238BC0}" destId="{55AB2307-9BDB-4A19-8D97-BD0FEE813755}" srcOrd="3" destOrd="0" presId="urn:microsoft.com/office/officeart/2018/5/layout/IconCircleLabelList"/>
    <dgm:cxn modelId="{D6C11D49-E101-4E79-8873-FEACFB74540C}" type="presParOf" srcId="{728EFB07-9613-49BD-A3B2-EB68ABA85E03}" destId="{31212C68-1921-47DB-A7BB-6BFDB8F2F29F}" srcOrd="1" destOrd="0" presId="urn:microsoft.com/office/officeart/2018/5/layout/IconCircleLabelList"/>
    <dgm:cxn modelId="{13109865-58D9-4C2F-9F87-FA2A3AA9F0BF}" type="presParOf" srcId="{728EFB07-9613-49BD-A3B2-EB68ABA85E03}" destId="{93DB77A7-3A6C-4416-8B1F-AAB4F6040C1F}" srcOrd="2" destOrd="0" presId="urn:microsoft.com/office/officeart/2018/5/layout/IconCircleLabelList"/>
    <dgm:cxn modelId="{7BD7A198-075C-4D60-9972-A7E3340FB000}" type="presParOf" srcId="{93DB77A7-3A6C-4416-8B1F-AAB4F6040C1F}" destId="{D43F4A43-22A2-40A0-93DE-01ADA31A7117}" srcOrd="0" destOrd="0" presId="urn:microsoft.com/office/officeart/2018/5/layout/IconCircleLabelList"/>
    <dgm:cxn modelId="{2ADFB2C8-81E3-4F22-AA2D-DD639AF95914}" type="presParOf" srcId="{93DB77A7-3A6C-4416-8B1F-AAB4F6040C1F}" destId="{9BCD106E-4075-49B1-B0E2-B33A54F16785}" srcOrd="1" destOrd="0" presId="urn:microsoft.com/office/officeart/2018/5/layout/IconCircleLabelList"/>
    <dgm:cxn modelId="{96FD0D59-C608-4425-9699-99A7C4113998}" type="presParOf" srcId="{93DB77A7-3A6C-4416-8B1F-AAB4F6040C1F}" destId="{1471B982-A02B-40DD-90C0-7A1A131ED96A}" srcOrd="2" destOrd="0" presId="urn:microsoft.com/office/officeart/2018/5/layout/IconCircleLabelList"/>
    <dgm:cxn modelId="{C448A9E5-C513-423D-A4E8-31D21ED10E80}" type="presParOf" srcId="{93DB77A7-3A6C-4416-8B1F-AAB4F6040C1F}" destId="{6E00847A-D218-412E-98B4-C91CD6CA7451}" srcOrd="3" destOrd="0" presId="urn:microsoft.com/office/officeart/2018/5/layout/IconCircleLabelList"/>
    <dgm:cxn modelId="{DE4205CC-5D4F-48D7-BC8D-13334B323EC6}" type="presParOf" srcId="{728EFB07-9613-49BD-A3B2-EB68ABA85E03}" destId="{0B7A8BCA-CD41-4A53-B678-A65097CAAFEB}" srcOrd="3" destOrd="0" presId="urn:microsoft.com/office/officeart/2018/5/layout/IconCircleLabelList"/>
    <dgm:cxn modelId="{78B7EF60-AD88-46D0-9399-29203DDB4874}" type="presParOf" srcId="{728EFB07-9613-49BD-A3B2-EB68ABA85E03}" destId="{77E7501A-763A-4D6B-8124-EA71E65AEAA3}" srcOrd="4" destOrd="0" presId="urn:microsoft.com/office/officeart/2018/5/layout/IconCircleLabelList"/>
    <dgm:cxn modelId="{EE53A588-0A14-4DE1-8A35-E51631DDA889}" type="presParOf" srcId="{77E7501A-763A-4D6B-8124-EA71E65AEAA3}" destId="{02B87173-F805-4756-BDDE-8278454E6635}" srcOrd="0" destOrd="0" presId="urn:microsoft.com/office/officeart/2018/5/layout/IconCircleLabelList"/>
    <dgm:cxn modelId="{7BC00442-A625-4363-A1EC-4D1C867F7A5D}" type="presParOf" srcId="{77E7501A-763A-4D6B-8124-EA71E65AEAA3}" destId="{FA2D47CB-F1BF-482B-9D47-D5BC48846715}" srcOrd="1" destOrd="0" presId="urn:microsoft.com/office/officeart/2018/5/layout/IconCircleLabelList"/>
    <dgm:cxn modelId="{14229268-4855-40BE-B348-C0146A4775D4}" type="presParOf" srcId="{77E7501A-763A-4D6B-8124-EA71E65AEAA3}" destId="{DBC4053F-2F79-4861-8ED0-CB21BCE5B9C8}" srcOrd="2" destOrd="0" presId="urn:microsoft.com/office/officeart/2018/5/layout/IconCircleLabelList"/>
    <dgm:cxn modelId="{8A6068FB-B27F-4674-825D-D8E851A8E9EF}" type="presParOf" srcId="{77E7501A-763A-4D6B-8124-EA71E65AEAA3}" destId="{40247C9D-0B19-4073-9F78-1344D4FD42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18B20D-6040-4917-809E-28D6D795E3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F3FA2ECD-DBD6-4EA7-A7C5-09A03858F7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can we input n numbers ?</a:t>
          </a:r>
        </a:p>
      </dgm:t>
    </dgm:pt>
    <dgm:pt modelId="{27180D78-11F2-4ECE-BC9A-E8085246FA32}" type="parTrans" cxnId="{BBFF5D56-7850-4297-B991-C35E245F595D}">
      <dgm:prSet/>
      <dgm:spPr/>
      <dgm:t>
        <a:bodyPr/>
        <a:lstStyle/>
        <a:p>
          <a:endParaRPr lang="en-US"/>
        </a:p>
      </dgm:t>
    </dgm:pt>
    <dgm:pt modelId="{31414F81-C62C-48C8-9A18-F4BACF6E48C3}" type="sibTrans" cxnId="{BBFF5D56-7850-4297-B991-C35E245F595D}">
      <dgm:prSet/>
      <dgm:spPr/>
      <dgm:t>
        <a:bodyPr/>
        <a:lstStyle/>
        <a:p>
          <a:endParaRPr lang="en-US"/>
        </a:p>
      </dgm:t>
    </dgm:pt>
    <dgm:pt modelId="{EDFD967B-F78F-4858-8E11-B964BBF10C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 course we will not use (cin &gt;&gt; x) n times because n can be up to 1000 !.</a:t>
          </a:r>
        </a:p>
      </dgm:t>
    </dgm:pt>
    <dgm:pt modelId="{6CB0458A-B072-4687-938A-E544B3C3C1DA}" type="parTrans" cxnId="{09A4D7F6-6220-4111-9578-A0AFB7451D6F}">
      <dgm:prSet/>
      <dgm:spPr/>
      <dgm:t>
        <a:bodyPr/>
        <a:lstStyle/>
        <a:p>
          <a:endParaRPr lang="en-US"/>
        </a:p>
      </dgm:t>
    </dgm:pt>
    <dgm:pt modelId="{FE22134B-5383-4DE2-892A-C585B6A38CAD}" type="sibTrans" cxnId="{09A4D7F6-6220-4111-9578-A0AFB7451D6F}">
      <dgm:prSet/>
      <dgm:spPr/>
      <dgm:t>
        <a:bodyPr/>
        <a:lstStyle/>
        <a:p>
          <a:endParaRPr lang="en-US"/>
        </a:p>
      </dgm:t>
    </dgm:pt>
    <dgm:pt modelId="{90D819DA-4C3C-4F16-BA70-2EAB7AE89F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need some other tool that will make this repetitive task easier.</a:t>
          </a:r>
        </a:p>
      </dgm:t>
    </dgm:pt>
    <dgm:pt modelId="{566E9517-E98E-4ED3-8D84-15634247A07C}" type="parTrans" cxnId="{D308FAF3-4384-4731-B633-22F176ECCBF4}">
      <dgm:prSet/>
      <dgm:spPr/>
      <dgm:t>
        <a:bodyPr/>
        <a:lstStyle/>
        <a:p>
          <a:endParaRPr lang="en-US"/>
        </a:p>
      </dgm:t>
    </dgm:pt>
    <dgm:pt modelId="{B4CEE1A3-2337-47D0-A05F-7EC0ED9D8BE3}" type="sibTrans" cxnId="{D308FAF3-4384-4731-B633-22F176ECCBF4}">
      <dgm:prSet/>
      <dgm:spPr/>
      <dgm:t>
        <a:bodyPr/>
        <a:lstStyle/>
        <a:p>
          <a:endParaRPr lang="en-US"/>
        </a:p>
      </dgm:t>
    </dgm:pt>
    <dgm:pt modelId="{2D214471-CAC6-49EA-8389-04023187E3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Yes we have loops in C++ !</a:t>
          </a:r>
        </a:p>
      </dgm:t>
    </dgm:pt>
    <dgm:pt modelId="{9E0045B1-942A-42A3-A510-50F440D32471}" type="parTrans" cxnId="{E92F44E4-14EA-4FCD-B95F-89662D4E1593}">
      <dgm:prSet/>
      <dgm:spPr/>
      <dgm:t>
        <a:bodyPr/>
        <a:lstStyle/>
        <a:p>
          <a:endParaRPr lang="en-US"/>
        </a:p>
      </dgm:t>
    </dgm:pt>
    <dgm:pt modelId="{C4E129ED-0894-478D-B37F-41DEDDDCE013}" type="sibTrans" cxnId="{E92F44E4-14EA-4FCD-B95F-89662D4E1593}">
      <dgm:prSet/>
      <dgm:spPr/>
      <dgm:t>
        <a:bodyPr/>
        <a:lstStyle/>
        <a:p>
          <a:endParaRPr lang="en-US"/>
        </a:p>
      </dgm:t>
    </dgm:pt>
    <dgm:pt modelId="{4A308E28-30E0-4094-8637-DFE5D5424083}" type="pres">
      <dgm:prSet presAssocID="{3018B20D-6040-4917-809E-28D6D795E360}" presName="root" presStyleCnt="0">
        <dgm:presLayoutVars>
          <dgm:dir/>
          <dgm:resizeHandles val="exact"/>
        </dgm:presLayoutVars>
      </dgm:prSet>
      <dgm:spPr/>
    </dgm:pt>
    <dgm:pt modelId="{509A553F-DB56-40F0-92E0-EC161A237727}" type="pres">
      <dgm:prSet presAssocID="{F3FA2ECD-DBD6-4EA7-A7C5-09A03858F770}" presName="compNode" presStyleCnt="0"/>
      <dgm:spPr/>
    </dgm:pt>
    <dgm:pt modelId="{1D67E884-0980-4920-B892-42967382E83E}" type="pres">
      <dgm:prSet presAssocID="{F3FA2ECD-DBD6-4EA7-A7C5-09A03858F770}" presName="bgRect" presStyleLbl="bgShp" presStyleIdx="0" presStyleCnt="4"/>
      <dgm:spPr/>
    </dgm:pt>
    <dgm:pt modelId="{1443F86A-5F1D-455A-B4AD-509EC9B6FB70}" type="pres">
      <dgm:prSet presAssocID="{F3FA2ECD-DBD6-4EA7-A7C5-09A03858F7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ry"/>
        </a:ext>
      </dgm:extLst>
    </dgm:pt>
    <dgm:pt modelId="{11C29396-E40B-4B6C-819D-EA29410C72AD}" type="pres">
      <dgm:prSet presAssocID="{F3FA2ECD-DBD6-4EA7-A7C5-09A03858F770}" presName="spaceRect" presStyleCnt="0"/>
      <dgm:spPr/>
    </dgm:pt>
    <dgm:pt modelId="{A4F0C292-8268-4B23-A518-361814C40B77}" type="pres">
      <dgm:prSet presAssocID="{F3FA2ECD-DBD6-4EA7-A7C5-09A03858F770}" presName="parTx" presStyleLbl="revTx" presStyleIdx="0" presStyleCnt="4">
        <dgm:presLayoutVars>
          <dgm:chMax val="0"/>
          <dgm:chPref val="0"/>
        </dgm:presLayoutVars>
      </dgm:prSet>
      <dgm:spPr/>
    </dgm:pt>
    <dgm:pt modelId="{D79645ED-5F57-4C21-8B51-C827B34D9608}" type="pres">
      <dgm:prSet presAssocID="{31414F81-C62C-48C8-9A18-F4BACF6E48C3}" presName="sibTrans" presStyleCnt="0"/>
      <dgm:spPr/>
    </dgm:pt>
    <dgm:pt modelId="{217681CD-7FE6-4A2D-B212-A18DE9DFDF4F}" type="pres">
      <dgm:prSet presAssocID="{EDFD967B-F78F-4858-8E11-B964BBF10CA8}" presName="compNode" presStyleCnt="0"/>
      <dgm:spPr/>
    </dgm:pt>
    <dgm:pt modelId="{3CF42E62-B022-4046-98E2-3B913248BF04}" type="pres">
      <dgm:prSet presAssocID="{EDFD967B-F78F-4858-8E11-B964BBF10CA8}" presName="bgRect" presStyleLbl="bgShp" presStyleIdx="1" presStyleCnt="4"/>
      <dgm:spPr/>
    </dgm:pt>
    <dgm:pt modelId="{F9B95E2D-CAF4-4B64-8DE6-3496EBCFC850}" type="pres">
      <dgm:prSet presAssocID="{EDFD967B-F78F-4858-8E11-B964BBF10C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boxCrossed"/>
        </a:ext>
      </dgm:extLst>
    </dgm:pt>
    <dgm:pt modelId="{0090FA74-ECB2-4AC8-A255-6A83BACA6F1D}" type="pres">
      <dgm:prSet presAssocID="{EDFD967B-F78F-4858-8E11-B964BBF10CA8}" presName="spaceRect" presStyleCnt="0"/>
      <dgm:spPr/>
    </dgm:pt>
    <dgm:pt modelId="{F3DBE37C-1A90-47DD-96F4-0C8254880FF7}" type="pres">
      <dgm:prSet presAssocID="{EDFD967B-F78F-4858-8E11-B964BBF10CA8}" presName="parTx" presStyleLbl="revTx" presStyleIdx="1" presStyleCnt="4">
        <dgm:presLayoutVars>
          <dgm:chMax val="0"/>
          <dgm:chPref val="0"/>
        </dgm:presLayoutVars>
      </dgm:prSet>
      <dgm:spPr/>
    </dgm:pt>
    <dgm:pt modelId="{38D5396C-D89F-42AB-B0E7-D62487D382A7}" type="pres">
      <dgm:prSet presAssocID="{FE22134B-5383-4DE2-892A-C585B6A38CAD}" presName="sibTrans" presStyleCnt="0"/>
      <dgm:spPr/>
    </dgm:pt>
    <dgm:pt modelId="{4E1802DA-3763-4766-8D81-80A881841568}" type="pres">
      <dgm:prSet presAssocID="{90D819DA-4C3C-4F16-BA70-2EAB7AE89F07}" presName="compNode" presStyleCnt="0"/>
      <dgm:spPr/>
    </dgm:pt>
    <dgm:pt modelId="{AF6CCA1F-456E-4EB0-B58F-A82034ECD8E5}" type="pres">
      <dgm:prSet presAssocID="{90D819DA-4C3C-4F16-BA70-2EAB7AE89F07}" presName="bgRect" presStyleLbl="bgShp" presStyleIdx="2" presStyleCnt="4"/>
      <dgm:spPr/>
    </dgm:pt>
    <dgm:pt modelId="{63F7D6D0-E5F9-4DA3-AE5A-12AA41B8A27A}" type="pres">
      <dgm:prSet presAssocID="{90D819DA-4C3C-4F16-BA70-2EAB7AE89F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BB1C2EA8-BA76-47CE-A72D-CB79D6C2E072}" type="pres">
      <dgm:prSet presAssocID="{90D819DA-4C3C-4F16-BA70-2EAB7AE89F07}" presName="spaceRect" presStyleCnt="0"/>
      <dgm:spPr/>
    </dgm:pt>
    <dgm:pt modelId="{E12C0D6E-5494-4CD8-9870-3BB190EFDB2E}" type="pres">
      <dgm:prSet presAssocID="{90D819DA-4C3C-4F16-BA70-2EAB7AE89F07}" presName="parTx" presStyleLbl="revTx" presStyleIdx="2" presStyleCnt="4">
        <dgm:presLayoutVars>
          <dgm:chMax val="0"/>
          <dgm:chPref val="0"/>
        </dgm:presLayoutVars>
      </dgm:prSet>
      <dgm:spPr/>
    </dgm:pt>
    <dgm:pt modelId="{DFC00B38-665D-4ED0-BF40-89DAB1B80B44}" type="pres">
      <dgm:prSet presAssocID="{B4CEE1A3-2337-47D0-A05F-7EC0ED9D8BE3}" presName="sibTrans" presStyleCnt="0"/>
      <dgm:spPr/>
    </dgm:pt>
    <dgm:pt modelId="{3E70BA61-3EC1-4A30-BC42-633312A57B26}" type="pres">
      <dgm:prSet presAssocID="{2D214471-CAC6-49EA-8389-04023187E3FD}" presName="compNode" presStyleCnt="0"/>
      <dgm:spPr/>
    </dgm:pt>
    <dgm:pt modelId="{5DE7916E-0D29-43E1-A594-6059BE35A039}" type="pres">
      <dgm:prSet presAssocID="{2D214471-CAC6-49EA-8389-04023187E3FD}" presName="bgRect" presStyleLbl="bgShp" presStyleIdx="3" presStyleCnt="4"/>
      <dgm:spPr/>
    </dgm:pt>
    <dgm:pt modelId="{D177A0AB-B355-4F7C-BD5A-539F7E03D6C6}" type="pres">
      <dgm:prSet presAssocID="{2D214471-CAC6-49EA-8389-04023187E3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637B7FB-F4A5-49FD-8E41-DFC056849F66}" type="pres">
      <dgm:prSet presAssocID="{2D214471-CAC6-49EA-8389-04023187E3FD}" presName="spaceRect" presStyleCnt="0"/>
      <dgm:spPr/>
    </dgm:pt>
    <dgm:pt modelId="{804A97B0-14D7-4842-9DA4-D44E54C1D3F8}" type="pres">
      <dgm:prSet presAssocID="{2D214471-CAC6-49EA-8389-04023187E3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2699E65-F9D1-4B71-A38D-C8DC4AA6994A}" type="presOf" srcId="{3018B20D-6040-4917-809E-28D6D795E360}" destId="{4A308E28-30E0-4094-8637-DFE5D5424083}" srcOrd="0" destOrd="0" presId="urn:microsoft.com/office/officeart/2018/2/layout/IconVerticalSolidList"/>
    <dgm:cxn modelId="{3FCE3F50-9E79-4744-86CE-9539488BFEAB}" type="presOf" srcId="{90D819DA-4C3C-4F16-BA70-2EAB7AE89F07}" destId="{E12C0D6E-5494-4CD8-9870-3BB190EFDB2E}" srcOrd="0" destOrd="0" presId="urn:microsoft.com/office/officeart/2018/2/layout/IconVerticalSolidList"/>
    <dgm:cxn modelId="{BBFF5D56-7850-4297-B991-C35E245F595D}" srcId="{3018B20D-6040-4917-809E-28D6D795E360}" destId="{F3FA2ECD-DBD6-4EA7-A7C5-09A03858F770}" srcOrd="0" destOrd="0" parTransId="{27180D78-11F2-4ECE-BC9A-E8085246FA32}" sibTransId="{31414F81-C62C-48C8-9A18-F4BACF6E48C3}"/>
    <dgm:cxn modelId="{B16AC6A0-EA3F-483B-ABC0-E49009CC2DB5}" type="presOf" srcId="{F3FA2ECD-DBD6-4EA7-A7C5-09A03858F770}" destId="{A4F0C292-8268-4B23-A518-361814C40B77}" srcOrd="0" destOrd="0" presId="urn:microsoft.com/office/officeart/2018/2/layout/IconVerticalSolidList"/>
    <dgm:cxn modelId="{7B9C97C4-9DCB-4137-B14E-F937DCB51F80}" type="presOf" srcId="{2D214471-CAC6-49EA-8389-04023187E3FD}" destId="{804A97B0-14D7-4842-9DA4-D44E54C1D3F8}" srcOrd="0" destOrd="0" presId="urn:microsoft.com/office/officeart/2018/2/layout/IconVerticalSolidList"/>
    <dgm:cxn modelId="{5D0CC2C8-5FE1-467E-A5BD-140CD77B7D3F}" type="presOf" srcId="{EDFD967B-F78F-4858-8E11-B964BBF10CA8}" destId="{F3DBE37C-1A90-47DD-96F4-0C8254880FF7}" srcOrd="0" destOrd="0" presId="urn:microsoft.com/office/officeart/2018/2/layout/IconVerticalSolidList"/>
    <dgm:cxn modelId="{E92F44E4-14EA-4FCD-B95F-89662D4E1593}" srcId="{3018B20D-6040-4917-809E-28D6D795E360}" destId="{2D214471-CAC6-49EA-8389-04023187E3FD}" srcOrd="3" destOrd="0" parTransId="{9E0045B1-942A-42A3-A510-50F440D32471}" sibTransId="{C4E129ED-0894-478D-B37F-41DEDDDCE013}"/>
    <dgm:cxn modelId="{D308FAF3-4384-4731-B633-22F176ECCBF4}" srcId="{3018B20D-6040-4917-809E-28D6D795E360}" destId="{90D819DA-4C3C-4F16-BA70-2EAB7AE89F07}" srcOrd="2" destOrd="0" parTransId="{566E9517-E98E-4ED3-8D84-15634247A07C}" sibTransId="{B4CEE1A3-2337-47D0-A05F-7EC0ED9D8BE3}"/>
    <dgm:cxn modelId="{09A4D7F6-6220-4111-9578-A0AFB7451D6F}" srcId="{3018B20D-6040-4917-809E-28D6D795E360}" destId="{EDFD967B-F78F-4858-8E11-B964BBF10CA8}" srcOrd="1" destOrd="0" parTransId="{6CB0458A-B072-4687-938A-E544B3C3C1DA}" sibTransId="{FE22134B-5383-4DE2-892A-C585B6A38CAD}"/>
    <dgm:cxn modelId="{AB444940-E265-45A1-A8E0-AA1D7EC322DA}" type="presParOf" srcId="{4A308E28-30E0-4094-8637-DFE5D5424083}" destId="{509A553F-DB56-40F0-92E0-EC161A237727}" srcOrd="0" destOrd="0" presId="urn:microsoft.com/office/officeart/2018/2/layout/IconVerticalSolidList"/>
    <dgm:cxn modelId="{9D113966-E478-4862-80D0-FB70C3051170}" type="presParOf" srcId="{509A553F-DB56-40F0-92E0-EC161A237727}" destId="{1D67E884-0980-4920-B892-42967382E83E}" srcOrd="0" destOrd="0" presId="urn:microsoft.com/office/officeart/2018/2/layout/IconVerticalSolidList"/>
    <dgm:cxn modelId="{C0983DF5-DB30-4355-AAF8-70B064BE2669}" type="presParOf" srcId="{509A553F-DB56-40F0-92E0-EC161A237727}" destId="{1443F86A-5F1D-455A-B4AD-509EC9B6FB70}" srcOrd="1" destOrd="0" presId="urn:microsoft.com/office/officeart/2018/2/layout/IconVerticalSolidList"/>
    <dgm:cxn modelId="{C4602EE7-9EA0-4D34-A914-1209CF521501}" type="presParOf" srcId="{509A553F-DB56-40F0-92E0-EC161A237727}" destId="{11C29396-E40B-4B6C-819D-EA29410C72AD}" srcOrd="2" destOrd="0" presId="urn:microsoft.com/office/officeart/2018/2/layout/IconVerticalSolidList"/>
    <dgm:cxn modelId="{E8C1DDF3-C48F-4240-890B-DD92A73AAC39}" type="presParOf" srcId="{509A553F-DB56-40F0-92E0-EC161A237727}" destId="{A4F0C292-8268-4B23-A518-361814C40B77}" srcOrd="3" destOrd="0" presId="urn:microsoft.com/office/officeart/2018/2/layout/IconVerticalSolidList"/>
    <dgm:cxn modelId="{2BB0298F-9471-4BD0-A672-4FBF9A60193E}" type="presParOf" srcId="{4A308E28-30E0-4094-8637-DFE5D5424083}" destId="{D79645ED-5F57-4C21-8B51-C827B34D9608}" srcOrd="1" destOrd="0" presId="urn:microsoft.com/office/officeart/2018/2/layout/IconVerticalSolidList"/>
    <dgm:cxn modelId="{871B5FD6-78E9-4361-9075-7DB3CE4D52D4}" type="presParOf" srcId="{4A308E28-30E0-4094-8637-DFE5D5424083}" destId="{217681CD-7FE6-4A2D-B212-A18DE9DFDF4F}" srcOrd="2" destOrd="0" presId="urn:microsoft.com/office/officeart/2018/2/layout/IconVerticalSolidList"/>
    <dgm:cxn modelId="{2311B598-F2AA-4434-A8F9-D173B868CB66}" type="presParOf" srcId="{217681CD-7FE6-4A2D-B212-A18DE9DFDF4F}" destId="{3CF42E62-B022-4046-98E2-3B913248BF04}" srcOrd="0" destOrd="0" presId="urn:microsoft.com/office/officeart/2018/2/layout/IconVerticalSolidList"/>
    <dgm:cxn modelId="{358B3415-5964-49D9-A7C2-42A21451985E}" type="presParOf" srcId="{217681CD-7FE6-4A2D-B212-A18DE9DFDF4F}" destId="{F9B95E2D-CAF4-4B64-8DE6-3496EBCFC850}" srcOrd="1" destOrd="0" presId="urn:microsoft.com/office/officeart/2018/2/layout/IconVerticalSolidList"/>
    <dgm:cxn modelId="{CAF518F0-0086-41D5-88CB-21637A85DC07}" type="presParOf" srcId="{217681CD-7FE6-4A2D-B212-A18DE9DFDF4F}" destId="{0090FA74-ECB2-4AC8-A255-6A83BACA6F1D}" srcOrd="2" destOrd="0" presId="urn:microsoft.com/office/officeart/2018/2/layout/IconVerticalSolidList"/>
    <dgm:cxn modelId="{21A6EEEA-8DDE-46ED-840A-2C6AA7BD8ED5}" type="presParOf" srcId="{217681CD-7FE6-4A2D-B212-A18DE9DFDF4F}" destId="{F3DBE37C-1A90-47DD-96F4-0C8254880FF7}" srcOrd="3" destOrd="0" presId="urn:microsoft.com/office/officeart/2018/2/layout/IconVerticalSolidList"/>
    <dgm:cxn modelId="{0656E4FB-1294-4FF7-83DD-25B83BBECF6E}" type="presParOf" srcId="{4A308E28-30E0-4094-8637-DFE5D5424083}" destId="{38D5396C-D89F-42AB-B0E7-D62487D382A7}" srcOrd="3" destOrd="0" presId="urn:microsoft.com/office/officeart/2018/2/layout/IconVerticalSolidList"/>
    <dgm:cxn modelId="{963923B4-6410-425E-BC4D-542B5878E083}" type="presParOf" srcId="{4A308E28-30E0-4094-8637-DFE5D5424083}" destId="{4E1802DA-3763-4766-8D81-80A881841568}" srcOrd="4" destOrd="0" presId="urn:microsoft.com/office/officeart/2018/2/layout/IconVerticalSolidList"/>
    <dgm:cxn modelId="{EE645F74-E684-4D65-8413-31AA3F14A6A8}" type="presParOf" srcId="{4E1802DA-3763-4766-8D81-80A881841568}" destId="{AF6CCA1F-456E-4EB0-B58F-A82034ECD8E5}" srcOrd="0" destOrd="0" presId="urn:microsoft.com/office/officeart/2018/2/layout/IconVerticalSolidList"/>
    <dgm:cxn modelId="{4F137F9D-F17E-4685-B1BF-64D8D8DACB4B}" type="presParOf" srcId="{4E1802DA-3763-4766-8D81-80A881841568}" destId="{63F7D6D0-E5F9-4DA3-AE5A-12AA41B8A27A}" srcOrd="1" destOrd="0" presId="urn:microsoft.com/office/officeart/2018/2/layout/IconVerticalSolidList"/>
    <dgm:cxn modelId="{887F8E0C-4532-430A-8DF5-8D683E35F949}" type="presParOf" srcId="{4E1802DA-3763-4766-8D81-80A881841568}" destId="{BB1C2EA8-BA76-47CE-A72D-CB79D6C2E072}" srcOrd="2" destOrd="0" presId="urn:microsoft.com/office/officeart/2018/2/layout/IconVerticalSolidList"/>
    <dgm:cxn modelId="{CCB903FB-6831-4816-9294-6986B770D460}" type="presParOf" srcId="{4E1802DA-3763-4766-8D81-80A881841568}" destId="{E12C0D6E-5494-4CD8-9870-3BB190EFDB2E}" srcOrd="3" destOrd="0" presId="urn:microsoft.com/office/officeart/2018/2/layout/IconVerticalSolidList"/>
    <dgm:cxn modelId="{66BD11E6-3593-47FC-90B4-3589378508D1}" type="presParOf" srcId="{4A308E28-30E0-4094-8637-DFE5D5424083}" destId="{DFC00B38-665D-4ED0-BF40-89DAB1B80B44}" srcOrd="5" destOrd="0" presId="urn:microsoft.com/office/officeart/2018/2/layout/IconVerticalSolidList"/>
    <dgm:cxn modelId="{A1D6E0EC-8D78-406B-AECC-BAD44E9174E0}" type="presParOf" srcId="{4A308E28-30E0-4094-8637-DFE5D5424083}" destId="{3E70BA61-3EC1-4A30-BC42-633312A57B26}" srcOrd="6" destOrd="0" presId="urn:microsoft.com/office/officeart/2018/2/layout/IconVerticalSolidList"/>
    <dgm:cxn modelId="{77772358-AECF-4FC8-B3BF-06CC5C624127}" type="presParOf" srcId="{3E70BA61-3EC1-4A30-BC42-633312A57B26}" destId="{5DE7916E-0D29-43E1-A594-6059BE35A039}" srcOrd="0" destOrd="0" presId="urn:microsoft.com/office/officeart/2018/2/layout/IconVerticalSolidList"/>
    <dgm:cxn modelId="{9BC3E641-993D-4C5C-A95F-EDE485088D39}" type="presParOf" srcId="{3E70BA61-3EC1-4A30-BC42-633312A57B26}" destId="{D177A0AB-B355-4F7C-BD5A-539F7E03D6C6}" srcOrd="1" destOrd="0" presId="urn:microsoft.com/office/officeart/2018/2/layout/IconVerticalSolidList"/>
    <dgm:cxn modelId="{73619B02-750B-4A80-BAA2-6BF3FCD3DFD6}" type="presParOf" srcId="{3E70BA61-3EC1-4A30-BC42-633312A57B26}" destId="{0637B7FB-F4A5-49FD-8E41-DFC056849F66}" srcOrd="2" destOrd="0" presId="urn:microsoft.com/office/officeart/2018/2/layout/IconVerticalSolidList"/>
    <dgm:cxn modelId="{A488914F-BD49-428D-AC28-0AF6983E6A4A}" type="presParOf" srcId="{3E70BA61-3EC1-4A30-BC42-633312A57B26}" destId="{804A97B0-14D7-4842-9DA4-D44E54C1D3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9573C-B21D-429B-B703-A14FD7AFBDF5}">
      <dsp:nvSpPr>
        <dsp:cNvPr id="0" name=""/>
        <dsp:cNvSpPr/>
      </dsp:nvSpPr>
      <dsp:spPr>
        <a:xfrm>
          <a:off x="681337" y="282374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F1D7E-F213-4DCB-90CB-F5271A501C95}">
      <dsp:nvSpPr>
        <dsp:cNvPr id="0" name=""/>
        <dsp:cNvSpPr/>
      </dsp:nvSpPr>
      <dsp:spPr>
        <a:xfrm>
          <a:off x="1076212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B2307-9BDB-4A19-8D97-BD0FEE813755}">
      <dsp:nvSpPr>
        <dsp:cNvPr id="0" name=""/>
        <dsp:cNvSpPr/>
      </dsp:nvSpPr>
      <dsp:spPr>
        <a:xfrm>
          <a:off x="89024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Solving Problems using Algorithms</a:t>
          </a:r>
        </a:p>
      </dsp:txBody>
      <dsp:txXfrm>
        <a:off x="89024" y="2712375"/>
        <a:ext cx="3037500" cy="720000"/>
      </dsp:txXfrm>
    </dsp:sp>
    <dsp:sp modelId="{D43F4A43-22A2-40A0-93DE-01ADA31A7117}">
      <dsp:nvSpPr>
        <dsp:cNvPr id="0" name=""/>
        <dsp:cNvSpPr/>
      </dsp:nvSpPr>
      <dsp:spPr>
        <a:xfrm>
          <a:off x="4250400" y="282374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D106E-4075-49B1-B0E2-B33A54F16785}">
      <dsp:nvSpPr>
        <dsp:cNvPr id="0" name=""/>
        <dsp:cNvSpPr/>
      </dsp:nvSpPr>
      <dsp:spPr>
        <a:xfrm>
          <a:off x="4645275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0847A-D218-412E-98B4-C91CD6CA7451}">
      <dsp:nvSpPr>
        <dsp:cNvPr id="0" name=""/>
        <dsp:cNvSpPr/>
      </dsp:nvSpPr>
      <dsp:spPr>
        <a:xfrm>
          <a:off x="3658087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Think fast and code fast</a:t>
          </a:r>
        </a:p>
      </dsp:txBody>
      <dsp:txXfrm>
        <a:off x="3658087" y="2712375"/>
        <a:ext cx="3037500" cy="720000"/>
      </dsp:txXfrm>
    </dsp:sp>
    <dsp:sp modelId="{02B87173-F805-4756-BDDE-8278454E6635}">
      <dsp:nvSpPr>
        <dsp:cNvPr id="0" name=""/>
        <dsp:cNvSpPr/>
      </dsp:nvSpPr>
      <dsp:spPr>
        <a:xfrm>
          <a:off x="7819462" y="282374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D47CB-F1BF-482B-9D47-D5BC48846715}">
      <dsp:nvSpPr>
        <dsp:cNvPr id="0" name=""/>
        <dsp:cNvSpPr/>
      </dsp:nvSpPr>
      <dsp:spPr>
        <a:xfrm>
          <a:off x="8214337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47C9D-0B19-4073-9F78-1344D4FD42FC}">
      <dsp:nvSpPr>
        <dsp:cNvPr id="0" name=""/>
        <dsp:cNvSpPr/>
      </dsp:nvSpPr>
      <dsp:spPr>
        <a:xfrm>
          <a:off x="7227150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We need to write program to solve the problems</a:t>
          </a:r>
        </a:p>
      </dsp:txBody>
      <dsp:txXfrm>
        <a:off x="7227150" y="2712375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7E884-0980-4920-B892-42967382E83E}">
      <dsp:nvSpPr>
        <dsp:cNvPr id="0" name=""/>
        <dsp:cNvSpPr/>
      </dsp:nvSpPr>
      <dsp:spPr>
        <a:xfrm>
          <a:off x="0" y="1541"/>
          <a:ext cx="10353675" cy="7814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3F86A-5F1D-455A-B4AD-509EC9B6FB70}">
      <dsp:nvSpPr>
        <dsp:cNvPr id="0" name=""/>
        <dsp:cNvSpPr/>
      </dsp:nvSpPr>
      <dsp:spPr>
        <a:xfrm>
          <a:off x="236374" y="177357"/>
          <a:ext cx="429771" cy="429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0C292-8268-4B23-A518-361814C40B77}">
      <dsp:nvSpPr>
        <dsp:cNvPr id="0" name=""/>
        <dsp:cNvSpPr/>
      </dsp:nvSpPr>
      <dsp:spPr>
        <a:xfrm>
          <a:off x="902521" y="1541"/>
          <a:ext cx="9451153" cy="78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99" tIns="82699" rIns="82699" bIns="82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can we input n numbers ?</a:t>
          </a:r>
        </a:p>
      </dsp:txBody>
      <dsp:txXfrm>
        <a:off x="902521" y="1541"/>
        <a:ext cx="9451153" cy="781403"/>
      </dsp:txXfrm>
    </dsp:sp>
    <dsp:sp modelId="{3CF42E62-B022-4046-98E2-3B913248BF04}">
      <dsp:nvSpPr>
        <dsp:cNvPr id="0" name=""/>
        <dsp:cNvSpPr/>
      </dsp:nvSpPr>
      <dsp:spPr>
        <a:xfrm>
          <a:off x="0" y="978296"/>
          <a:ext cx="10353675" cy="7814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95E2D-CAF4-4B64-8DE6-3496EBCFC850}">
      <dsp:nvSpPr>
        <dsp:cNvPr id="0" name=""/>
        <dsp:cNvSpPr/>
      </dsp:nvSpPr>
      <dsp:spPr>
        <a:xfrm>
          <a:off x="236374" y="1154111"/>
          <a:ext cx="429771" cy="4297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BE37C-1A90-47DD-96F4-0C8254880FF7}">
      <dsp:nvSpPr>
        <dsp:cNvPr id="0" name=""/>
        <dsp:cNvSpPr/>
      </dsp:nvSpPr>
      <dsp:spPr>
        <a:xfrm>
          <a:off x="902521" y="978296"/>
          <a:ext cx="9451153" cy="78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99" tIns="82699" rIns="82699" bIns="82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Of course we will not use (cin &gt;&gt; x) n times because n can be up to 1000 !.</a:t>
          </a:r>
        </a:p>
      </dsp:txBody>
      <dsp:txXfrm>
        <a:off x="902521" y="978296"/>
        <a:ext cx="9451153" cy="781403"/>
      </dsp:txXfrm>
    </dsp:sp>
    <dsp:sp modelId="{AF6CCA1F-456E-4EB0-B58F-A82034ECD8E5}">
      <dsp:nvSpPr>
        <dsp:cNvPr id="0" name=""/>
        <dsp:cNvSpPr/>
      </dsp:nvSpPr>
      <dsp:spPr>
        <a:xfrm>
          <a:off x="0" y="1955050"/>
          <a:ext cx="10353675" cy="7814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7D6D0-E5F9-4DA3-AE5A-12AA41B8A27A}">
      <dsp:nvSpPr>
        <dsp:cNvPr id="0" name=""/>
        <dsp:cNvSpPr/>
      </dsp:nvSpPr>
      <dsp:spPr>
        <a:xfrm>
          <a:off x="236374" y="2130866"/>
          <a:ext cx="429771" cy="4297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C0D6E-5494-4CD8-9870-3BB190EFDB2E}">
      <dsp:nvSpPr>
        <dsp:cNvPr id="0" name=""/>
        <dsp:cNvSpPr/>
      </dsp:nvSpPr>
      <dsp:spPr>
        <a:xfrm>
          <a:off x="902521" y="1955050"/>
          <a:ext cx="9451153" cy="78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99" tIns="82699" rIns="82699" bIns="82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need some other tool that will make this repetitive task easier.</a:t>
          </a:r>
        </a:p>
      </dsp:txBody>
      <dsp:txXfrm>
        <a:off x="902521" y="1955050"/>
        <a:ext cx="9451153" cy="781403"/>
      </dsp:txXfrm>
    </dsp:sp>
    <dsp:sp modelId="{5DE7916E-0D29-43E1-A594-6059BE35A039}">
      <dsp:nvSpPr>
        <dsp:cNvPr id="0" name=""/>
        <dsp:cNvSpPr/>
      </dsp:nvSpPr>
      <dsp:spPr>
        <a:xfrm>
          <a:off x="0" y="2931804"/>
          <a:ext cx="10353675" cy="7814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7A0AB-B355-4F7C-BD5A-539F7E03D6C6}">
      <dsp:nvSpPr>
        <dsp:cNvPr id="0" name=""/>
        <dsp:cNvSpPr/>
      </dsp:nvSpPr>
      <dsp:spPr>
        <a:xfrm>
          <a:off x="236374" y="3107620"/>
          <a:ext cx="429771" cy="4297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A97B0-14D7-4842-9DA4-D44E54C1D3F8}">
      <dsp:nvSpPr>
        <dsp:cNvPr id="0" name=""/>
        <dsp:cNvSpPr/>
      </dsp:nvSpPr>
      <dsp:spPr>
        <a:xfrm>
          <a:off x="902521" y="2931804"/>
          <a:ext cx="9451153" cy="78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99" tIns="82699" rIns="82699" bIns="82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Yes we have loops in C++ !</a:t>
          </a:r>
        </a:p>
      </dsp:txBody>
      <dsp:txXfrm>
        <a:off x="902521" y="2931804"/>
        <a:ext cx="9451153" cy="781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5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6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3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351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3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59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6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3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3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8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0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1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9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4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1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1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7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66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73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9FCFD8-2F58-4FFA-83FE-D220D5628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Week1: 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C930B3-4FB5-4E51-A208-6A431F64F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4D3EE"/>
                </a:solidFill>
              </a:rPr>
              <a:t>If statement and for loop.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8D1198A3-F480-424D-ADE6-6D9D44FF5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33" b="-1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2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1188F-031D-4213-9857-6B051977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for a harder version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395E-13D9-42E3-A3BD-BB378C16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Instead of the 3 students, assume there are n students, where n will be supplied as an input to the program:</a:t>
            </a:r>
          </a:p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number n.</a:t>
            </a:r>
          </a:p>
          <a:p>
            <a:pPr lvl="1"/>
            <a:r>
              <a:rPr lang="en-US" dirty="0"/>
              <a:t>n numbers on the same line.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A number </a:t>
            </a:r>
          </a:p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n is in the range [1,1000]</a:t>
            </a:r>
          </a:p>
          <a:p>
            <a:pPr lvl="1"/>
            <a:r>
              <a:rPr lang="en-US" dirty="0"/>
              <a:t>The n numbers will be in the range [1,1000]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3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A11C2-5410-43BC-9205-DC10E7D9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/>
              <a:t>Let’s think !</a:t>
            </a:r>
            <a:endParaRPr lang="en-US" dirty="0"/>
          </a:p>
        </p:txBody>
      </p:sp>
      <p:graphicFrame>
        <p:nvGraphicFramePr>
          <p:cNvPr id="13" name="Espace réservé du contenu 2">
            <a:extLst>
              <a:ext uri="{FF2B5EF4-FFF2-40B4-BE49-F238E27FC236}">
                <a16:creationId xmlns:a16="http://schemas.microsoft.com/office/drawing/2014/main" id="{6CF262A8-E7F5-42BB-9A68-3DE6F32F7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06744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246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D47666-806D-4BC3-8F24-AB6204EB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For Loops in C++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8FEC2-4A6C-4A15-A054-20A955E7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For loops allows us to repeat a piece of code any number of times we want !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 for loop has Three components: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Declaration Area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Condition Area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Operation Area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These components are separated by a semicolon ;</a:t>
            </a:r>
          </a:p>
          <a:p>
            <a:pPr marL="450000" lvl="1" indent="0">
              <a:lnSpc>
                <a:spcPct val="90000"/>
              </a:lnSpc>
              <a:buNone/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ED53F8-7631-4DB6-ABB3-9A25A25BD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2189189"/>
            <a:ext cx="6633184" cy="205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46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C9041-4B67-41A8-AA55-B5926892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851" y="643467"/>
            <a:ext cx="5127263" cy="4939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Let’s solve </a:t>
            </a:r>
            <a:r>
              <a:rPr lang="en-US" sz="6000"/>
              <a:t>the problems </a:t>
            </a:r>
            <a:r>
              <a:rPr lang="en-US" sz="6000" dirty="0"/>
              <a:t>now!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F66284-D84D-4DA6-B4CD-DE99CE708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51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42DFD-5FF3-4D14-B946-EE46F4D4F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224" y="0"/>
            <a:ext cx="465377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3B089-C874-4665-9777-9ACCD370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48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F14183-E529-4CA8-BF1A-D9816B0651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98" r="5006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6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E25E9-041E-41AA-BD50-1E9C0179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Remember What is Competitive Programming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6758AC0-68D1-4621-B8B6-4382F8DA7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98697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095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8F419-0018-4B40-976E-8057BC8F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US" dirty="0"/>
              <a:t>Variables: units of storage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19AC51-F92C-4CC7-A3B7-28974F056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boxes in the memory of a computer in which we can store stuff.</a:t>
            </a:r>
          </a:p>
          <a:p>
            <a:r>
              <a:rPr lang="en-US" dirty="0"/>
              <a:t>A variable (or a box) must have a name to identify it.</a:t>
            </a:r>
          </a:p>
          <a:p>
            <a:r>
              <a:rPr lang="en-US" dirty="0"/>
              <a:t>A variable (or a box) stores values inside. These values can be :</a:t>
            </a:r>
          </a:p>
          <a:p>
            <a:pPr lvl="1"/>
            <a:r>
              <a:rPr lang="en-US" dirty="0"/>
              <a:t>Integers  (int)</a:t>
            </a:r>
          </a:p>
          <a:p>
            <a:pPr lvl="1"/>
            <a:r>
              <a:rPr lang="en-US" dirty="0"/>
              <a:t>Floating-point numbers (double)</a:t>
            </a:r>
          </a:p>
          <a:p>
            <a:pPr lvl="1"/>
            <a:r>
              <a:rPr lang="en-US" dirty="0"/>
              <a:t>Characters (char)</a:t>
            </a:r>
          </a:p>
          <a:p>
            <a:pPr lvl="1"/>
            <a:r>
              <a:rPr lang="en-US" dirty="0"/>
              <a:t>Sentences or strings of character (string)</a:t>
            </a:r>
          </a:p>
        </p:txBody>
      </p:sp>
    </p:spTree>
    <p:extLst>
      <p:ext uri="{BB962C8B-B14F-4D97-AF65-F5344CB8AC3E}">
        <p14:creationId xmlns:p14="http://schemas.microsoft.com/office/powerpoint/2010/main" val="190443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9194E9-CC2C-4DD1-9E1F-AF66D9F0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Variable Declaration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BE683F-D616-4789-BC36-1138D207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/>
              <a:t>To create a storage box we need to declare a variable.</a:t>
            </a:r>
          </a:p>
          <a:p>
            <a:r>
              <a:rPr lang="en-US" sz="1800"/>
              <a:t>Declaring a variable is equivalent to creating a box, and giving it a name.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FF37E1-125D-47E3-A56F-4AE020234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484413"/>
            <a:ext cx="6633184" cy="34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4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6A4363-F1DC-478A-B03D-E72CE651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dirty="0"/>
              <a:t>Input and Output in C++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DDAE2C-540F-4535-86E7-4AB66AF35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r>
              <a:rPr lang="en-US" dirty="0"/>
              <a:t>We can make the program anticipate input from console using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make the program print stuff to the console using the following: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14480B9-6884-4EAC-B5EE-311954B5D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090749"/>
            <a:ext cx="2771775" cy="12400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B0655EB-DCC2-457C-81AD-FC3AEB2A3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4709912"/>
            <a:ext cx="3699934" cy="9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723DFF-0230-4B34-9C76-BEDE4CC2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Let’s start with a problem.</a:t>
            </a:r>
          </a:p>
        </p:txBody>
      </p:sp>
    </p:spTree>
    <p:extLst>
      <p:ext uri="{BB962C8B-B14F-4D97-AF65-F5344CB8AC3E}">
        <p14:creationId xmlns:p14="http://schemas.microsoft.com/office/powerpoint/2010/main" val="312482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723DFF-0230-4B34-9C76-BEDE4CC2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28" y="1161757"/>
            <a:ext cx="10761532" cy="51769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5400" dirty="0"/>
            </a:br>
            <a:br>
              <a:rPr lang="en-US" sz="5400" dirty="0"/>
            </a:b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5A148-77A4-C74A-9BD8-AC5FCAD3F840}"/>
              </a:ext>
            </a:extLst>
          </p:cNvPr>
          <p:cNvSpPr txBox="1"/>
          <p:nvPr/>
        </p:nvSpPr>
        <p:spPr>
          <a:xfrm>
            <a:off x="1371600" y="519289"/>
            <a:ext cx="863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/>
              <a:t>If</a:t>
            </a:r>
            <a:r>
              <a:rPr lang="de-DE" sz="3600" dirty="0"/>
              <a:t> </a:t>
            </a:r>
            <a:r>
              <a:rPr lang="de-DE" sz="4000" dirty="0" err="1"/>
              <a:t>conditional</a:t>
            </a:r>
            <a:r>
              <a:rPr lang="de-DE" sz="3600" dirty="0"/>
              <a:t> </a:t>
            </a:r>
            <a:r>
              <a:rPr lang="de-DE" sz="3600" dirty="0" err="1"/>
              <a:t>statment</a:t>
            </a:r>
            <a:r>
              <a:rPr lang="de-DE" sz="36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1449C-3326-A546-9C6E-FB346E10BE36}"/>
              </a:ext>
            </a:extLst>
          </p:cNvPr>
          <p:cNvSpPr txBox="1"/>
          <p:nvPr/>
        </p:nvSpPr>
        <p:spPr>
          <a:xfrm>
            <a:off x="371928" y="2073493"/>
            <a:ext cx="9912250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dirty="0"/>
              <a:t> We basically need arithmetic operations and conditional statements to write any program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dirty="0"/>
              <a:t> We use If statement to handle specific cases.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dirty="0"/>
              <a:t> If statement syntax is: </a:t>
            </a:r>
            <a:endParaRPr lang="de-D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06B5C-BD47-A045-826F-687D47A77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31" y="4652742"/>
            <a:ext cx="4658978" cy="146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8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723DFF-0230-4B34-9C76-BEDE4CC2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28" y="1161757"/>
            <a:ext cx="10761532" cy="51769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5400"/>
            </a:br>
            <a:br>
              <a:rPr lang="en-US" sz="5400"/>
            </a:b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5A148-77A4-C74A-9BD8-AC5FCAD3F840}"/>
              </a:ext>
            </a:extLst>
          </p:cNvPr>
          <p:cNvSpPr txBox="1"/>
          <p:nvPr/>
        </p:nvSpPr>
        <p:spPr>
          <a:xfrm>
            <a:off x="2757438" y="749944"/>
            <a:ext cx="647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/>
              <a:t>If</a:t>
            </a:r>
            <a:r>
              <a:rPr lang="de-DE" sz="3600" dirty="0"/>
              <a:t> </a:t>
            </a:r>
            <a:r>
              <a:rPr lang="de-DE" sz="4000" dirty="0" err="1"/>
              <a:t>conditional</a:t>
            </a:r>
            <a:r>
              <a:rPr lang="de-DE" sz="3600" dirty="0"/>
              <a:t> </a:t>
            </a:r>
            <a:r>
              <a:rPr lang="de-DE" sz="3600" dirty="0" err="1"/>
              <a:t>statment</a:t>
            </a:r>
            <a:r>
              <a:rPr lang="de-DE" sz="36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68409-AD5D-DD4F-9D5E-3217C064F7AF}"/>
              </a:ext>
            </a:extLst>
          </p:cNvPr>
          <p:cNvSpPr txBox="1"/>
          <p:nvPr/>
        </p:nvSpPr>
        <p:spPr>
          <a:xfrm>
            <a:off x="790222" y="2077156"/>
            <a:ext cx="1014871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de-DE" sz="2400" dirty="0"/>
              <a:t> { ==, !=, &gt;, &gt;=, &lt;, &lt;=}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basic</a:t>
            </a:r>
            <a:r>
              <a:rPr lang="de-DE" sz="2400" dirty="0"/>
              <a:t> </a:t>
            </a:r>
            <a:r>
              <a:rPr lang="de-DE" sz="2400" dirty="0" err="1"/>
              <a:t>comparision</a:t>
            </a:r>
            <a:r>
              <a:rPr lang="de-DE" sz="2400" dirty="0"/>
              <a:t> </a:t>
            </a:r>
            <a:r>
              <a:rPr lang="de-DE" sz="2400" dirty="0" err="1"/>
              <a:t>operations</a:t>
            </a:r>
            <a:r>
              <a:rPr lang="de-DE" sz="2400" dirty="0"/>
              <a:t>.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put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than</a:t>
            </a:r>
            <a:r>
              <a:rPr lang="de-DE" sz="2400" dirty="0"/>
              <a:t> </a:t>
            </a:r>
            <a:r>
              <a:rPr lang="de-DE" sz="2400" dirty="0" err="1"/>
              <a:t>one</a:t>
            </a:r>
            <a:r>
              <a:rPr lang="de-DE" sz="2400" dirty="0"/>
              <a:t> </a:t>
            </a:r>
            <a:r>
              <a:rPr lang="de-DE" sz="2400" dirty="0" err="1"/>
              <a:t>condition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put</a:t>
            </a:r>
            <a:r>
              <a:rPr lang="de-DE" sz="2400" dirty="0"/>
              <a:t> {and} </a:t>
            </a:r>
            <a:r>
              <a:rPr lang="de-DE" sz="2400" dirty="0" err="1"/>
              <a:t>or</a:t>
            </a:r>
            <a:r>
              <a:rPr lang="de-DE" sz="2400" dirty="0"/>
              <a:t> {</a:t>
            </a:r>
            <a:r>
              <a:rPr lang="de-DE" sz="2400" dirty="0" err="1"/>
              <a:t>or</a:t>
            </a:r>
            <a:r>
              <a:rPr lang="de-DE" sz="2400" dirty="0"/>
              <a:t>} </a:t>
            </a:r>
            <a:r>
              <a:rPr lang="de-DE" sz="2400" dirty="0" err="1"/>
              <a:t>between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conditions</a:t>
            </a:r>
            <a:r>
              <a:rPr lang="de-DE" sz="24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de-DE" sz="2400" dirty="0"/>
              <a:t> </a:t>
            </a:r>
            <a:r>
              <a:rPr lang="de-DE" sz="2400" dirty="0" err="1"/>
              <a:t>Example</a:t>
            </a:r>
            <a:r>
              <a:rPr lang="de-DE" sz="2400" dirty="0"/>
              <a:t>: </a:t>
            </a: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denominator</a:t>
            </a:r>
            <a:r>
              <a:rPr lang="de-DE" sz="2400" dirty="0"/>
              <a:t> </a:t>
            </a:r>
            <a:r>
              <a:rPr lang="de-DE" sz="2400" dirty="0" err="1"/>
              <a:t>equals</a:t>
            </a:r>
            <a:r>
              <a:rPr lang="de-DE" sz="2400" dirty="0"/>
              <a:t> </a:t>
            </a:r>
            <a:r>
              <a:rPr lang="de-DE" sz="2400" dirty="0" err="1"/>
              <a:t>zero</a:t>
            </a:r>
            <a:r>
              <a:rPr lang="de-DE" sz="2400" dirty="0"/>
              <a:t> </a:t>
            </a:r>
            <a:r>
              <a:rPr lang="de-DE" sz="2400" dirty="0" err="1"/>
              <a:t>then</a:t>
            </a:r>
            <a:r>
              <a:rPr lang="de-DE" sz="2400" dirty="0"/>
              <a:t> </a:t>
            </a:r>
            <a:r>
              <a:rPr lang="de-DE" sz="2400" dirty="0" err="1"/>
              <a:t>print</a:t>
            </a:r>
            <a:r>
              <a:rPr lang="de-DE" sz="2400" dirty="0"/>
              <a:t> “invalid </a:t>
            </a:r>
            <a:r>
              <a:rPr lang="de-DE" sz="2400" dirty="0" err="1"/>
              <a:t>operation</a:t>
            </a:r>
            <a:r>
              <a:rPr lang="de-DE" sz="2400" dirty="0"/>
              <a:t>“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CA845-FCC2-9142-A948-5AD90EEED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5255324"/>
            <a:ext cx="8345484" cy="130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0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723DFF-0230-4B34-9C76-BEDE4CC2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Given two integers a and b determine if a/b is positive, negative, or state that it is an invalid operation.</a:t>
            </a:r>
          </a:p>
        </p:txBody>
      </p:sp>
    </p:spTree>
    <p:extLst>
      <p:ext uri="{BB962C8B-B14F-4D97-AF65-F5344CB8AC3E}">
        <p14:creationId xmlns:p14="http://schemas.microsoft.com/office/powerpoint/2010/main" val="3880142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6017CC605028B84795070923DD7A2F4A" ma:contentTypeVersion="5" ma:contentTypeDescription="Yeni belge oluşturun." ma:contentTypeScope="" ma:versionID="e74f12724d90c9de5a13590e222809c1">
  <xsd:schema xmlns:xsd="http://www.w3.org/2001/XMLSchema" xmlns:xs="http://www.w3.org/2001/XMLSchema" xmlns:p="http://schemas.microsoft.com/office/2006/metadata/properties" xmlns:ns3="79df52dc-bdfb-4e92-b5b6-88ee7402d9ae" xmlns:ns4="2e2334eb-a87b-4d26-9466-2ade8b46959a" targetNamespace="http://schemas.microsoft.com/office/2006/metadata/properties" ma:root="true" ma:fieldsID="2a20c4313c3335d540b600d28c1b5cee" ns3:_="" ns4:_="">
    <xsd:import namespace="79df52dc-bdfb-4e92-b5b6-88ee7402d9ae"/>
    <xsd:import namespace="2e2334eb-a87b-4d26-9466-2ade8b4695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df52dc-bdfb-4e92-b5b6-88ee7402d9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2334eb-a87b-4d26-9466-2ade8b4695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F02949-F14B-4741-8BAE-52688AF8B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df52dc-bdfb-4e92-b5b6-88ee7402d9ae"/>
    <ds:schemaRef ds:uri="2e2334eb-a87b-4d26-9466-2ade8b4695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90AEAB-88D1-4CD5-AFA3-74C1A50881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B08AC1-B083-45EE-ACE7-013FA63DB7A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Grand écran</PresentationFormat>
  <Paragraphs>59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Georgia Pro Cond Light</vt:lpstr>
      <vt:lpstr>Speak Pro</vt:lpstr>
      <vt:lpstr>Wingdings</vt:lpstr>
      <vt:lpstr>Wingdings 2</vt:lpstr>
      <vt:lpstr>SlateVTI</vt:lpstr>
      <vt:lpstr>Week1: Introduction</vt:lpstr>
      <vt:lpstr>Remember What is Competitive Programming</vt:lpstr>
      <vt:lpstr>Variables: units of storage</vt:lpstr>
      <vt:lpstr>Variable Declaration</vt:lpstr>
      <vt:lpstr>Input and Output in C++</vt:lpstr>
      <vt:lpstr>Let’s start with a problem.</vt:lpstr>
      <vt:lpstr>  </vt:lpstr>
      <vt:lpstr>  </vt:lpstr>
      <vt:lpstr>Given two integers a and b determine if a/b is positive, negative, or state that it is an invalid operation.</vt:lpstr>
      <vt:lpstr>Ready for a harder version ?</vt:lpstr>
      <vt:lpstr>Let’s think !</vt:lpstr>
      <vt:lpstr>For Loops in C++</vt:lpstr>
      <vt:lpstr>Let’s solve the problems now!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Week1: Introduction</dc:title>
  <dc:creator>NAZIR NAYAL</dc:creator>
  <cp:lastModifiedBy>NAZIR NAYAL</cp:lastModifiedBy>
  <cp:revision>1</cp:revision>
  <dcterms:created xsi:type="dcterms:W3CDTF">2019-10-08T14:39:52Z</dcterms:created>
  <dcterms:modified xsi:type="dcterms:W3CDTF">2019-10-08T14:40:20Z</dcterms:modified>
</cp:coreProperties>
</file>