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4" r:id="rId8"/>
    <p:sldId id="266" r:id="rId9"/>
    <p:sldId id="260" r:id="rId10"/>
    <p:sldId id="261" r:id="rId11"/>
    <p:sldId id="262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EE96C0-5082-4B87-84FE-12931F8E7E32}" v="21" dt="2019-11-03T18:54:01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85" d="100"/>
          <a:sy n="85" d="100"/>
        </p:scale>
        <p:origin x="42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zir Nayal" userId="b5b05a6b919e181c" providerId="LiveId" clId="{3569643B-E7D1-4607-867C-EEF864B98359}"/>
    <pc:docChg chg="modSld">
      <pc:chgData name="Nazir Nayal" userId="b5b05a6b919e181c" providerId="LiveId" clId="{3569643B-E7D1-4607-867C-EEF864B98359}" dt="2019-10-14T15:34:10.318" v="8" actId="20577"/>
      <pc:docMkLst>
        <pc:docMk/>
      </pc:docMkLst>
      <pc:sldChg chg="modSp">
        <pc:chgData name="Nazir Nayal" userId="b5b05a6b919e181c" providerId="LiveId" clId="{3569643B-E7D1-4607-867C-EEF864B98359}" dt="2019-10-14T15:34:10.318" v="8" actId="20577"/>
        <pc:sldMkLst>
          <pc:docMk/>
          <pc:sldMk cId="583154917" sldId="259"/>
        </pc:sldMkLst>
        <pc:graphicFrameChg chg="mod">
          <ac:chgData name="Nazir Nayal" userId="b5b05a6b919e181c" providerId="LiveId" clId="{3569643B-E7D1-4607-867C-EEF864B98359}" dt="2019-10-14T15:34:10.318" v="8" actId="20577"/>
          <ac:graphicFrameMkLst>
            <pc:docMk/>
            <pc:sldMk cId="583154917" sldId="259"/>
            <ac:graphicFrameMk id="5" creationId="{56D03E7D-0E0D-49C0-B476-F351212E2E5A}"/>
          </ac:graphicFrameMkLst>
        </pc:graphicFrameChg>
      </pc:sldChg>
    </pc:docChg>
  </pc:docChgLst>
  <pc:docChgLst>
    <pc:chgData name="Nazir Nayal" userId="b5b05a6b919e181c" providerId="LiveId" clId="{BCEE96C0-5082-4B87-84FE-12931F8E7E32}"/>
    <pc:docChg chg="undo custSel mod addSld delSld modSld sldOrd">
      <pc:chgData name="Nazir Nayal" userId="b5b05a6b919e181c" providerId="LiveId" clId="{BCEE96C0-5082-4B87-84FE-12931F8E7E32}" dt="2019-11-03T19:00:28.661" v="3201"/>
      <pc:docMkLst>
        <pc:docMk/>
      </pc:docMkLst>
      <pc:sldChg chg="modSp">
        <pc:chgData name="Nazir Nayal" userId="b5b05a6b919e181c" providerId="LiveId" clId="{BCEE96C0-5082-4B87-84FE-12931F8E7E32}" dt="2019-11-03T17:31:15.057" v="42" actId="20577"/>
        <pc:sldMkLst>
          <pc:docMk/>
          <pc:sldMk cId="2835815173" sldId="256"/>
        </pc:sldMkLst>
        <pc:spChg chg="mod">
          <ac:chgData name="Nazir Nayal" userId="b5b05a6b919e181c" providerId="LiveId" clId="{BCEE96C0-5082-4B87-84FE-12931F8E7E32}" dt="2019-11-03T17:31:05.600" v="2" actId="20577"/>
          <ac:spMkLst>
            <pc:docMk/>
            <pc:sldMk cId="2835815173" sldId="256"/>
            <ac:spMk id="2" creationId="{6CE2A6CE-ADD4-4FF2-A223-583BAEA1BB23}"/>
          </ac:spMkLst>
        </pc:spChg>
        <pc:spChg chg="mod">
          <ac:chgData name="Nazir Nayal" userId="b5b05a6b919e181c" providerId="LiveId" clId="{BCEE96C0-5082-4B87-84FE-12931F8E7E32}" dt="2019-11-03T17:31:15.057" v="42" actId="20577"/>
          <ac:spMkLst>
            <pc:docMk/>
            <pc:sldMk cId="2835815173" sldId="256"/>
            <ac:spMk id="3" creationId="{83F2536F-B17E-462B-9350-D4C4005A77C6}"/>
          </ac:spMkLst>
        </pc:spChg>
      </pc:sldChg>
      <pc:sldChg chg="addSp delSp modSp add mod setBg setClrOvrMap">
        <pc:chgData name="Nazir Nayal" userId="b5b05a6b919e181c" providerId="LiveId" clId="{BCEE96C0-5082-4B87-84FE-12931F8E7E32}" dt="2019-11-03T17:34:05.988" v="758" actId="26606"/>
        <pc:sldMkLst>
          <pc:docMk/>
          <pc:sldMk cId="1822963337" sldId="257"/>
        </pc:sldMkLst>
        <pc:spChg chg="mod">
          <ac:chgData name="Nazir Nayal" userId="b5b05a6b919e181c" providerId="LiveId" clId="{BCEE96C0-5082-4B87-84FE-12931F8E7E32}" dt="2019-11-03T17:34:05.988" v="758" actId="26606"/>
          <ac:spMkLst>
            <pc:docMk/>
            <pc:sldMk cId="1822963337" sldId="257"/>
            <ac:spMk id="2" creationId="{C276A643-E8B8-4004-A947-97BEE1D077CA}"/>
          </ac:spMkLst>
        </pc:spChg>
        <pc:spChg chg="del mod">
          <ac:chgData name="Nazir Nayal" userId="b5b05a6b919e181c" providerId="LiveId" clId="{BCEE96C0-5082-4B87-84FE-12931F8E7E32}" dt="2019-11-03T17:34:05.988" v="758" actId="26606"/>
          <ac:spMkLst>
            <pc:docMk/>
            <pc:sldMk cId="1822963337" sldId="257"/>
            <ac:spMk id="3" creationId="{C4474D8E-BA90-452E-9324-9AFF950F17B5}"/>
          </ac:spMkLst>
        </pc:spChg>
        <pc:spChg chg="add">
          <ac:chgData name="Nazir Nayal" userId="b5b05a6b919e181c" providerId="LiveId" clId="{BCEE96C0-5082-4B87-84FE-12931F8E7E32}" dt="2019-11-03T17:34:05.988" v="758" actId="26606"/>
          <ac:spMkLst>
            <pc:docMk/>
            <pc:sldMk cId="1822963337" sldId="257"/>
            <ac:spMk id="10" creationId="{BFABBCE0-E08C-4BBE-9FD2-E2B253D4D5F2}"/>
          </ac:spMkLst>
        </pc:spChg>
        <pc:spChg chg="add">
          <ac:chgData name="Nazir Nayal" userId="b5b05a6b919e181c" providerId="LiveId" clId="{BCEE96C0-5082-4B87-84FE-12931F8E7E32}" dt="2019-11-03T17:34:05.988" v="758" actId="26606"/>
          <ac:spMkLst>
            <pc:docMk/>
            <pc:sldMk cId="1822963337" sldId="257"/>
            <ac:spMk id="12" creationId="{FF426BAC-43D6-468E-B6FF-167034D5CE43}"/>
          </ac:spMkLst>
        </pc:spChg>
        <pc:spChg chg="add">
          <ac:chgData name="Nazir Nayal" userId="b5b05a6b919e181c" providerId="LiveId" clId="{BCEE96C0-5082-4B87-84FE-12931F8E7E32}" dt="2019-11-03T17:34:05.988" v="758" actId="26606"/>
          <ac:spMkLst>
            <pc:docMk/>
            <pc:sldMk cId="1822963337" sldId="257"/>
            <ac:spMk id="14" creationId="{FB02D80E-5995-4C54-8387-5893C2C89473}"/>
          </ac:spMkLst>
        </pc:spChg>
        <pc:spChg chg="add">
          <ac:chgData name="Nazir Nayal" userId="b5b05a6b919e181c" providerId="LiveId" clId="{BCEE96C0-5082-4B87-84FE-12931F8E7E32}" dt="2019-11-03T17:34:05.988" v="758" actId="26606"/>
          <ac:spMkLst>
            <pc:docMk/>
            <pc:sldMk cId="1822963337" sldId="257"/>
            <ac:spMk id="16" creationId="{896083C8-1401-4950-AF56-E2FAFE42D656}"/>
          </ac:spMkLst>
        </pc:spChg>
        <pc:graphicFrameChg chg="add">
          <ac:chgData name="Nazir Nayal" userId="b5b05a6b919e181c" providerId="LiveId" clId="{BCEE96C0-5082-4B87-84FE-12931F8E7E32}" dt="2019-11-03T17:34:05.988" v="758" actId="26606"/>
          <ac:graphicFrameMkLst>
            <pc:docMk/>
            <pc:sldMk cId="1822963337" sldId="257"/>
            <ac:graphicFrameMk id="5" creationId="{34015615-229A-4EAD-931C-F5EE670F3247}"/>
          </ac:graphicFrameMkLst>
        </pc:graphicFrameChg>
      </pc:sldChg>
      <pc:sldChg chg="del">
        <pc:chgData name="Nazir Nayal" userId="b5b05a6b919e181c" providerId="LiveId" clId="{BCEE96C0-5082-4B87-84FE-12931F8E7E32}" dt="2019-11-03T17:31:01.899" v="0" actId="47"/>
        <pc:sldMkLst>
          <pc:docMk/>
          <pc:sldMk cId="2970870761" sldId="257"/>
        </pc:sldMkLst>
      </pc:sldChg>
      <pc:sldChg chg="addSp delSp modSp add mod setBg setClrOvrMap">
        <pc:chgData name="Nazir Nayal" userId="b5b05a6b919e181c" providerId="LiveId" clId="{BCEE96C0-5082-4B87-84FE-12931F8E7E32}" dt="2019-11-03T17:36:51.768" v="917" actId="26606"/>
        <pc:sldMkLst>
          <pc:docMk/>
          <pc:sldMk cId="1178094136" sldId="258"/>
        </pc:sldMkLst>
        <pc:spChg chg="mod">
          <ac:chgData name="Nazir Nayal" userId="b5b05a6b919e181c" providerId="LiveId" clId="{BCEE96C0-5082-4B87-84FE-12931F8E7E32}" dt="2019-11-03T17:36:51.768" v="917" actId="26606"/>
          <ac:spMkLst>
            <pc:docMk/>
            <pc:sldMk cId="1178094136" sldId="258"/>
            <ac:spMk id="2" creationId="{F8785587-10DA-4A47-9A7D-90507DA9BD9E}"/>
          </ac:spMkLst>
        </pc:spChg>
        <pc:spChg chg="del mod">
          <ac:chgData name="Nazir Nayal" userId="b5b05a6b919e181c" providerId="LiveId" clId="{BCEE96C0-5082-4B87-84FE-12931F8E7E32}" dt="2019-11-03T17:36:51.768" v="917" actId="26606"/>
          <ac:spMkLst>
            <pc:docMk/>
            <pc:sldMk cId="1178094136" sldId="258"/>
            <ac:spMk id="3" creationId="{1624239D-67F1-46AA-BCE3-14C6A1B50B4E}"/>
          </ac:spMkLst>
        </pc:spChg>
        <pc:spChg chg="add">
          <ac:chgData name="Nazir Nayal" userId="b5b05a6b919e181c" providerId="LiveId" clId="{BCEE96C0-5082-4B87-84FE-12931F8E7E32}" dt="2019-11-03T17:36:51.768" v="917" actId="26606"/>
          <ac:spMkLst>
            <pc:docMk/>
            <pc:sldMk cId="1178094136" sldId="258"/>
            <ac:spMk id="10" creationId="{F92989FB-1024-49B7-BDF1-B3CE27D48623}"/>
          </ac:spMkLst>
        </pc:spChg>
        <pc:spChg chg="add">
          <ac:chgData name="Nazir Nayal" userId="b5b05a6b919e181c" providerId="LiveId" clId="{BCEE96C0-5082-4B87-84FE-12931F8E7E32}" dt="2019-11-03T17:36:51.768" v="917" actId="26606"/>
          <ac:spMkLst>
            <pc:docMk/>
            <pc:sldMk cId="1178094136" sldId="258"/>
            <ac:spMk id="12" creationId="{2987D6F4-EC95-4EF1-A8AD-4B70386CEEC7}"/>
          </ac:spMkLst>
        </pc:spChg>
        <pc:spChg chg="add">
          <ac:chgData name="Nazir Nayal" userId="b5b05a6b919e181c" providerId="LiveId" clId="{BCEE96C0-5082-4B87-84FE-12931F8E7E32}" dt="2019-11-03T17:36:51.768" v="917" actId="26606"/>
          <ac:spMkLst>
            <pc:docMk/>
            <pc:sldMk cId="1178094136" sldId="258"/>
            <ac:spMk id="14" creationId="{F5F792DF-9D0A-4DB6-9A9E-7312F5A7E87D}"/>
          </ac:spMkLst>
        </pc:spChg>
        <pc:spChg chg="add">
          <ac:chgData name="Nazir Nayal" userId="b5b05a6b919e181c" providerId="LiveId" clId="{BCEE96C0-5082-4B87-84FE-12931F8E7E32}" dt="2019-11-03T17:36:51.768" v="917" actId="26606"/>
          <ac:spMkLst>
            <pc:docMk/>
            <pc:sldMk cId="1178094136" sldId="258"/>
            <ac:spMk id="16" creationId="{7BC7EA7B-802E-41F4-8926-C4475287AA31}"/>
          </ac:spMkLst>
        </pc:spChg>
        <pc:graphicFrameChg chg="add">
          <ac:chgData name="Nazir Nayal" userId="b5b05a6b919e181c" providerId="LiveId" clId="{BCEE96C0-5082-4B87-84FE-12931F8E7E32}" dt="2019-11-03T17:36:51.768" v="917" actId="26606"/>
          <ac:graphicFrameMkLst>
            <pc:docMk/>
            <pc:sldMk cId="1178094136" sldId="258"/>
            <ac:graphicFrameMk id="5" creationId="{A9F6139C-841F-4104-8FD7-13F7AACEB2E2}"/>
          </ac:graphicFrameMkLst>
        </pc:graphicFrameChg>
      </pc:sldChg>
      <pc:sldChg chg="del">
        <pc:chgData name="Nazir Nayal" userId="b5b05a6b919e181c" providerId="LiveId" clId="{BCEE96C0-5082-4B87-84FE-12931F8E7E32}" dt="2019-11-03T17:31:01.899" v="0" actId="47"/>
        <pc:sldMkLst>
          <pc:docMk/>
          <pc:sldMk cId="1939514628" sldId="258"/>
        </pc:sldMkLst>
      </pc:sldChg>
      <pc:sldChg chg="del">
        <pc:chgData name="Nazir Nayal" userId="b5b05a6b919e181c" providerId="LiveId" clId="{BCEE96C0-5082-4B87-84FE-12931F8E7E32}" dt="2019-11-03T17:31:01.899" v="0" actId="47"/>
        <pc:sldMkLst>
          <pc:docMk/>
          <pc:sldMk cId="583154917" sldId="259"/>
        </pc:sldMkLst>
      </pc:sldChg>
      <pc:sldChg chg="addSp modSp add mod setBg">
        <pc:chgData name="Nazir Nayal" userId="b5b05a6b919e181c" providerId="LiveId" clId="{BCEE96C0-5082-4B87-84FE-12931F8E7E32}" dt="2019-11-03T18:06:29.887" v="2235" actId="20577"/>
        <pc:sldMkLst>
          <pc:docMk/>
          <pc:sldMk cId="1615143871" sldId="259"/>
        </pc:sldMkLst>
        <pc:spChg chg="mod">
          <ac:chgData name="Nazir Nayal" userId="b5b05a6b919e181c" providerId="LiveId" clId="{BCEE96C0-5082-4B87-84FE-12931F8E7E32}" dt="2019-11-03T17:41:58.869" v="1658" actId="26606"/>
          <ac:spMkLst>
            <pc:docMk/>
            <pc:sldMk cId="1615143871" sldId="259"/>
            <ac:spMk id="2" creationId="{7FDCD2DA-FE14-4C97-8681-27E709722E7B}"/>
          </ac:spMkLst>
        </pc:spChg>
        <pc:spChg chg="mod">
          <ac:chgData name="Nazir Nayal" userId="b5b05a6b919e181c" providerId="LiveId" clId="{BCEE96C0-5082-4B87-84FE-12931F8E7E32}" dt="2019-11-03T18:06:29.887" v="2235" actId="20577"/>
          <ac:spMkLst>
            <pc:docMk/>
            <pc:sldMk cId="1615143871" sldId="259"/>
            <ac:spMk id="3" creationId="{DC39417C-8530-4264-A6D5-9760DD493D30}"/>
          </ac:spMkLst>
        </pc:spChg>
        <pc:spChg chg="add">
          <ac:chgData name="Nazir Nayal" userId="b5b05a6b919e181c" providerId="LiveId" clId="{BCEE96C0-5082-4B87-84FE-12931F8E7E32}" dt="2019-11-03T17:41:58.869" v="1658" actId="26606"/>
          <ac:spMkLst>
            <pc:docMk/>
            <pc:sldMk cId="1615143871" sldId="259"/>
            <ac:spMk id="8" creationId="{B373F125-DEF3-41D6-9918-AB21A2ACC37A}"/>
          </ac:spMkLst>
        </pc:spChg>
        <pc:spChg chg="add">
          <ac:chgData name="Nazir Nayal" userId="b5b05a6b919e181c" providerId="LiveId" clId="{BCEE96C0-5082-4B87-84FE-12931F8E7E32}" dt="2019-11-03T17:41:58.869" v="1658" actId="26606"/>
          <ac:spMkLst>
            <pc:docMk/>
            <pc:sldMk cId="1615143871" sldId="259"/>
            <ac:spMk id="10" creationId="{71E9F226-EB6E-48C9-ADDA-636DE4BF4EBE}"/>
          </ac:spMkLst>
        </pc:spChg>
      </pc:sldChg>
      <pc:sldChg chg="addSp modSp add mod setBg setClrOvrMap">
        <pc:chgData name="Nazir Nayal" userId="b5b05a6b919e181c" providerId="LiveId" clId="{BCEE96C0-5082-4B87-84FE-12931F8E7E32}" dt="2019-11-03T17:43:22.127" v="1835" actId="26606"/>
        <pc:sldMkLst>
          <pc:docMk/>
          <pc:sldMk cId="1232782084" sldId="260"/>
        </pc:sldMkLst>
        <pc:spChg chg="mod">
          <ac:chgData name="Nazir Nayal" userId="b5b05a6b919e181c" providerId="LiveId" clId="{BCEE96C0-5082-4B87-84FE-12931F8E7E32}" dt="2019-11-03T17:43:22.127" v="1835" actId="26606"/>
          <ac:spMkLst>
            <pc:docMk/>
            <pc:sldMk cId="1232782084" sldId="260"/>
            <ac:spMk id="2" creationId="{48CCD006-34FD-465C-BDAB-4154217C24BC}"/>
          </ac:spMkLst>
        </pc:spChg>
        <pc:spChg chg="mod">
          <ac:chgData name="Nazir Nayal" userId="b5b05a6b919e181c" providerId="LiveId" clId="{BCEE96C0-5082-4B87-84FE-12931F8E7E32}" dt="2019-11-03T17:43:22.127" v="1835" actId="26606"/>
          <ac:spMkLst>
            <pc:docMk/>
            <pc:sldMk cId="1232782084" sldId="260"/>
            <ac:spMk id="3" creationId="{C585C100-ED21-422A-9647-8030C313C9FE}"/>
          </ac:spMkLst>
        </pc:spChg>
        <pc:spChg chg="add">
          <ac:chgData name="Nazir Nayal" userId="b5b05a6b919e181c" providerId="LiveId" clId="{BCEE96C0-5082-4B87-84FE-12931F8E7E32}" dt="2019-11-03T17:43:22.127" v="1835" actId="26606"/>
          <ac:spMkLst>
            <pc:docMk/>
            <pc:sldMk cId="1232782084" sldId="260"/>
            <ac:spMk id="8" creationId="{DCF4EB5C-ED25-4675-8255-2F5B12CFFCF0}"/>
          </ac:spMkLst>
        </pc:spChg>
        <pc:spChg chg="add">
          <ac:chgData name="Nazir Nayal" userId="b5b05a6b919e181c" providerId="LiveId" clId="{BCEE96C0-5082-4B87-84FE-12931F8E7E32}" dt="2019-11-03T17:43:22.127" v="1835" actId="26606"/>
          <ac:spMkLst>
            <pc:docMk/>
            <pc:sldMk cId="1232782084" sldId="260"/>
            <ac:spMk id="10" creationId="{9514EC6E-A557-42A2-BCDC-3ABFFC5E564D}"/>
          </ac:spMkLst>
        </pc:spChg>
        <pc:spChg chg="add">
          <ac:chgData name="Nazir Nayal" userId="b5b05a6b919e181c" providerId="LiveId" clId="{BCEE96C0-5082-4B87-84FE-12931F8E7E32}" dt="2019-11-03T17:43:22.127" v="1835" actId="26606"/>
          <ac:spMkLst>
            <pc:docMk/>
            <pc:sldMk cId="1232782084" sldId="260"/>
            <ac:spMk id="12" creationId="{905482C9-EB42-4BFE-95BF-7FD661F07657}"/>
          </ac:spMkLst>
        </pc:spChg>
        <pc:spChg chg="add">
          <ac:chgData name="Nazir Nayal" userId="b5b05a6b919e181c" providerId="LiveId" clId="{BCEE96C0-5082-4B87-84FE-12931F8E7E32}" dt="2019-11-03T17:43:22.127" v="1835" actId="26606"/>
          <ac:spMkLst>
            <pc:docMk/>
            <pc:sldMk cId="1232782084" sldId="260"/>
            <ac:spMk id="14" creationId="{7539E646-A625-4A26-86ED-BD90EDD329F7}"/>
          </ac:spMkLst>
        </pc:spChg>
        <pc:spChg chg="add">
          <ac:chgData name="Nazir Nayal" userId="b5b05a6b919e181c" providerId="LiveId" clId="{BCEE96C0-5082-4B87-84FE-12931F8E7E32}" dt="2019-11-03T17:43:22.127" v="1835" actId="26606"/>
          <ac:spMkLst>
            <pc:docMk/>
            <pc:sldMk cId="1232782084" sldId="260"/>
            <ac:spMk id="16" creationId="{8E019540-1104-4B12-9F83-45F58674186F}"/>
          </ac:spMkLst>
        </pc:spChg>
        <pc:spChg chg="add">
          <ac:chgData name="Nazir Nayal" userId="b5b05a6b919e181c" providerId="LiveId" clId="{BCEE96C0-5082-4B87-84FE-12931F8E7E32}" dt="2019-11-03T17:43:22.127" v="1835" actId="26606"/>
          <ac:spMkLst>
            <pc:docMk/>
            <pc:sldMk cId="1232782084" sldId="260"/>
            <ac:spMk id="18" creationId="{3580CFD6-E44A-486A-9E73-D8D948F78A34}"/>
          </ac:spMkLst>
        </pc:spChg>
      </pc:sldChg>
      <pc:sldChg chg="del">
        <pc:chgData name="Nazir Nayal" userId="b5b05a6b919e181c" providerId="LiveId" clId="{BCEE96C0-5082-4B87-84FE-12931F8E7E32}" dt="2019-11-03T17:31:01.899" v="0" actId="47"/>
        <pc:sldMkLst>
          <pc:docMk/>
          <pc:sldMk cId="3794619824" sldId="260"/>
        </pc:sldMkLst>
      </pc:sldChg>
      <pc:sldChg chg="del">
        <pc:chgData name="Nazir Nayal" userId="b5b05a6b919e181c" providerId="LiveId" clId="{BCEE96C0-5082-4B87-84FE-12931F8E7E32}" dt="2019-11-03T17:31:01.899" v="0" actId="47"/>
        <pc:sldMkLst>
          <pc:docMk/>
          <pc:sldMk cId="847180706" sldId="261"/>
        </pc:sldMkLst>
      </pc:sldChg>
      <pc:sldChg chg="addSp delSp modSp add mod setBg setClrOvrMap">
        <pc:chgData name="Nazir Nayal" userId="b5b05a6b919e181c" providerId="LiveId" clId="{BCEE96C0-5082-4B87-84FE-12931F8E7E32}" dt="2019-11-03T18:14:49.219" v="2349" actId="26606"/>
        <pc:sldMkLst>
          <pc:docMk/>
          <pc:sldMk cId="1572988965" sldId="261"/>
        </pc:sldMkLst>
        <pc:spChg chg="mod">
          <ac:chgData name="Nazir Nayal" userId="b5b05a6b919e181c" providerId="LiveId" clId="{BCEE96C0-5082-4B87-84FE-12931F8E7E32}" dt="2019-11-03T18:14:49.219" v="2349" actId="26606"/>
          <ac:spMkLst>
            <pc:docMk/>
            <pc:sldMk cId="1572988965" sldId="261"/>
            <ac:spMk id="2" creationId="{E4AA5BC7-FDF3-44F3-AF4A-9C8F6F2EBB37}"/>
          </ac:spMkLst>
        </pc:spChg>
        <pc:spChg chg="del">
          <ac:chgData name="Nazir Nayal" userId="b5b05a6b919e181c" providerId="LiveId" clId="{BCEE96C0-5082-4B87-84FE-12931F8E7E32}" dt="2019-11-03T17:57:28.994" v="1881" actId="26606"/>
          <ac:spMkLst>
            <pc:docMk/>
            <pc:sldMk cId="1572988965" sldId="261"/>
            <ac:spMk id="3" creationId="{EE9F1BD2-BB6C-40A9-8441-5DB75F4F8DA4}"/>
          </ac:spMkLst>
        </pc:spChg>
        <pc:spChg chg="add mod">
          <ac:chgData name="Nazir Nayal" userId="b5b05a6b919e181c" providerId="LiveId" clId="{BCEE96C0-5082-4B87-84FE-12931F8E7E32}" dt="2019-11-03T18:14:49.219" v="2349" actId="26606"/>
          <ac:spMkLst>
            <pc:docMk/>
            <pc:sldMk cId="1572988965" sldId="261"/>
            <ac:spMk id="4" creationId="{C988C9B4-7667-4D94-A02D-073031EE5397}"/>
          </ac:spMkLst>
        </pc:spChg>
        <pc:spChg chg="add del">
          <ac:chgData name="Nazir Nayal" userId="b5b05a6b919e181c" providerId="LiveId" clId="{BCEE96C0-5082-4B87-84FE-12931F8E7E32}" dt="2019-11-03T18:14:03.065" v="2240" actId="26606"/>
          <ac:spMkLst>
            <pc:docMk/>
            <pc:sldMk cId="1572988965" sldId="261"/>
            <ac:spMk id="8" creationId="{DCF4EB5C-ED25-4675-8255-2F5B12CFFCF0}"/>
          </ac:spMkLst>
        </pc:spChg>
        <pc:spChg chg="add del">
          <ac:chgData name="Nazir Nayal" userId="b5b05a6b919e181c" providerId="LiveId" clId="{BCEE96C0-5082-4B87-84FE-12931F8E7E32}" dt="2019-11-03T18:14:03.065" v="2240" actId="26606"/>
          <ac:spMkLst>
            <pc:docMk/>
            <pc:sldMk cId="1572988965" sldId="261"/>
            <ac:spMk id="10" creationId="{9514EC6E-A557-42A2-BCDC-3ABFFC5E564D}"/>
          </ac:spMkLst>
        </pc:spChg>
        <pc:spChg chg="add del">
          <ac:chgData name="Nazir Nayal" userId="b5b05a6b919e181c" providerId="LiveId" clId="{BCEE96C0-5082-4B87-84FE-12931F8E7E32}" dt="2019-11-03T18:14:03.065" v="2240" actId="26606"/>
          <ac:spMkLst>
            <pc:docMk/>
            <pc:sldMk cId="1572988965" sldId="261"/>
            <ac:spMk id="12" creationId="{905482C9-EB42-4BFE-95BF-7FD661F07657}"/>
          </ac:spMkLst>
        </pc:spChg>
        <pc:spChg chg="add del">
          <ac:chgData name="Nazir Nayal" userId="b5b05a6b919e181c" providerId="LiveId" clId="{BCEE96C0-5082-4B87-84FE-12931F8E7E32}" dt="2019-11-03T18:14:03.065" v="2240" actId="26606"/>
          <ac:spMkLst>
            <pc:docMk/>
            <pc:sldMk cId="1572988965" sldId="261"/>
            <ac:spMk id="14" creationId="{7539E646-A625-4A26-86ED-BD90EDD329F7}"/>
          </ac:spMkLst>
        </pc:spChg>
        <pc:spChg chg="add del">
          <ac:chgData name="Nazir Nayal" userId="b5b05a6b919e181c" providerId="LiveId" clId="{BCEE96C0-5082-4B87-84FE-12931F8E7E32}" dt="2019-11-03T18:14:03.065" v="2240" actId="26606"/>
          <ac:spMkLst>
            <pc:docMk/>
            <pc:sldMk cId="1572988965" sldId="261"/>
            <ac:spMk id="16" creationId="{8E019540-1104-4B12-9F83-45F58674186F}"/>
          </ac:spMkLst>
        </pc:spChg>
        <pc:spChg chg="add del">
          <ac:chgData name="Nazir Nayal" userId="b5b05a6b919e181c" providerId="LiveId" clId="{BCEE96C0-5082-4B87-84FE-12931F8E7E32}" dt="2019-11-03T18:14:03.065" v="2240" actId="26606"/>
          <ac:spMkLst>
            <pc:docMk/>
            <pc:sldMk cId="1572988965" sldId="261"/>
            <ac:spMk id="18" creationId="{3580CFD6-E44A-486A-9E73-D8D948F78A34}"/>
          </ac:spMkLst>
        </pc:spChg>
        <pc:spChg chg="add del">
          <ac:chgData name="Nazir Nayal" userId="b5b05a6b919e181c" providerId="LiveId" clId="{BCEE96C0-5082-4B87-84FE-12931F8E7E32}" dt="2019-11-03T18:14:01.899" v="2237" actId="26606"/>
          <ac:spMkLst>
            <pc:docMk/>
            <pc:sldMk cId="1572988965" sldId="261"/>
            <ac:spMk id="23" creationId="{DCF4EB5C-ED25-4675-8255-2F5B12CFFCF0}"/>
          </ac:spMkLst>
        </pc:spChg>
        <pc:spChg chg="add del">
          <ac:chgData name="Nazir Nayal" userId="b5b05a6b919e181c" providerId="LiveId" clId="{BCEE96C0-5082-4B87-84FE-12931F8E7E32}" dt="2019-11-03T18:14:01.899" v="2237" actId="26606"/>
          <ac:spMkLst>
            <pc:docMk/>
            <pc:sldMk cId="1572988965" sldId="261"/>
            <ac:spMk id="25" creationId="{9514EC6E-A557-42A2-BCDC-3ABFFC5E564D}"/>
          </ac:spMkLst>
        </pc:spChg>
        <pc:spChg chg="add del">
          <ac:chgData name="Nazir Nayal" userId="b5b05a6b919e181c" providerId="LiveId" clId="{BCEE96C0-5082-4B87-84FE-12931F8E7E32}" dt="2019-11-03T18:14:01.899" v="2237" actId="26606"/>
          <ac:spMkLst>
            <pc:docMk/>
            <pc:sldMk cId="1572988965" sldId="261"/>
            <ac:spMk id="27" creationId="{905482C9-EB42-4BFE-95BF-7FD661F07657}"/>
          </ac:spMkLst>
        </pc:spChg>
        <pc:spChg chg="add del">
          <ac:chgData name="Nazir Nayal" userId="b5b05a6b919e181c" providerId="LiveId" clId="{BCEE96C0-5082-4B87-84FE-12931F8E7E32}" dt="2019-11-03T18:14:01.899" v="2237" actId="26606"/>
          <ac:spMkLst>
            <pc:docMk/>
            <pc:sldMk cId="1572988965" sldId="261"/>
            <ac:spMk id="29" creationId="{7539E646-A625-4A26-86ED-BD90EDD329F7}"/>
          </ac:spMkLst>
        </pc:spChg>
        <pc:spChg chg="add del">
          <ac:chgData name="Nazir Nayal" userId="b5b05a6b919e181c" providerId="LiveId" clId="{BCEE96C0-5082-4B87-84FE-12931F8E7E32}" dt="2019-11-03T18:14:01.899" v="2237" actId="26606"/>
          <ac:spMkLst>
            <pc:docMk/>
            <pc:sldMk cId="1572988965" sldId="261"/>
            <ac:spMk id="31" creationId="{8E019540-1104-4B12-9F83-45F58674186F}"/>
          </ac:spMkLst>
        </pc:spChg>
        <pc:spChg chg="add del">
          <ac:chgData name="Nazir Nayal" userId="b5b05a6b919e181c" providerId="LiveId" clId="{BCEE96C0-5082-4B87-84FE-12931F8E7E32}" dt="2019-11-03T18:14:01.899" v="2237" actId="26606"/>
          <ac:spMkLst>
            <pc:docMk/>
            <pc:sldMk cId="1572988965" sldId="261"/>
            <ac:spMk id="33" creationId="{11D976D6-8C98-48CC-8C34-0468F31678C2}"/>
          </ac:spMkLst>
        </pc:spChg>
        <pc:spChg chg="add del">
          <ac:chgData name="Nazir Nayal" userId="b5b05a6b919e181c" providerId="LiveId" clId="{BCEE96C0-5082-4B87-84FE-12931F8E7E32}" dt="2019-11-03T18:14:01.899" v="2237" actId="26606"/>
          <ac:spMkLst>
            <pc:docMk/>
            <pc:sldMk cId="1572988965" sldId="261"/>
            <ac:spMk id="35" creationId="{3580CFD6-E44A-486A-9E73-D8D948F78A34}"/>
          </ac:spMkLst>
        </pc:spChg>
        <pc:spChg chg="add del">
          <ac:chgData name="Nazir Nayal" userId="b5b05a6b919e181c" providerId="LiveId" clId="{BCEE96C0-5082-4B87-84FE-12931F8E7E32}" dt="2019-11-03T18:14:03.045" v="2239" actId="26606"/>
          <ac:spMkLst>
            <pc:docMk/>
            <pc:sldMk cId="1572988965" sldId="261"/>
            <ac:spMk id="37" creationId="{F71CFF33-010E-4E26-A285-83B182982358}"/>
          </ac:spMkLst>
        </pc:spChg>
        <pc:spChg chg="add del">
          <ac:chgData name="Nazir Nayal" userId="b5b05a6b919e181c" providerId="LiveId" clId="{BCEE96C0-5082-4B87-84FE-12931F8E7E32}" dt="2019-11-03T18:14:03.045" v="2239" actId="26606"/>
          <ac:spMkLst>
            <pc:docMk/>
            <pc:sldMk cId="1572988965" sldId="261"/>
            <ac:spMk id="38" creationId="{DCF4EB5C-ED25-4675-8255-2F5B12CFFCF0}"/>
          </ac:spMkLst>
        </pc:spChg>
        <pc:spChg chg="add del">
          <ac:chgData name="Nazir Nayal" userId="b5b05a6b919e181c" providerId="LiveId" clId="{BCEE96C0-5082-4B87-84FE-12931F8E7E32}" dt="2019-11-03T18:14:03.045" v="2239" actId="26606"/>
          <ac:spMkLst>
            <pc:docMk/>
            <pc:sldMk cId="1572988965" sldId="261"/>
            <ac:spMk id="39" creationId="{9514EC6E-A557-42A2-BCDC-3ABFFC5E564D}"/>
          </ac:spMkLst>
        </pc:spChg>
        <pc:spChg chg="add del">
          <ac:chgData name="Nazir Nayal" userId="b5b05a6b919e181c" providerId="LiveId" clId="{BCEE96C0-5082-4B87-84FE-12931F8E7E32}" dt="2019-11-03T18:14:03.045" v="2239" actId="26606"/>
          <ac:spMkLst>
            <pc:docMk/>
            <pc:sldMk cId="1572988965" sldId="261"/>
            <ac:spMk id="40" creationId="{905482C9-EB42-4BFE-95BF-7FD661F07657}"/>
          </ac:spMkLst>
        </pc:spChg>
        <pc:spChg chg="add del">
          <ac:chgData name="Nazir Nayal" userId="b5b05a6b919e181c" providerId="LiveId" clId="{BCEE96C0-5082-4B87-84FE-12931F8E7E32}" dt="2019-11-03T18:14:03.045" v="2239" actId="26606"/>
          <ac:spMkLst>
            <pc:docMk/>
            <pc:sldMk cId="1572988965" sldId="261"/>
            <ac:spMk id="41" creationId="{7539E646-A625-4A26-86ED-BD90EDD329F7}"/>
          </ac:spMkLst>
        </pc:spChg>
        <pc:spChg chg="add del">
          <ac:chgData name="Nazir Nayal" userId="b5b05a6b919e181c" providerId="LiveId" clId="{BCEE96C0-5082-4B87-84FE-12931F8E7E32}" dt="2019-11-03T18:14:03.045" v="2239" actId="26606"/>
          <ac:spMkLst>
            <pc:docMk/>
            <pc:sldMk cId="1572988965" sldId="261"/>
            <ac:spMk id="42" creationId="{9DD60C94-0C9C-47B7-BE88-045235ACCC6A}"/>
          </ac:spMkLst>
        </pc:spChg>
        <pc:spChg chg="add del">
          <ac:chgData name="Nazir Nayal" userId="b5b05a6b919e181c" providerId="LiveId" clId="{BCEE96C0-5082-4B87-84FE-12931F8E7E32}" dt="2019-11-03T18:14:03.045" v="2239" actId="26606"/>
          <ac:spMkLst>
            <pc:docMk/>
            <pc:sldMk cId="1572988965" sldId="261"/>
            <ac:spMk id="43" creationId="{BFCF7016-AC99-433F-B943-24C3736E0602}"/>
          </ac:spMkLst>
        </pc:spChg>
        <pc:spChg chg="add del">
          <ac:chgData name="Nazir Nayal" userId="b5b05a6b919e181c" providerId="LiveId" clId="{BCEE96C0-5082-4B87-84FE-12931F8E7E32}" dt="2019-11-03T18:14:03.045" v="2239" actId="26606"/>
          <ac:spMkLst>
            <pc:docMk/>
            <pc:sldMk cId="1572988965" sldId="261"/>
            <ac:spMk id="44" creationId="{A03737D1-A930-4E3E-9160-3CD4AEC72AB7}"/>
          </ac:spMkLst>
        </pc:spChg>
        <pc:spChg chg="add del">
          <ac:chgData name="Nazir Nayal" userId="b5b05a6b919e181c" providerId="LiveId" clId="{BCEE96C0-5082-4B87-84FE-12931F8E7E32}" dt="2019-11-03T18:14:49.219" v="2349" actId="26606"/>
          <ac:spMkLst>
            <pc:docMk/>
            <pc:sldMk cId="1572988965" sldId="261"/>
            <ac:spMk id="46" creationId="{DCF4EB5C-ED25-4675-8255-2F5B12CFFCF0}"/>
          </ac:spMkLst>
        </pc:spChg>
        <pc:spChg chg="add del">
          <ac:chgData name="Nazir Nayal" userId="b5b05a6b919e181c" providerId="LiveId" clId="{BCEE96C0-5082-4B87-84FE-12931F8E7E32}" dt="2019-11-03T18:14:49.219" v="2349" actId="26606"/>
          <ac:spMkLst>
            <pc:docMk/>
            <pc:sldMk cId="1572988965" sldId="261"/>
            <ac:spMk id="47" creationId="{9514EC6E-A557-42A2-BCDC-3ABFFC5E564D}"/>
          </ac:spMkLst>
        </pc:spChg>
        <pc:spChg chg="add del">
          <ac:chgData name="Nazir Nayal" userId="b5b05a6b919e181c" providerId="LiveId" clId="{BCEE96C0-5082-4B87-84FE-12931F8E7E32}" dt="2019-11-03T18:14:49.219" v="2349" actId="26606"/>
          <ac:spMkLst>
            <pc:docMk/>
            <pc:sldMk cId="1572988965" sldId="261"/>
            <ac:spMk id="48" creationId="{905482C9-EB42-4BFE-95BF-7FD661F07657}"/>
          </ac:spMkLst>
        </pc:spChg>
        <pc:spChg chg="add del">
          <ac:chgData name="Nazir Nayal" userId="b5b05a6b919e181c" providerId="LiveId" clId="{BCEE96C0-5082-4B87-84FE-12931F8E7E32}" dt="2019-11-03T18:14:49.219" v="2349" actId="26606"/>
          <ac:spMkLst>
            <pc:docMk/>
            <pc:sldMk cId="1572988965" sldId="261"/>
            <ac:spMk id="49" creationId="{7539E646-A625-4A26-86ED-BD90EDD329F7}"/>
          </ac:spMkLst>
        </pc:spChg>
        <pc:spChg chg="add del">
          <ac:chgData name="Nazir Nayal" userId="b5b05a6b919e181c" providerId="LiveId" clId="{BCEE96C0-5082-4B87-84FE-12931F8E7E32}" dt="2019-11-03T18:14:49.219" v="2349" actId="26606"/>
          <ac:spMkLst>
            <pc:docMk/>
            <pc:sldMk cId="1572988965" sldId="261"/>
            <ac:spMk id="50" creationId="{8E019540-1104-4B12-9F83-45F58674186F}"/>
          </ac:spMkLst>
        </pc:spChg>
        <pc:spChg chg="add del">
          <ac:chgData name="Nazir Nayal" userId="b5b05a6b919e181c" providerId="LiveId" clId="{BCEE96C0-5082-4B87-84FE-12931F8E7E32}" dt="2019-11-03T18:14:49.219" v="2349" actId="26606"/>
          <ac:spMkLst>
            <pc:docMk/>
            <pc:sldMk cId="1572988965" sldId="261"/>
            <ac:spMk id="51" creationId="{3580CFD6-E44A-486A-9E73-D8D948F78A34}"/>
          </ac:spMkLst>
        </pc:spChg>
        <pc:spChg chg="add">
          <ac:chgData name="Nazir Nayal" userId="b5b05a6b919e181c" providerId="LiveId" clId="{BCEE96C0-5082-4B87-84FE-12931F8E7E32}" dt="2019-11-03T18:14:49.219" v="2349" actId="26606"/>
          <ac:spMkLst>
            <pc:docMk/>
            <pc:sldMk cId="1572988965" sldId="261"/>
            <ac:spMk id="56" creationId="{DCF4EB5C-ED25-4675-8255-2F5B12CFFCF0}"/>
          </ac:spMkLst>
        </pc:spChg>
        <pc:spChg chg="add">
          <ac:chgData name="Nazir Nayal" userId="b5b05a6b919e181c" providerId="LiveId" clId="{BCEE96C0-5082-4B87-84FE-12931F8E7E32}" dt="2019-11-03T18:14:49.219" v="2349" actId="26606"/>
          <ac:spMkLst>
            <pc:docMk/>
            <pc:sldMk cId="1572988965" sldId="261"/>
            <ac:spMk id="58" creationId="{9514EC6E-A557-42A2-BCDC-3ABFFC5E564D}"/>
          </ac:spMkLst>
        </pc:spChg>
        <pc:spChg chg="add">
          <ac:chgData name="Nazir Nayal" userId="b5b05a6b919e181c" providerId="LiveId" clId="{BCEE96C0-5082-4B87-84FE-12931F8E7E32}" dt="2019-11-03T18:14:49.219" v="2349" actId="26606"/>
          <ac:spMkLst>
            <pc:docMk/>
            <pc:sldMk cId="1572988965" sldId="261"/>
            <ac:spMk id="60" creationId="{905482C9-EB42-4BFE-95BF-7FD661F07657}"/>
          </ac:spMkLst>
        </pc:spChg>
        <pc:spChg chg="add">
          <ac:chgData name="Nazir Nayal" userId="b5b05a6b919e181c" providerId="LiveId" clId="{BCEE96C0-5082-4B87-84FE-12931F8E7E32}" dt="2019-11-03T18:14:49.219" v="2349" actId="26606"/>
          <ac:spMkLst>
            <pc:docMk/>
            <pc:sldMk cId="1572988965" sldId="261"/>
            <ac:spMk id="62" creationId="{7539E646-A625-4A26-86ED-BD90EDD329F7}"/>
          </ac:spMkLst>
        </pc:spChg>
        <pc:spChg chg="add">
          <ac:chgData name="Nazir Nayal" userId="b5b05a6b919e181c" providerId="LiveId" clId="{BCEE96C0-5082-4B87-84FE-12931F8E7E32}" dt="2019-11-03T18:14:49.219" v="2349" actId="26606"/>
          <ac:spMkLst>
            <pc:docMk/>
            <pc:sldMk cId="1572988965" sldId="261"/>
            <ac:spMk id="64" creationId="{8E019540-1104-4B12-9F83-45F58674186F}"/>
          </ac:spMkLst>
        </pc:spChg>
        <pc:spChg chg="add">
          <ac:chgData name="Nazir Nayal" userId="b5b05a6b919e181c" providerId="LiveId" clId="{BCEE96C0-5082-4B87-84FE-12931F8E7E32}" dt="2019-11-03T18:14:49.219" v="2349" actId="26606"/>
          <ac:spMkLst>
            <pc:docMk/>
            <pc:sldMk cId="1572988965" sldId="261"/>
            <ac:spMk id="66" creationId="{3580CFD6-E44A-486A-9E73-D8D948F78A34}"/>
          </ac:spMkLst>
        </pc:spChg>
      </pc:sldChg>
      <pc:sldChg chg="addSp delSp modSp add mod setBg setClrOvrMap">
        <pc:chgData name="Nazir Nayal" userId="b5b05a6b919e181c" providerId="LiveId" clId="{BCEE96C0-5082-4B87-84FE-12931F8E7E32}" dt="2019-11-03T18:15:19.285" v="2392" actId="26606"/>
        <pc:sldMkLst>
          <pc:docMk/>
          <pc:sldMk cId="2055783532" sldId="262"/>
        </pc:sldMkLst>
        <pc:spChg chg="mod">
          <ac:chgData name="Nazir Nayal" userId="b5b05a6b919e181c" providerId="LiveId" clId="{BCEE96C0-5082-4B87-84FE-12931F8E7E32}" dt="2019-11-03T17:57:31.646" v="1882" actId="26606"/>
          <ac:spMkLst>
            <pc:docMk/>
            <pc:sldMk cId="2055783532" sldId="262"/>
            <ac:spMk id="2" creationId="{560A85DD-A66E-4D7E-BBAA-EBA0D0175888}"/>
          </ac:spMkLst>
        </pc:spChg>
        <pc:spChg chg="del">
          <ac:chgData name="Nazir Nayal" userId="b5b05a6b919e181c" providerId="LiveId" clId="{BCEE96C0-5082-4B87-84FE-12931F8E7E32}" dt="2019-11-03T17:57:31.646" v="1882" actId="26606"/>
          <ac:spMkLst>
            <pc:docMk/>
            <pc:sldMk cId="2055783532" sldId="262"/>
            <ac:spMk id="3" creationId="{ACB3D11F-F195-413C-A8E3-4ED86FB2B54D}"/>
          </ac:spMkLst>
        </pc:spChg>
        <pc:spChg chg="add mod">
          <ac:chgData name="Nazir Nayal" userId="b5b05a6b919e181c" providerId="LiveId" clId="{BCEE96C0-5082-4B87-84FE-12931F8E7E32}" dt="2019-11-03T18:15:19.285" v="2392" actId="26606"/>
          <ac:spMkLst>
            <pc:docMk/>
            <pc:sldMk cId="2055783532" sldId="262"/>
            <ac:spMk id="4" creationId="{5318D28B-7903-4D8F-81B6-E429535DCAEF}"/>
          </ac:spMkLst>
        </pc:spChg>
        <pc:spChg chg="add del">
          <ac:chgData name="Nazir Nayal" userId="b5b05a6b919e181c" providerId="LiveId" clId="{BCEE96C0-5082-4B87-84FE-12931F8E7E32}" dt="2019-11-03T18:15:19.285" v="2392" actId="26606"/>
          <ac:spMkLst>
            <pc:docMk/>
            <pc:sldMk cId="2055783532" sldId="262"/>
            <ac:spMk id="8" creationId="{DCF4EB5C-ED25-4675-8255-2F5B12CFFCF0}"/>
          </ac:spMkLst>
        </pc:spChg>
        <pc:spChg chg="add del">
          <ac:chgData name="Nazir Nayal" userId="b5b05a6b919e181c" providerId="LiveId" clId="{BCEE96C0-5082-4B87-84FE-12931F8E7E32}" dt="2019-11-03T18:15:19.285" v="2392" actId="26606"/>
          <ac:spMkLst>
            <pc:docMk/>
            <pc:sldMk cId="2055783532" sldId="262"/>
            <ac:spMk id="10" creationId="{9514EC6E-A557-42A2-BCDC-3ABFFC5E564D}"/>
          </ac:spMkLst>
        </pc:spChg>
        <pc:spChg chg="add del">
          <ac:chgData name="Nazir Nayal" userId="b5b05a6b919e181c" providerId="LiveId" clId="{BCEE96C0-5082-4B87-84FE-12931F8E7E32}" dt="2019-11-03T18:15:19.285" v="2392" actId="26606"/>
          <ac:spMkLst>
            <pc:docMk/>
            <pc:sldMk cId="2055783532" sldId="262"/>
            <ac:spMk id="12" creationId="{905482C9-EB42-4BFE-95BF-7FD661F07657}"/>
          </ac:spMkLst>
        </pc:spChg>
        <pc:spChg chg="add del">
          <ac:chgData name="Nazir Nayal" userId="b5b05a6b919e181c" providerId="LiveId" clId="{BCEE96C0-5082-4B87-84FE-12931F8E7E32}" dt="2019-11-03T18:15:19.285" v="2392" actId="26606"/>
          <ac:spMkLst>
            <pc:docMk/>
            <pc:sldMk cId="2055783532" sldId="262"/>
            <ac:spMk id="14" creationId="{7539E646-A625-4A26-86ED-BD90EDD329F7}"/>
          </ac:spMkLst>
        </pc:spChg>
        <pc:spChg chg="add del">
          <ac:chgData name="Nazir Nayal" userId="b5b05a6b919e181c" providerId="LiveId" clId="{BCEE96C0-5082-4B87-84FE-12931F8E7E32}" dt="2019-11-03T18:15:19.285" v="2392" actId="26606"/>
          <ac:spMkLst>
            <pc:docMk/>
            <pc:sldMk cId="2055783532" sldId="262"/>
            <ac:spMk id="16" creationId="{8E019540-1104-4B12-9F83-45F58674186F}"/>
          </ac:spMkLst>
        </pc:spChg>
        <pc:spChg chg="add del">
          <ac:chgData name="Nazir Nayal" userId="b5b05a6b919e181c" providerId="LiveId" clId="{BCEE96C0-5082-4B87-84FE-12931F8E7E32}" dt="2019-11-03T18:15:19.285" v="2392" actId="26606"/>
          <ac:spMkLst>
            <pc:docMk/>
            <pc:sldMk cId="2055783532" sldId="262"/>
            <ac:spMk id="18" creationId="{3580CFD6-E44A-486A-9E73-D8D948F78A34}"/>
          </ac:spMkLst>
        </pc:spChg>
        <pc:spChg chg="add">
          <ac:chgData name="Nazir Nayal" userId="b5b05a6b919e181c" providerId="LiveId" clId="{BCEE96C0-5082-4B87-84FE-12931F8E7E32}" dt="2019-11-03T18:15:19.285" v="2392" actId="26606"/>
          <ac:spMkLst>
            <pc:docMk/>
            <pc:sldMk cId="2055783532" sldId="262"/>
            <ac:spMk id="23" creationId="{DCF4EB5C-ED25-4675-8255-2F5B12CFFCF0}"/>
          </ac:spMkLst>
        </pc:spChg>
        <pc:spChg chg="add">
          <ac:chgData name="Nazir Nayal" userId="b5b05a6b919e181c" providerId="LiveId" clId="{BCEE96C0-5082-4B87-84FE-12931F8E7E32}" dt="2019-11-03T18:15:19.285" v="2392" actId="26606"/>
          <ac:spMkLst>
            <pc:docMk/>
            <pc:sldMk cId="2055783532" sldId="262"/>
            <ac:spMk id="25" creationId="{9514EC6E-A557-42A2-BCDC-3ABFFC5E564D}"/>
          </ac:spMkLst>
        </pc:spChg>
        <pc:spChg chg="add">
          <ac:chgData name="Nazir Nayal" userId="b5b05a6b919e181c" providerId="LiveId" clId="{BCEE96C0-5082-4B87-84FE-12931F8E7E32}" dt="2019-11-03T18:15:19.285" v="2392" actId="26606"/>
          <ac:spMkLst>
            <pc:docMk/>
            <pc:sldMk cId="2055783532" sldId="262"/>
            <ac:spMk id="27" creationId="{905482C9-EB42-4BFE-95BF-7FD661F07657}"/>
          </ac:spMkLst>
        </pc:spChg>
        <pc:spChg chg="add">
          <ac:chgData name="Nazir Nayal" userId="b5b05a6b919e181c" providerId="LiveId" clId="{BCEE96C0-5082-4B87-84FE-12931F8E7E32}" dt="2019-11-03T18:15:19.285" v="2392" actId="26606"/>
          <ac:spMkLst>
            <pc:docMk/>
            <pc:sldMk cId="2055783532" sldId="262"/>
            <ac:spMk id="29" creationId="{7539E646-A625-4A26-86ED-BD90EDD329F7}"/>
          </ac:spMkLst>
        </pc:spChg>
        <pc:spChg chg="add">
          <ac:chgData name="Nazir Nayal" userId="b5b05a6b919e181c" providerId="LiveId" clId="{BCEE96C0-5082-4B87-84FE-12931F8E7E32}" dt="2019-11-03T18:15:19.285" v="2392" actId="26606"/>
          <ac:spMkLst>
            <pc:docMk/>
            <pc:sldMk cId="2055783532" sldId="262"/>
            <ac:spMk id="31" creationId="{8E019540-1104-4B12-9F83-45F58674186F}"/>
          </ac:spMkLst>
        </pc:spChg>
        <pc:spChg chg="add">
          <ac:chgData name="Nazir Nayal" userId="b5b05a6b919e181c" providerId="LiveId" clId="{BCEE96C0-5082-4B87-84FE-12931F8E7E32}" dt="2019-11-03T18:15:19.285" v="2392" actId="26606"/>
          <ac:spMkLst>
            <pc:docMk/>
            <pc:sldMk cId="2055783532" sldId="262"/>
            <ac:spMk id="33" creationId="{3580CFD6-E44A-486A-9E73-D8D948F78A34}"/>
          </ac:spMkLst>
        </pc:spChg>
      </pc:sldChg>
      <pc:sldChg chg="del">
        <pc:chgData name="Nazir Nayal" userId="b5b05a6b919e181c" providerId="LiveId" clId="{BCEE96C0-5082-4B87-84FE-12931F8E7E32}" dt="2019-11-03T17:31:01.899" v="0" actId="47"/>
        <pc:sldMkLst>
          <pc:docMk/>
          <pc:sldMk cId="3049832629" sldId="262"/>
        </pc:sldMkLst>
      </pc:sldChg>
      <pc:sldChg chg="addSp modSp add mod ord setBg">
        <pc:chgData name="Nazir Nayal" userId="b5b05a6b919e181c" providerId="LiveId" clId="{BCEE96C0-5082-4B87-84FE-12931F8E7E32}" dt="2019-11-03T18:59:21.315" v="3195"/>
        <pc:sldMkLst>
          <pc:docMk/>
          <pc:sldMk cId="2063285992" sldId="263"/>
        </pc:sldMkLst>
        <pc:spChg chg="mod">
          <ac:chgData name="Nazir Nayal" userId="b5b05a6b919e181c" providerId="LiveId" clId="{BCEE96C0-5082-4B87-84FE-12931F8E7E32}" dt="2019-11-03T18:19:29.201" v="2730" actId="26606"/>
          <ac:spMkLst>
            <pc:docMk/>
            <pc:sldMk cId="2063285992" sldId="263"/>
            <ac:spMk id="2" creationId="{D3E074DF-502C-4C11-AA05-B1521E01EC61}"/>
          </ac:spMkLst>
        </pc:spChg>
        <pc:spChg chg="mod">
          <ac:chgData name="Nazir Nayal" userId="b5b05a6b919e181c" providerId="LiveId" clId="{BCEE96C0-5082-4B87-84FE-12931F8E7E32}" dt="2019-11-03T18:19:29.201" v="2730" actId="26606"/>
          <ac:spMkLst>
            <pc:docMk/>
            <pc:sldMk cId="2063285992" sldId="263"/>
            <ac:spMk id="3" creationId="{E05C024F-EDFA-496E-B735-6F10F24CAA6C}"/>
          </ac:spMkLst>
        </pc:spChg>
        <pc:spChg chg="add">
          <ac:chgData name="Nazir Nayal" userId="b5b05a6b919e181c" providerId="LiveId" clId="{BCEE96C0-5082-4B87-84FE-12931F8E7E32}" dt="2019-11-03T18:19:29.201" v="2730" actId="26606"/>
          <ac:spMkLst>
            <pc:docMk/>
            <pc:sldMk cId="2063285992" sldId="263"/>
            <ac:spMk id="8" creationId="{B373F125-DEF3-41D6-9918-AB21A2ACC37A}"/>
          </ac:spMkLst>
        </pc:spChg>
        <pc:spChg chg="add">
          <ac:chgData name="Nazir Nayal" userId="b5b05a6b919e181c" providerId="LiveId" clId="{BCEE96C0-5082-4B87-84FE-12931F8E7E32}" dt="2019-11-03T18:19:29.201" v="2730" actId="26606"/>
          <ac:spMkLst>
            <pc:docMk/>
            <pc:sldMk cId="2063285992" sldId="263"/>
            <ac:spMk id="10" creationId="{71E9F226-EB6E-48C9-ADDA-636DE4BF4EBE}"/>
          </ac:spMkLst>
        </pc:spChg>
      </pc:sldChg>
      <pc:sldChg chg="del">
        <pc:chgData name="Nazir Nayal" userId="b5b05a6b919e181c" providerId="LiveId" clId="{BCEE96C0-5082-4B87-84FE-12931F8E7E32}" dt="2019-11-03T17:31:01.899" v="0" actId="47"/>
        <pc:sldMkLst>
          <pc:docMk/>
          <pc:sldMk cId="3740662816" sldId="263"/>
        </pc:sldMkLst>
      </pc:sldChg>
      <pc:sldChg chg="del">
        <pc:chgData name="Nazir Nayal" userId="b5b05a6b919e181c" providerId="LiveId" clId="{BCEE96C0-5082-4B87-84FE-12931F8E7E32}" dt="2019-11-03T17:31:01.899" v="0" actId="47"/>
        <pc:sldMkLst>
          <pc:docMk/>
          <pc:sldMk cId="1105800816" sldId="264"/>
        </pc:sldMkLst>
      </pc:sldChg>
      <pc:sldChg chg="addSp delSp modSp add mod ord setBg">
        <pc:chgData name="Nazir Nayal" userId="b5b05a6b919e181c" providerId="LiveId" clId="{BCEE96C0-5082-4B87-84FE-12931F8E7E32}" dt="2019-11-03T18:59:29.638" v="3199"/>
        <pc:sldMkLst>
          <pc:docMk/>
          <pc:sldMk cId="3775719721" sldId="264"/>
        </pc:sldMkLst>
        <pc:spChg chg="mod">
          <ac:chgData name="Nazir Nayal" userId="b5b05a6b919e181c" providerId="LiveId" clId="{BCEE96C0-5082-4B87-84FE-12931F8E7E32}" dt="2019-11-03T18:21:57.792" v="2759" actId="26606"/>
          <ac:spMkLst>
            <pc:docMk/>
            <pc:sldMk cId="3775719721" sldId="264"/>
            <ac:spMk id="2" creationId="{B690321E-69FB-453F-A56B-ECDAB7D34847}"/>
          </ac:spMkLst>
        </pc:spChg>
        <pc:spChg chg="del">
          <ac:chgData name="Nazir Nayal" userId="b5b05a6b919e181c" providerId="LiveId" clId="{BCEE96C0-5082-4B87-84FE-12931F8E7E32}" dt="2019-11-03T18:21:44.633" v="2754"/>
          <ac:spMkLst>
            <pc:docMk/>
            <pc:sldMk cId="3775719721" sldId="264"/>
            <ac:spMk id="3" creationId="{7D1C8767-047D-4224-B20E-B1E05B146C4E}"/>
          </ac:spMkLst>
        </pc:spChg>
        <pc:spChg chg="add">
          <ac:chgData name="Nazir Nayal" userId="b5b05a6b919e181c" providerId="LiveId" clId="{BCEE96C0-5082-4B87-84FE-12931F8E7E32}" dt="2019-11-03T18:21:57.792" v="2759" actId="26606"/>
          <ac:spMkLst>
            <pc:docMk/>
            <pc:sldMk cId="3775719721" sldId="264"/>
            <ac:spMk id="9" creationId="{DD651B61-325E-4E73-8445-38B0DE8AAAB6}"/>
          </ac:spMkLst>
        </pc:spChg>
        <pc:spChg chg="add">
          <ac:chgData name="Nazir Nayal" userId="b5b05a6b919e181c" providerId="LiveId" clId="{BCEE96C0-5082-4B87-84FE-12931F8E7E32}" dt="2019-11-03T18:21:57.792" v="2759" actId="26606"/>
          <ac:spMkLst>
            <pc:docMk/>
            <pc:sldMk cId="3775719721" sldId="264"/>
            <ac:spMk id="11" creationId="{B42E5253-D3AC-4AC2-B766-8B34F13C2F5E}"/>
          </ac:spMkLst>
        </pc:spChg>
        <pc:spChg chg="add">
          <ac:chgData name="Nazir Nayal" userId="b5b05a6b919e181c" providerId="LiveId" clId="{BCEE96C0-5082-4B87-84FE-12931F8E7E32}" dt="2019-11-03T18:21:57.792" v="2759" actId="26606"/>
          <ac:spMkLst>
            <pc:docMk/>
            <pc:sldMk cId="3775719721" sldId="264"/>
            <ac:spMk id="13" creationId="{10AE8D57-436A-4073-9A75-15BB5949F8B4}"/>
          </ac:spMkLst>
        </pc:spChg>
        <pc:spChg chg="add">
          <ac:chgData name="Nazir Nayal" userId="b5b05a6b919e181c" providerId="LiveId" clId="{BCEE96C0-5082-4B87-84FE-12931F8E7E32}" dt="2019-11-03T18:21:57.792" v="2759" actId="26606"/>
          <ac:spMkLst>
            <pc:docMk/>
            <pc:sldMk cId="3775719721" sldId="264"/>
            <ac:spMk id="15" creationId="{E2852671-8EB6-4EAF-8AF8-65CF3FD66456}"/>
          </ac:spMkLst>
        </pc:spChg>
        <pc:spChg chg="add">
          <ac:chgData name="Nazir Nayal" userId="b5b05a6b919e181c" providerId="LiveId" clId="{BCEE96C0-5082-4B87-84FE-12931F8E7E32}" dt="2019-11-03T18:21:57.792" v="2759" actId="26606"/>
          <ac:spMkLst>
            <pc:docMk/>
            <pc:sldMk cId="3775719721" sldId="264"/>
            <ac:spMk id="17" creationId="{963FC0CD-F19B-4D9C-9C47-EB7E9D16E444}"/>
          </ac:spMkLst>
        </pc:spChg>
        <pc:spChg chg="add">
          <ac:chgData name="Nazir Nayal" userId="b5b05a6b919e181c" providerId="LiveId" clId="{BCEE96C0-5082-4B87-84FE-12931F8E7E32}" dt="2019-11-03T18:21:57.792" v="2759" actId="26606"/>
          <ac:spMkLst>
            <pc:docMk/>
            <pc:sldMk cId="3775719721" sldId="264"/>
            <ac:spMk id="19" creationId="{2E70159E-5269-4C18-AA0B-D50513DB3B3C}"/>
          </ac:spMkLst>
        </pc:spChg>
        <pc:spChg chg="add">
          <ac:chgData name="Nazir Nayal" userId="b5b05a6b919e181c" providerId="LiveId" clId="{BCEE96C0-5082-4B87-84FE-12931F8E7E32}" dt="2019-11-03T18:21:57.792" v="2759" actId="26606"/>
          <ac:spMkLst>
            <pc:docMk/>
            <pc:sldMk cId="3775719721" sldId="264"/>
            <ac:spMk id="21" creationId="{BBBE9C8C-98B2-41C2-B47B-9A396CBA2326}"/>
          </ac:spMkLst>
        </pc:spChg>
        <pc:spChg chg="add">
          <ac:chgData name="Nazir Nayal" userId="b5b05a6b919e181c" providerId="LiveId" clId="{BCEE96C0-5082-4B87-84FE-12931F8E7E32}" dt="2019-11-03T18:21:57.792" v="2759" actId="26606"/>
          <ac:spMkLst>
            <pc:docMk/>
            <pc:sldMk cId="3775719721" sldId="264"/>
            <ac:spMk id="23" creationId="{B2ECCA3D-5ECA-4A8B-B9D7-CE6DEB72B952}"/>
          </ac:spMkLst>
        </pc:spChg>
        <pc:picChg chg="add mod">
          <ac:chgData name="Nazir Nayal" userId="b5b05a6b919e181c" providerId="LiveId" clId="{BCEE96C0-5082-4B87-84FE-12931F8E7E32}" dt="2019-11-03T18:21:57.792" v="2759" actId="26606"/>
          <ac:picMkLst>
            <pc:docMk/>
            <pc:sldMk cId="3775719721" sldId="264"/>
            <ac:picMk id="4" creationId="{82229A30-2424-4BD8-894C-EE79F0DC7697}"/>
          </ac:picMkLst>
        </pc:picChg>
      </pc:sldChg>
      <pc:sldChg chg="addSp delSp modSp add mod ord setBg setClrOvrMap">
        <pc:chgData name="Nazir Nayal" userId="b5b05a6b919e181c" providerId="LiveId" clId="{BCEE96C0-5082-4B87-84FE-12931F8E7E32}" dt="2019-11-03T18:59:24.981" v="3197"/>
        <pc:sldMkLst>
          <pc:docMk/>
          <pc:sldMk cId="413457672" sldId="265"/>
        </pc:sldMkLst>
        <pc:spChg chg="mod ord">
          <ac:chgData name="Nazir Nayal" userId="b5b05a6b919e181c" providerId="LiveId" clId="{BCEE96C0-5082-4B87-84FE-12931F8E7E32}" dt="2019-11-03T18:23:46.635" v="2786" actId="26606"/>
          <ac:spMkLst>
            <pc:docMk/>
            <pc:sldMk cId="413457672" sldId="265"/>
            <ac:spMk id="2" creationId="{4F83D8F6-7E4B-4041-9EF0-92057D066337}"/>
          </ac:spMkLst>
        </pc:spChg>
        <pc:spChg chg="del">
          <ac:chgData name="Nazir Nayal" userId="b5b05a6b919e181c" providerId="LiveId" clId="{BCEE96C0-5082-4B87-84FE-12931F8E7E32}" dt="2019-11-03T18:23:34.946" v="2781"/>
          <ac:spMkLst>
            <pc:docMk/>
            <pc:sldMk cId="413457672" sldId="265"/>
            <ac:spMk id="3" creationId="{11537273-9FBD-456A-BFCB-EB41DA78BF0B}"/>
          </ac:spMkLst>
        </pc:spChg>
        <pc:spChg chg="add del">
          <ac:chgData name="Nazir Nayal" userId="b5b05a6b919e181c" providerId="LiveId" clId="{BCEE96C0-5082-4B87-84FE-12931F8E7E32}" dt="2019-11-03T18:23:46.607" v="2785" actId="26606"/>
          <ac:spMkLst>
            <pc:docMk/>
            <pc:sldMk cId="413457672" sldId="265"/>
            <ac:spMk id="8" creationId="{5293CF1C-042B-4DFF-B004-B0E9CE515B1A}"/>
          </ac:spMkLst>
        </pc:spChg>
        <pc:spChg chg="add">
          <ac:chgData name="Nazir Nayal" userId="b5b05a6b919e181c" providerId="LiveId" clId="{BCEE96C0-5082-4B87-84FE-12931F8E7E32}" dt="2019-11-03T18:23:46.635" v="2786" actId="26606"/>
          <ac:spMkLst>
            <pc:docMk/>
            <pc:sldMk cId="413457672" sldId="265"/>
            <ac:spMk id="9" creationId="{E6C8E6EB-4C59-429B-97E4-72A058CFC4FB}"/>
          </ac:spMkLst>
        </pc:spChg>
        <pc:spChg chg="add del">
          <ac:chgData name="Nazir Nayal" userId="b5b05a6b919e181c" providerId="LiveId" clId="{BCEE96C0-5082-4B87-84FE-12931F8E7E32}" dt="2019-11-03T18:23:46.607" v="2785" actId="26606"/>
          <ac:spMkLst>
            <pc:docMk/>
            <pc:sldMk cId="413457672" sldId="265"/>
            <ac:spMk id="11" creationId="{00401440-1DC9-4C9E-A3BA-4DECEEB46503}"/>
          </ac:spMkLst>
        </pc:spChg>
        <pc:spChg chg="add del">
          <ac:chgData name="Nazir Nayal" userId="b5b05a6b919e181c" providerId="LiveId" clId="{BCEE96C0-5082-4B87-84FE-12931F8E7E32}" dt="2019-11-03T18:23:46.607" v="2785" actId="26606"/>
          <ac:spMkLst>
            <pc:docMk/>
            <pc:sldMk cId="413457672" sldId="265"/>
            <ac:spMk id="13" creationId="{36B822CC-7DA9-4417-AA94-64CEB676F0B8}"/>
          </ac:spMkLst>
        </pc:spChg>
        <pc:spChg chg="add del">
          <ac:chgData name="Nazir Nayal" userId="b5b05a6b919e181c" providerId="LiveId" clId="{BCEE96C0-5082-4B87-84FE-12931F8E7E32}" dt="2019-11-03T18:23:46.607" v="2785" actId="26606"/>
          <ac:spMkLst>
            <pc:docMk/>
            <pc:sldMk cId="413457672" sldId="265"/>
            <ac:spMk id="15" creationId="{AFA01E88-71CC-4FF3-9E81-51E0C32B45E4}"/>
          </ac:spMkLst>
        </pc:spChg>
        <pc:spChg chg="add">
          <ac:chgData name="Nazir Nayal" userId="b5b05a6b919e181c" providerId="LiveId" clId="{BCEE96C0-5082-4B87-84FE-12931F8E7E32}" dt="2019-11-03T18:23:46.635" v="2786" actId="26606"/>
          <ac:spMkLst>
            <pc:docMk/>
            <pc:sldMk cId="413457672" sldId="265"/>
            <ac:spMk id="17" creationId="{C946306D-5ADD-463A-949A-DEEBA39D70DC}"/>
          </ac:spMkLst>
        </pc:spChg>
        <pc:spChg chg="add">
          <ac:chgData name="Nazir Nayal" userId="b5b05a6b919e181c" providerId="LiveId" clId="{BCEE96C0-5082-4B87-84FE-12931F8E7E32}" dt="2019-11-03T18:23:46.635" v="2786" actId="26606"/>
          <ac:spMkLst>
            <pc:docMk/>
            <pc:sldMk cId="413457672" sldId="265"/>
            <ac:spMk id="18" creationId="{B5B90362-AFCC-46A9-B41C-A257A8C5B314}"/>
          </ac:spMkLst>
        </pc:spChg>
        <pc:spChg chg="add">
          <ac:chgData name="Nazir Nayal" userId="b5b05a6b919e181c" providerId="LiveId" clId="{BCEE96C0-5082-4B87-84FE-12931F8E7E32}" dt="2019-11-03T18:23:46.635" v="2786" actId="26606"/>
          <ac:spMkLst>
            <pc:docMk/>
            <pc:sldMk cId="413457672" sldId="265"/>
            <ac:spMk id="19" creationId="{A473A035-1F9A-4381-AC96-683CD2DF5DE8}"/>
          </ac:spMkLst>
        </pc:spChg>
        <pc:spChg chg="add">
          <ac:chgData name="Nazir Nayal" userId="b5b05a6b919e181c" providerId="LiveId" clId="{BCEE96C0-5082-4B87-84FE-12931F8E7E32}" dt="2019-11-03T18:23:46.635" v="2786" actId="26606"/>
          <ac:spMkLst>
            <pc:docMk/>
            <pc:sldMk cId="413457672" sldId="265"/>
            <ac:spMk id="20" creationId="{F71EF7F1-38BA-471D-8CD4-2A9AE8E35527}"/>
          </ac:spMkLst>
        </pc:spChg>
        <pc:spChg chg="add">
          <ac:chgData name="Nazir Nayal" userId="b5b05a6b919e181c" providerId="LiveId" clId="{BCEE96C0-5082-4B87-84FE-12931F8E7E32}" dt="2019-11-03T18:23:46.635" v="2786" actId="26606"/>
          <ac:spMkLst>
            <pc:docMk/>
            <pc:sldMk cId="413457672" sldId="265"/>
            <ac:spMk id="21" creationId="{CF4ED641-0671-4D88-92E6-026A8C9F1A4E}"/>
          </ac:spMkLst>
        </pc:spChg>
        <pc:spChg chg="add">
          <ac:chgData name="Nazir Nayal" userId="b5b05a6b919e181c" providerId="LiveId" clId="{BCEE96C0-5082-4B87-84FE-12931F8E7E32}" dt="2019-11-03T18:23:46.635" v="2786" actId="26606"/>
          <ac:spMkLst>
            <pc:docMk/>
            <pc:sldMk cId="413457672" sldId="265"/>
            <ac:spMk id="22" creationId="{C0524398-BFB4-4C4A-8317-83B8729F9B26}"/>
          </ac:spMkLst>
        </pc:spChg>
        <pc:spChg chg="add">
          <ac:chgData name="Nazir Nayal" userId="b5b05a6b919e181c" providerId="LiveId" clId="{BCEE96C0-5082-4B87-84FE-12931F8E7E32}" dt="2019-11-03T18:23:46.635" v="2786" actId="26606"/>
          <ac:spMkLst>
            <pc:docMk/>
            <pc:sldMk cId="413457672" sldId="265"/>
            <ac:spMk id="23" creationId="{7A02EF2F-E7B1-40FC-885B-C4D89902B6E0}"/>
          </ac:spMkLst>
        </pc:spChg>
        <pc:spChg chg="add">
          <ac:chgData name="Nazir Nayal" userId="b5b05a6b919e181c" providerId="LiveId" clId="{BCEE96C0-5082-4B87-84FE-12931F8E7E32}" dt="2019-11-03T18:23:46.635" v="2786" actId="26606"/>
          <ac:spMkLst>
            <pc:docMk/>
            <pc:sldMk cId="413457672" sldId="265"/>
            <ac:spMk id="25" creationId="{9180D5DB-9658-40A6-A418-7C69982226F4}"/>
          </ac:spMkLst>
        </pc:spChg>
        <pc:picChg chg="add mod">
          <ac:chgData name="Nazir Nayal" userId="b5b05a6b919e181c" providerId="LiveId" clId="{BCEE96C0-5082-4B87-84FE-12931F8E7E32}" dt="2019-11-03T18:23:46.635" v="2786" actId="26606"/>
          <ac:picMkLst>
            <pc:docMk/>
            <pc:sldMk cId="413457672" sldId="265"/>
            <ac:picMk id="4" creationId="{50B64A1F-322A-4915-964A-59C376D813E7}"/>
          </ac:picMkLst>
        </pc:picChg>
      </pc:sldChg>
      <pc:sldChg chg="del">
        <pc:chgData name="Nazir Nayal" userId="b5b05a6b919e181c" providerId="LiveId" clId="{BCEE96C0-5082-4B87-84FE-12931F8E7E32}" dt="2019-11-03T17:31:01.899" v="0" actId="47"/>
        <pc:sldMkLst>
          <pc:docMk/>
          <pc:sldMk cId="3559913120" sldId="265"/>
        </pc:sldMkLst>
      </pc:sldChg>
      <pc:sldChg chg="del">
        <pc:chgData name="Nazir Nayal" userId="b5b05a6b919e181c" providerId="LiveId" clId="{BCEE96C0-5082-4B87-84FE-12931F8E7E32}" dt="2019-11-03T17:31:01.899" v="0" actId="47"/>
        <pc:sldMkLst>
          <pc:docMk/>
          <pc:sldMk cId="1052462212" sldId="266"/>
        </pc:sldMkLst>
      </pc:sldChg>
      <pc:sldChg chg="addSp delSp modSp add mod ord setBg">
        <pc:chgData name="Nazir Nayal" userId="b5b05a6b919e181c" providerId="LiveId" clId="{BCEE96C0-5082-4B87-84FE-12931F8E7E32}" dt="2019-11-03T19:00:28.661" v="3201"/>
        <pc:sldMkLst>
          <pc:docMk/>
          <pc:sldMk cId="3043889238" sldId="266"/>
        </pc:sldMkLst>
        <pc:spChg chg="mod">
          <ac:chgData name="Nazir Nayal" userId="b5b05a6b919e181c" providerId="LiveId" clId="{BCEE96C0-5082-4B87-84FE-12931F8E7E32}" dt="2019-11-03T18:27:21.614" v="3016" actId="26606"/>
          <ac:spMkLst>
            <pc:docMk/>
            <pc:sldMk cId="3043889238" sldId="266"/>
            <ac:spMk id="2" creationId="{45BBE03D-0C21-4456-87A2-8C3B589959EA}"/>
          </ac:spMkLst>
        </pc:spChg>
        <pc:spChg chg="mod">
          <ac:chgData name="Nazir Nayal" userId="b5b05a6b919e181c" providerId="LiveId" clId="{BCEE96C0-5082-4B87-84FE-12931F8E7E32}" dt="2019-11-03T18:27:21.614" v="3016" actId="26606"/>
          <ac:spMkLst>
            <pc:docMk/>
            <pc:sldMk cId="3043889238" sldId="266"/>
            <ac:spMk id="3" creationId="{07E7CE91-C6FA-48EC-BD34-FC9441B024CE}"/>
          </ac:spMkLst>
        </pc:spChg>
        <pc:spChg chg="add del">
          <ac:chgData name="Nazir Nayal" userId="b5b05a6b919e181c" providerId="LiveId" clId="{BCEE96C0-5082-4B87-84FE-12931F8E7E32}" dt="2019-11-03T18:26:04.684" v="3009" actId="26606"/>
          <ac:spMkLst>
            <pc:docMk/>
            <pc:sldMk cId="3043889238" sldId="266"/>
            <ac:spMk id="8" creationId="{8D1F1056-9A78-4FBC-9404-54512B6B5852}"/>
          </ac:spMkLst>
        </pc:spChg>
        <pc:spChg chg="add del">
          <ac:chgData name="Nazir Nayal" userId="b5b05a6b919e181c" providerId="LiveId" clId="{BCEE96C0-5082-4B87-84FE-12931F8E7E32}" dt="2019-11-03T18:26:04.684" v="3009" actId="26606"/>
          <ac:spMkLst>
            <pc:docMk/>
            <pc:sldMk cId="3043889238" sldId="266"/>
            <ac:spMk id="10" creationId="{9659E4B7-86DE-4B00-A707-DD85CE5DB356}"/>
          </ac:spMkLst>
        </pc:spChg>
        <pc:spChg chg="add del">
          <ac:chgData name="Nazir Nayal" userId="b5b05a6b919e181c" providerId="LiveId" clId="{BCEE96C0-5082-4B87-84FE-12931F8E7E32}" dt="2019-11-03T18:27:21.614" v="3016" actId="26606"/>
          <ac:spMkLst>
            <pc:docMk/>
            <pc:sldMk cId="3043889238" sldId="266"/>
            <ac:spMk id="12" creationId="{B373F125-DEF3-41D6-9918-AB21A2ACC37A}"/>
          </ac:spMkLst>
        </pc:spChg>
        <pc:spChg chg="add del">
          <ac:chgData name="Nazir Nayal" userId="b5b05a6b919e181c" providerId="LiveId" clId="{BCEE96C0-5082-4B87-84FE-12931F8E7E32}" dt="2019-11-03T18:27:21.614" v="3016" actId="26606"/>
          <ac:spMkLst>
            <pc:docMk/>
            <pc:sldMk cId="3043889238" sldId="266"/>
            <ac:spMk id="13" creationId="{71E9F226-EB6E-48C9-ADDA-636DE4BF4EBE}"/>
          </ac:spMkLst>
        </pc:spChg>
        <pc:spChg chg="add">
          <ac:chgData name="Nazir Nayal" userId="b5b05a6b919e181c" providerId="LiveId" clId="{BCEE96C0-5082-4B87-84FE-12931F8E7E32}" dt="2019-11-03T18:27:21.614" v="3016" actId="26606"/>
          <ac:spMkLst>
            <pc:docMk/>
            <pc:sldMk cId="3043889238" sldId="266"/>
            <ac:spMk id="18" creationId="{3CED7894-4F62-4A6C-8DB5-DB5BE08E9C03}"/>
          </ac:spMkLst>
        </pc:spChg>
        <pc:spChg chg="add">
          <ac:chgData name="Nazir Nayal" userId="b5b05a6b919e181c" providerId="LiveId" clId="{BCEE96C0-5082-4B87-84FE-12931F8E7E32}" dt="2019-11-03T18:27:21.614" v="3016" actId="26606"/>
          <ac:spMkLst>
            <pc:docMk/>
            <pc:sldMk cId="3043889238" sldId="266"/>
            <ac:spMk id="20" creationId="{E536F3B4-50F6-4C52-8F76-4EB1214719DC}"/>
          </ac:spMkLst>
        </pc:spChg>
        <pc:picChg chg="add mod">
          <ac:chgData name="Nazir Nayal" userId="b5b05a6b919e181c" providerId="LiveId" clId="{BCEE96C0-5082-4B87-84FE-12931F8E7E32}" dt="2019-11-03T18:27:21.614" v="3016" actId="26606"/>
          <ac:picMkLst>
            <pc:docMk/>
            <pc:sldMk cId="3043889238" sldId="266"/>
            <ac:picMk id="4" creationId="{24AE500A-DD0D-4900-92BC-E7F1789A95D9}"/>
          </ac:picMkLst>
        </pc:picChg>
      </pc:sldChg>
      <pc:sldChg chg="del">
        <pc:chgData name="Nazir Nayal" userId="b5b05a6b919e181c" providerId="LiveId" clId="{BCEE96C0-5082-4B87-84FE-12931F8E7E32}" dt="2019-11-03T17:31:01.899" v="0" actId="47"/>
        <pc:sldMkLst>
          <pc:docMk/>
          <pc:sldMk cId="2040649353" sldId="267"/>
        </pc:sldMkLst>
      </pc:sldChg>
      <pc:sldChg chg="addSp delSp modSp add mod setBg setClrOvrMap">
        <pc:chgData name="Nazir Nayal" userId="b5b05a6b919e181c" providerId="LiveId" clId="{BCEE96C0-5082-4B87-84FE-12931F8E7E32}" dt="2019-11-03T18:28:27.262" v="3067" actId="26606"/>
        <pc:sldMkLst>
          <pc:docMk/>
          <pc:sldMk cId="2136617510" sldId="267"/>
        </pc:sldMkLst>
        <pc:spChg chg="mod">
          <ac:chgData name="Nazir Nayal" userId="b5b05a6b919e181c" providerId="LiveId" clId="{BCEE96C0-5082-4B87-84FE-12931F8E7E32}" dt="2019-11-03T18:28:27.262" v="3067" actId="26606"/>
          <ac:spMkLst>
            <pc:docMk/>
            <pc:sldMk cId="2136617510" sldId="267"/>
            <ac:spMk id="2" creationId="{2653D01F-4D30-49E8-ABBB-00DEFE02D5F5}"/>
          </ac:spMkLst>
        </pc:spChg>
        <pc:spChg chg="add del">
          <ac:chgData name="Nazir Nayal" userId="b5b05a6b919e181c" providerId="LiveId" clId="{BCEE96C0-5082-4B87-84FE-12931F8E7E32}" dt="2019-11-03T18:28:27.262" v="3067" actId="26606"/>
          <ac:spMkLst>
            <pc:docMk/>
            <pc:sldMk cId="2136617510" sldId="267"/>
            <ac:spMk id="3" creationId="{9DB96AD2-31A0-4A70-8CBF-F324D96E67F7}"/>
          </ac:spMkLst>
        </pc:spChg>
        <pc:spChg chg="add del">
          <ac:chgData name="Nazir Nayal" userId="b5b05a6b919e181c" providerId="LiveId" clId="{BCEE96C0-5082-4B87-84FE-12931F8E7E32}" dt="2019-11-03T18:28:27.232" v="3066" actId="26606"/>
          <ac:spMkLst>
            <pc:docMk/>
            <pc:sldMk cId="2136617510" sldId="267"/>
            <ac:spMk id="8" creationId="{DCF4EB5C-ED25-4675-8255-2F5B12CFFCF0}"/>
          </ac:spMkLst>
        </pc:spChg>
        <pc:spChg chg="add del">
          <ac:chgData name="Nazir Nayal" userId="b5b05a6b919e181c" providerId="LiveId" clId="{BCEE96C0-5082-4B87-84FE-12931F8E7E32}" dt="2019-11-03T18:28:27.232" v="3066" actId="26606"/>
          <ac:spMkLst>
            <pc:docMk/>
            <pc:sldMk cId="2136617510" sldId="267"/>
            <ac:spMk id="10" creationId="{9514EC6E-A557-42A2-BCDC-3ABFFC5E564D}"/>
          </ac:spMkLst>
        </pc:spChg>
        <pc:spChg chg="add del">
          <ac:chgData name="Nazir Nayal" userId="b5b05a6b919e181c" providerId="LiveId" clId="{BCEE96C0-5082-4B87-84FE-12931F8E7E32}" dt="2019-11-03T18:28:27.232" v="3066" actId="26606"/>
          <ac:spMkLst>
            <pc:docMk/>
            <pc:sldMk cId="2136617510" sldId="267"/>
            <ac:spMk id="12" creationId="{905482C9-EB42-4BFE-95BF-7FD661F07657}"/>
          </ac:spMkLst>
        </pc:spChg>
        <pc:spChg chg="add del">
          <ac:chgData name="Nazir Nayal" userId="b5b05a6b919e181c" providerId="LiveId" clId="{BCEE96C0-5082-4B87-84FE-12931F8E7E32}" dt="2019-11-03T18:28:27.232" v="3066" actId="26606"/>
          <ac:spMkLst>
            <pc:docMk/>
            <pc:sldMk cId="2136617510" sldId="267"/>
            <ac:spMk id="14" creationId="{7539E646-A625-4A26-86ED-BD90EDD329F7}"/>
          </ac:spMkLst>
        </pc:spChg>
        <pc:spChg chg="add del">
          <ac:chgData name="Nazir Nayal" userId="b5b05a6b919e181c" providerId="LiveId" clId="{BCEE96C0-5082-4B87-84FE-12931F8E7E32}" dt="2019-11-03T18:28:27.232" v="3066" actId="26606"/>
          <ac:spMkLst>
            <pc:docMk/>
            <pc:sldMk cId="2136617510" sldId="267"/>
            <ac:spMk id="16" creationId="{8E019540-1104-4B12-9F83-45F58674186F}"/>
          </ac:spMkLst>
        </pc:spChg>
        <pc:spChg chg="add del">
          <ac:chgData name="Nazir Nayal" userId="b5b05a6b919e181c" providerId="LiveId" clId="{BCEE96C0-5082-4B87-84FE-12931F8E7E32}" dt="2019-11-03T18:28:27.232" v="3066" actId="26606"/>
          <ac:spMkLst>
            <pc:docMk/>
            <pc:sldMk cId="2136617510" sldId="267"/>
            <ac:spMk id="18" creationId="{3580CFD6-E44A-486A-9E73-D8D948F78A34}"/>
          </ac:spMkLst>
        </pc:spChg>
        <pc:spChg chg="add">
          <ac:chgData name="Nazir Nayal" userId="b5b05a6b919e181c" providerId="LiveId" clId="{BCEE96C0-5082-4B87-84FE-12931F8E7E32}" dt="2019-11-03T18:28:27.262" v="3067" actId="26606"/>
          <ac:spMkLst>
            <pc:docMk/>
            <pc:sldMk cId="2136617510" sldId="267"/>
            <ac:spMk id="20" creationId="{2E70159E-5269-4C18-AA0B-D50513DB3B3C}"/>
          </ac:spMkLst>
        </pc:spChg>
        <pc:spChg chg="add">
          <ac:chgData name="Nazir Nayal" userId="b5b05a6b919e181c" providerId="LiveId" clId="{BCEE96C0-5082-4B87-84FE-12931F8E7E32}" dt="2019-11-03T18:28:27.262" v="3067" actId="26606"/>
          <ac:spMkLst>
            <pc:docMk/>
            <pc:sldMk cId="2136617510" sldId="267"/>
            <ac:spMk id="21" creationId="{DD651B61-325E-4E73-8445-38B0DE8AAAB6}"/>
          </ac:spMkLst>
        </pc:spChg>
        <pc:spChg chg="add">
          <ac:chgData name="Nazir Nayal" userId="b5b05a6b919e181c" providerId="LiveId" clId="{BCEE96C0-5082-4B87-84FE-12931F8E7E32}" dt="2019-11-03T18:28:27.262" v="3067" actId="26606"/>
          <ac:spMkLst>
            <pc:docMk/>
            <pc:sldMk cId="2136617510" sldId="267"/>
            <ac:spMk id="22" creationId="{BBBE9C8C-98B2-41C2-B47B-9A396CBA2326}"/>
          </ac:spMkLst>
        </pc:spChg>
        <pc:spChg chg="add">
          <ac:chgData name="Nazir Nayal" userId="b5b05a6b919e181c" providerId="LiveId" clId="{BCEE96C0-5082-4B87-84FE-12931F8E7E32}" dt="2019-11-03T18:28:27.262" v="3067" actId="26606"/>
          <ac:spMkLst>
            <pc:docMk/>
            <pc:sldMk cId="2136617510" sldId="267"/>
            <ac:spMk id="23" creationId="{B42E5253-D3AC-4AC2-B766-8B34F13C2F5E}"/>
          </ac:spMkLst>
        </pc:spChg>
        <pc:spChg chg="add">
          <ac:chgData name="Nazir Nayal" userId="b5b05a6b919e181c" providerId="LiveId" clId="{BCEE96C0-5082-4B87-84FE-12931F8E7E32}" dt="2019-11-03T18:28:27.262" v="3067" actId="26606"/>
          <ac:spMkLst>
            <pc:docMk/>
            <pc:sldMk cId="2136617510" sldId="267"/>
            <ac:spMk id="24" creationId="{B2ECCA3D-5ECA-4A8B-B9D7-CE6DEB72B952}"/>
          </ac:spMkLst>
        </pc:spChg>
        <pc:spChg chg="add">
          <ac:chgData name="Nazir Nayal" userId="b5b05a6b919e181c" providerId="LiveId" clId="{BCEE96C0-5082-4B87-84FE-12931F8E7E32}" dt="2019-11-03T18:28:27.262" v="3067" actId="26606"/>
          <ac:spMkLst>
            <pc:docMk/>
            <pc:sldMk cId="2136617510" sldId="267"/>
            <ac:spMk id="25" creationId="{10AE8D57-436A-4073-9A75-15BB5949F8B4}"/>
          </ac:spMkLst>
        </pc:spChg>
        <pc:spChg chg="add">
          <ac:chgData name="Nazir Nayal" userId="b5b05a6b919e181c" providerId="LiveId" clId="{BCEE96C0-5082-4B87-84FE-12931F8E7E32}" dt="2019-11-03T18:28:27.262" v="3067" actId="26606"/>
          <ac:spMkLst>
            <pc:docMk/>
            <pc:sldMk cId="2136617510" sldId="267"/>
            <ac:spMk id="26" creationId="{E2852671-8EB6-4EAF-8AF8-65CF3FD66456}"/>
          </ac:spMkLst>
        </pc:spChg>
        <pc:spChg chg="add">
          <ac:chgData name="Nazir Nayal" userId="b5b05a6b919e181c" providerId="LiveId" clId="{BCEE96C0-5082-4B87-84FE-12931F8E7E32}" dt="2019-11-03T18:28:27.262" v="3067" actId="26606"/>
          <ac:spMkLst>
            <pc:docMk/>
            <pc:sldMk cId="2136617510" sldId="267"/>
            <ac:spMk id="27" creationId="{963FC0CD-F19B-4D9C-9C47-EB7E9D16E444}"/>
          </ac:spMkLst>
        </pc:spChg>
        <pc:picChg chg="add">
          <ac:chgData name="Nazir Nayal" userId="b5b05a6b919e181c" providerId="LiveId" clId="{BCEE96C0-5082-4B87-84FE-12931F8E7E32}" dt="2019-11-03T18:28:27.262" v="3067" actId="26606"/>
          <ac:picMkLst>
            <pc:docMk/>
            <pc:sldMk cId="2136617510" sldId="267"/>
            <ac:picMk id="7" creationId="{F95F2B83-41D2-431B-B922-403E907B092E}"/>
          </ac:picMkLst>
        </pc:picChg>
      </pc:sldChg>
      <pc:sldChg chg="addSp delSp modSp add mod setBg setClrOvrMap">
        <pc:chgData name="Nazir Nayal" userId="b5b05a6b919e181c" providerId="LiveId" clId="{BCEE96C0-5082-4B87-84FE-12931F8E7E32}" dt="2019-11-03T18:54:01.210" v="3193" actId="20577"/>
        <pc:sldMkLst>
          <pc:docMk/>
          <pc:sldMk cId="2460051111" sldId="268"/>
        </pc:sldMkLst>
        <pc:spChg chg="mod">
          <ac:chgData name="Nazir Nayal" userId="b5b05a6b919e181c" providerId="LiveId" clId="{BCEE96C0-5082-4B87-84FE-12931F8E7E32}" dt="2019-11-03T18:53:56.125" v="3190" actId="26606"/>
          <ac:spMkLst>
            <pc:docMk/>
            <pc:sldMk cId="2460051111" sldId="268"/>
            <ac:spMk id="2" creationId="{306D6E99-F2D9-4D61-A029-2BFE7659BBE3}"/>
          </ac:spMkLst>
        </pc:spChg>
        <pc:spChg chg="del mod">
          <ac:chgData name="Nazir Nayal" userId="b5b05a6b919e181c" providerId="LiveId" clId="{BCEE96C0-5082-4B87-84FE-12931F8E7E32}" dt="2019-11-03T18:53:56.125" v="3190" actId="26606"/>
          <ac:spMkLst>
            <pc:docMk/>
            <pc:sldMk cId="2460051111" sldId="268"/>
            <ac:spMk id="3" creationId="{D6C6B22E-37F9-490C-87DF-05867E80091E}"/>
          </ac:spMkLst>
        </pc:spChg>
        <pc:spChg chg="add">
          <ac:chgData name="Nazir Nayal" userId="b5b05a6b919e181c" providerId="LiveId" clId="{BCEE96C0-5082-4B87-84FE-12931F8E7E32}" dt="2019-11-03T18:53:56.125" v="3190" actId="26606"/>
          <ac:spMkLst>
            <pc:docMk/>
            <pc:sldMk cId="2460051111" sldId="268"/>
            <ac:spMk id="10" creationId="{BFABBCE0-E08C-4BBE-9FD2-E2B253D4D5F2}"/>
          </ac:spMkLst>
        </pc:spChg>
        <pc:spChg chg="add">
          <ac:chgData name="Nazir Nayal" userId="b5b05a6b919e181c" providerId="LiveId" clId="{BCEE96C0-5082-4B87-84FE-12931F8E7E32}" dt="2019-11-03T18:53:56.125" v="3190" actId="26606"/>
          <ac:spMkLst>
            <pc:docMk/>
            <pc:sldMk cId="2460051111" sldId="268"/>
            <ac:spMk id="12" creationId="{FF426BAC-43D6-468E-B6FF-167034D5CE43}"/>
          </ac:spMkLst>
        </pc:spChg>
        <pc:spChg chg="add">
          <ac:chgData name="Nazir Nayal" userId="b5b05a6b919e181c" providerId="LiveId" clId="{BCEE96C0-5082-4B87-84FE-12931F8E7E32}" dt="2019-11-03T18:53:56.125" v="3190" actId="26606"/>
          <ac:spMkLst>
            <pc:docMk/>
            <pc:sldMk cId="2460051111" sldId="268"/>
            <ac:spMk id="14" creationId="{FB02D80E-5995-4C54-8387-5893C2C89473}"/>
          </ac:spMkLst>
        </pc:spChg>
        <pc:spChg chg="add">
          <ac:chgData name="Nazir Nayal" userId="b5b05a6b919e181c" providerId="LiveId" clId="{BCEE96C0-5082-4B87-84FE-12931F8E7E32}" dt="2019-11-03T18:53:56.125" v="3190" actId="26606"/>
          <ac:spMkLst>
            <pc:docMk/>
            <pc:sldMk cId="2460051111" sldId="268"/>
            <ac:spMk id="16" creationId="{896083C8-1401-4950-AF56-E2FAFE42D656}"/>
          </ac:spMkLst>
        </pc:spChg>
        <pc:graphicFrameChg chg="add mod">
          <ac:chgData name="Nazir Nayal" userId="b5b05a6b919e181c" providerId="LiveId" clId="{BCEE96C0-5082-4B87-84FE-12931F8E7E32}" dt="2019-11-03T18:54:01.210" v="3193" actId="20577"/>
          <ac:graphicFrameMkLst>
            <pc:docMk/>
            <pc:sldMk cId="2460051111" sldId="268"/>
            <ac:graphicFrameMk id="5" creationId="{CF3A84BB-215E-4EEE-8E7E-67357FE940A9}"/>
          </ac:graphicFrameMkLst>
        </pc:graphicFrameChg>
      </pc:sldChg>
      <pc:sldChg chg="del">
        <pc:chgData name="Nazir Nayal" userId="b5b05a6b919e181c" providerId="LiveId" clId="{BCEE96C0-5082-4B87-84FE-12931F8E7E32}" dt="2019-11-03T17:31:01.899" v="0" actId="47"/>
        <pc:sldMkLst>
          <pc:docMk/>
          <pc:sldMk cId="3683658925" sldId="268"/>
        </pc:sldMkLst>
      </pc:sldChg>
      <pc:sldChg chg="del">
        <pc:chgData name="Nazir Nayal" userId="b5b05a6b919e181c" providerId="LiveId" clId="{BCEE96C0-5082-4B87-84FE-12931F8E7E32}" dt="2019-11-03T17:31:01.899" v="0" actId="47"/>
        <pc:sldMkLst>
          <pc:docMk/>
          <pc:sldMk cId="3206608733" sldId="269"/>
        </pc:sldMkLst>
      </pc:sldChg>
      <pc:sldChg chg="del">
        <pc:chgData name="Nazir Nayal" userId="b5b05a6b919e181c" providerId="LiveId" clId="{BCEE96C0-5082-4B87-84FE-12931F8E7E32}" dt="2019-11-03T17:31:01.899" v="0" actId="47"/>
        <pc:sldMkLst>
          <pc:docMk/>
          <pc:sldMk cId="3230855616" sldId="270"/>
        </pc:sldMkLst>
      </pc:sldChg>
      <pc:sldChg chg="del">
        <pc:chgData name="Nazir Nayal" userId="b5b05a6b919e181c" providerId="LiveId" clId="{BCEE96C0-5082-4B87-84FE-12931F8E7E32}" dt="2019-11-03T17:31:01.899" v="0" actId="47"/>
        <pc:sldMkLst>
          <pc:docMk/>
          <pc:sldMk cId="2842769649" sldId="271"/>
        </pc:sldMkLst>
      </pc:sldChg>
      <pc:sldChg chg="del">
        <pc:chgData name="Nazir Nayal" userId="b5b05a6b919e181c" providerId="LiveId" clId="{BCEE96C0-5082-4B87-84FE-12931F8E7E32}" dt="2019-11-03T17:31:01.899" v="0" actId="47"/>
        <pc:sldMkLst>
          <pc:docMk/>
          <pc:sldMk cId="4000474395" sldId="272"/>
        </pc:sldMkLst>
      </pc:sldChg>
      <pc:sldChg chg="del">
        <pc:chgData name="Nazir Nayal" userId="b5b05a6b919e181c" providerId="LiveId" clId="{BCEE96C0-5082-4B87-84FE-12931F8E7E32}" dt="2019-11-03T17:31:01.899" v="0" actId="47"/>
        <pc:sldMkLst>
          <pc:docMk/>
          <pc:sldMk cId="2728731524" sldId="273"/>
        </pc:sldMkLst>
      </pc:sldChg>
      <pc:sldChg chg="del">
        <pc:chgData name="Nazir Nayal" userId="b5b05a6b919e181c" providerId="LiveId" clId="{BCEE96C0-5082-4B87-84FE-12931F8E7E32}" dt="2019-11-03T17:31:01.899" v="0" actId="47"/>
        <pc:sldMkLst>
          <pc:docMk/>
          <pc:sldMk cId="2544700269" sldId="274"/>
        </pc:sldMkLst>
      </pc:sldChg>
      <pc:sldChg chg="del">
        <pc:chgData name="Nazir Nayal" userId="b5b05a6b919e181c" providerId="LiveId" clId="{BCEE96C0-5082-4B87-84FE-12931F8E7E32}" dt="2019-11-03T17:31:01.899" v="0" actId="47"/>
        <pc:sldMkLst>
          <pc:docMk/>
          <pc:sldMk cId="284564254" sldId="275"/>
        </pc:sldMkLst>
      </pc:sldChg>
      <pc:sldChg chg="del">
        <pc:chgData name="Nazir Nayal" userId="b5b05a6b919e181c" providerId="LiveId" clId="{BCEE96C0-5082-4B87-84FE-12931F8E7E32}" dt="2019-11-03T17:31:01.899" v="0" actId="47"/>
        <pc:sldMkLst>
          <pc:docMk/>
          <pc:sldMk cId="846593437" sldId="276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22EDEE-92EA-4119-BFA3-2CD7C8248F5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22DB25E-DC0D-4667-B30A-0C639D0FF849}">
      <dgm:prSet/>
      <dgm:spPr/>
      <dgm:t>
        <a:bodyPr/>
        <a:lstStyle/>
        <a:p>
          <a:r>
            <a:rPr lang="en-US" dirty="0"/>
            <a:t>So far, we covered most of the basics C++.</a:t>
          </a:r>
        </a:p>
      </dgm:t>
    </dgm:pt>
    <dgm:pt modelId="{5BD9B7C0-3EEB-4918-B287-4D48D743282F}" type="parTrans" cxnId="{823F40A8-D427-4FD2-941A-78C0E1DEEBAF}">
      <dgm:prSet/>
      <dgm:spPr/>
      <dgm:t>
        <a:bodyPr/>
        <a:lstStyle/>
        <a:p>
          <a:endParaRPr lang="en-US"/>
        </a:p>
      </dgm:t>
    </dgm:pt>
    <dgm:pt modelId="{2CEE87D6-7946-493F-9F7A-4A52215A4774}" type="sibTrans" cxnId="{823F40A8-D427-4FD2-941A-78C0E1DEEBAF}">
      <dgm:prSet/>
      <dgm:spPr/>
      <dgm:t>
        <a:bodyPr/>
        <a:lstStyle/>
        <a:p>
          <a:endParaRPr lang="en-US"/>
        </a:p>
      </dgm:t>
    </dgm:pt>
    <dgm:pt modelId="{22C68207-2F4A-4ED9-968B-A7F7B304B05B}">
      <dgm:prSet/>
      <dgm:spPr/>
      <dgm:t>
        <a:bodyPr/>
        <a:lstStyle/>
        <a:p>
          <a:r>
            <a:rPr lang="en-US"/>
            <a:t>We have done 2 contests so far.</a:t>
          </a:r>
        </a:p>
      </dgm:t>
    </dgm:pt>
    <dgm:pt modelId="{D71FB216-188D-46EE-A67A-2D71FBA8A164}" type="parTrans" cxnId="{E815A3E0-12FE-4CB8-8560-798E512105C2}">
      <dgm:prSet/>
      <dgm:spPr/>
      <dgm:t>
        <a:bodyPr/>
        <a:lstStyle/>
        <a:p>
          <a:endParaRPr lang="en-US"/>
        </a:p>
      </dgm:t>
    </dgm:pt>
    <dgm:pt modelId="{031FAEBB-B6DD-4871-A8A1-2F1E12999750}" type="sibTrans" cxnId="{E815A3E0-12FE-4CB8-8560-798E512105C2}">
      <dgm:prSet/>
      <dgm:spPr/>
      <dgm:t>
        <a:bodyPr/>
        <a:lstStyle/>
        <a:p>
          <a:endParaRPr lang="en-US"/>
        </a:p>
      </dgm:t>
    </dgm:pt>
    <dgm:pt modelId="{0590653A-CC7D-4221-818C-2F1250A9F6FF}">
      <dgm:prSet/>
      <dgm:spPr/>
      <dgm:t>
        <a:bodyPr/>
        <a:lstStyle/>
        <a:p>
          <a:r>
            <a:rPr lang="en-US"/>
            <a:t>It is highly recommended to go over the contest problems and make sure you solve all of them, solutions are available on the program’s repo on github.</a:t>
          </a:r>
        </a:p>
      </dgm:t>
    </dgm:pt>
    <dgm:pt modelId="{B4D7A36E-A814-4D8E-853B-EC35AFC74532}" type="parTrans" cxnId="{6E17BCD2-F7A7-4497-8A03-998BACBDDE66}">
      <dgm:prSet/>
      <dgm:spPr/>
      <dgm:t>
        <a:bodyPr/>
        <a:lstStyle/>
        <a:p>
          <a:endParaRPr lang="en-US"/>
        </a:p>
      </dgm:t>
    </dgm:pt>
    <dgm:pt modelId="{9F1F33FB-D482-43D7-A52E-82103A4B062E}" type="sibTrans" cxnId="{6E17BCD2-F7A7-4497-8A03-998BACBDDE66}">
      <dgm:prSet/>
      <dgm:spPr/>
      <dgm:t>
        <a:bodyPr/>
        <a:lstStyle/>
        <a:p>
          <a:endParaRPr lang="en-US"/>
        </a:p>
      </dgm:t>
    </dgm:pt>
    <dgm:pt modelId="{CEC800BE-EB70-49DD-B6E9-F1FC66980FC5}" type="pres">
      <dgm:prSet presAssocID="{2322EDEE-92EA-4119-BFA3-2CD7C8248F5E}" presName="root" presStyleCnt="0">
        <dgm:presLayoutVars>
          <dgm:dir/>
          <dgm:resizeHandles val="exact"/>
        </dgm:presLayoutVars>
      </dgm:prSet>
      <dgm:spPr/>
    </dgm:pt>
    <dgm:pt modelId="{48107C11-4EDF-4699-970D-F0C1BD02B9A2}" type="pres">
      <dgm:prSet presAssocID="{C22DB25E-DC0D-4667-B30A-0C639D0FF849}" presName="compNode" presStyleCnt="0"/>
      <dgm:spPr/>
    </dgm:pt>
    <dgm:pt modelId="{DCB2F438-2097-44B2-BE92-C6923A677303}" type="pres">
      <dgm:prSet presAssocID="{C22DB25E-DC0D-4667-B30A-0C639D0FF84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7D92E2DF-9C80-4CEC-9F0D-8B702876CECC}" type="pres">
      <dgm:prSet presAssocID="{C22DB25E-DC0D-4667-B30A-0C639D0FF849}" presName="spaceRect" presStyleCnt="0"/>
      <dgm:spPr/>
    </dgm:pt>
    <dgm:pt modelId="{06C0B519-7BCB-44AE-BE0F-CE2C1D8CD103}" type="pres">
      <dgm:prSet presAssocID="{C22DB25E-DC0D-4667-B30A-0C639D0FF849}" presName="textRect" presStyleLbl="revTx" presStyleIdx="0" presStyleCnt="3">
        <dgm:presLayoutVars>
          <dgm:chMax val="1"/>
          <dgm:chPref val="1"/>
        </dgm:presLayoutVars>
      </dgm:prSet>
      <dgm:spPr/>
    </dgm:pt>
    <dgm:pt modelId="{4B14E6EC-49E6-4FCE-8144-E8CCB769687E}" type="pres">
      <dgm:prSet presAssocID="{2CEE87D6-7946-493F-9F7A-4A52215A4774}" presName="sibTrans" presStyleCnt="0"/>
      <dgm:spPr/>
    </dgm:pt>
    <dgm:pt modelId="{301727A8-B092-4560-91A1-037FD48BFEB3}" type="pres">
      <dgm:prSet presAssocID="{22C68207-2F4A-4ED9-968B-A7F7B304B05B}" presName="compNode" presStyleCnt="0"/>
      <dgm:spPr/>
    </dgm:pt>
    <dgm:pt modelId="{725EC71D-2C41-4A04-8D01-5FEF1970B805}" type="pres">
      <dgm:prSet presAssocID="{22C68207-2F4A-4ED9-968B-A7F7B304B05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6DD0037F-5B01-453B-B4C4-8C37A49C1328}" type="pres">
      <dgm:prSet presAssocID="{22C68207-2F4A-4ED9-968B-A7F7B304B05B}" presName="spaceRect" presStyleCnt="0"/>
      <dgm:spPr/>
    </dgm:pt>
    <dgm:pt modelId="{4C72E51E-65EF-49C1-AA16-F711619AB106}" type="pres">
      <dgm:prSet presAssocID="{22C68207-2F4A-4ED9-968B-A7F7B304B05B}" presName="textRect" presStyleLbl="revTx" presStyleIdx="1" presStyleCnt="3">
        <dgm:presLayoutVars>
          <dgm:chMax val="1"/>
          <dgm:chPref val="1"/>
        </dgm:presLayoutVars>
      </dgm:prSet>
      <dgm:spPr/>
    </dgm:pt>
    <dgm:pt modelId="{CF4963B8-2D52-45AC-A635-1280F606945E}" type="pres">
      <dgm:prSet presAssocID="{031FAEBB-B6DD-4871-A8A1-2F1E12999750}" presName="sibTrans" presStyleCnt="0"/>
      <dgm:spPr/>
    </dgm:pt>
    <dgm:pt modelId="{2C8F408A-B9D0-4AEE-8507-1AA04CA36A2C}" type="pres">
      <dgm:prSet presAssocID="{0590653A-CC7D-4221-818C-2F1250A9F6FF}" presName="compNode" presStyleCnt="0"/>
      <dgm:spPr/>
    </dgm:pt>
    <dgm:pt modelId="{9F397E8E-D0B9-4AB5-96F9-E23028A73B60}" type="pres">
      <dgm:prSet presAssocID="{0590653A-CC7D-4221-818C-2F1250A9F6F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3C5EF4F-C75C-4AFE-8FBD-A89549272B7D}" type="pres">
      <dgm:prSet presAssocID="{0590653A-CC7D-4221-818C-2F1250A9F6FF}" presName="spaceRect" presStyleCnt="0"/>
      <dgm:spPr/>
    </dgm:pt>
    <dgm:pt modelId="{E94EF194-51EF-4D2C-80DD-7C9DB862E70C}" type="pres">
      <dgm:prSet presAssocID="{0590653A-CC7D-4221-818C-2F1250A9F6F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466F55B-D90E-4A11-8619-FEF4470C9254}" type="presOf" srcId="{C22DB25E-DC0D-4667-B30A-0C639D0FF849}" destId="{06C0B519-7BCB-44AE-BE0F-CE2C1D8CD103}" srcOrd="0" destOrd="0" presId="urn:microsoft.com/office/officeart/2018/2/layout/IconLabelList"/>
    <dgm:cxn modelId="{DD69CB72-57F1-46FF-8F7B-600A31F6E2CE}" type="presOf" srcId="{22C68207-2F4A-4ED9-968B-A7F7B304B05B}" destId="{4C72E51E-65EF-49C1-AA16-F711619AB106}" srcOrd="0" destOrd="0" presId="urn:microsoft.com/office/officeart/2018/2/layout/IconLabelList"/>
    <dgm:cxn modelId="{823F40A8-D427-4FD2-941A-78C0E1DEEBAF}" srcId="{2322EDEE-92EA-4119-BFA3-2CD7C8248F5E}" destId="{C22DB25E-DC0D-4667-B30A-0C639D0FF849}" srcOrd="0" destOrd="0" parTransId="{5BD9B7C0-3EEB-4918-B287-4D48D743282F}" sibTransId="{2CEE87D6-7946-493F-9F7A-4A52215A4774}"/>
    <dgm:cxn modelId="{6E17BCD2-F7A7-4497-8A03-998BACBDDE66}" srcId="{2322EDEE-92EA-4119-BFA3-2CD7C8248F5E}" destId="{0590653A-CC7D-4221-818C-2F1250A9F6FF}" srcOrd="2" destOrd="0" parTransId="{B4D7A36E-A814-4D8E-853B-EC35AFC74532}" sibTransId="{9F1F33FB-D482-43D7-A52E-82103A4B062E}"/>
    <dgm:cxn modelId="{E815A3E0-12FE-4CB8-8560-798E512105C2}" srcId="{2322EDEE-92EA-4119-BFA3-2CD7C8248F5E}" destId="{22C68207-2F4A-4ED9-968B-A7F7B304B05B}" srcOrd="1" destOrd="0" parTransId="{D71FB216-188D-46EE-A67A-2D71FBA8A164}" sibTransId="{031FAEBB-B6DD-4871-A8A1-2F1E12999750}"/>
    <dgm:cxn modelId="{1A725DF6-5BC1-492D-AFE5-12B4BDC6D86B}" type="presOf" srcId="{0590653A-CC7D-4221-818C-2F1250A9F6FF}" destId="{E94EF194-51EF-4D2C-80DD-7C9DB862E70C}" srcOrd="0" destOrd="0" presId="urn:microsoft.com/office/officeart/2018/2/layout/IconLabelList"/>
    <dgm:cxn modelId="{E9F9E1F7-02FC-4741-9EBC-00C3E07AD74A}" type="presOf" srcId="{2322EDEE-92EA-4119-BFA3-2CD7C8248F5E}" destId="{CEC800BE-EB70-49DD-B6E9-F1FC66980FC5}" srcOrd="0" destOrd="0" presId="urn:microsoft.com/office/officeart/2018/2/layout/IconLabelList"/>
    <dgm:cxn modelId="{0FDDDFAD-978E-4967-A0B0-6145FF1833A9}" type="presParOf" srcId="{CEC800BE-EB70-49DD-B6E9-F1FC66980FC5}" destId="{48107C11-4EDF-4699-970D-F0C1BD02B9A2}" srcOrd="0" destOrd="0" presId="urn:microsoft.com/office/officeart/2018/2/layout/IconLabelList"/>
    <dgm:cxn modelId="{5F50B12B-107E-4398-8ABF-E1A6BDCD899B}" type="presParOf" srcId="{48107C11-4EDF-4699-970D-F0C1BD02B9A2}" destId="{DCB2F438-2097-44B2-BE92-C6923A677303}" srcOrd="0" destOrd="0" presId="urn:microsoft.com/office/officeart/2018/2/layout/IconLabelList"/>
    <dgm:cxn modelId="{5D39C69B-7420-4403-AED5-509E7E9E51F0}" type="presParOf" srcId="{48107C11-4EDF-4699-970D-F0C1BD02B9A2}" destId="{7D92E2DF-9C80-4CEC-9F0D-8B702876CECC}" srcOrd="1" destOrd="0" presId="urn:microsoft.com/office/officeart/2018/2/layout/IconLabelList"/>
    <dgm:cxn modelId="{36E8E53F-56E2-4E4D-9718-6E1B456F4101}" type="presParOf" srcId="{48107C11-4EDF-4699-970D-F0C1BD02B9A2}" destId="{06C0B519-7BCB-44AE-BE0F-CE2C1D8CD103}" srcOrd="2" destOrd="0" presId="urn:microsoft.com/office/officeart/2018/2/layout/IconLabelList"/>
    <dgm:cxn modelId="{E9221982-2C4B-4B65-B4B1-52CB7B0AE96F}" type="presParOf" srcId="{CEC800BE-EB70-49DD-B6E9-F1FC66980FC5}" destId="{4B14E6EC-49E6-4FCE-8144-E8CCB769687E}" srcOrd="1" destOrd="0" presId="urn:microsoft.com/office/officeart/2018/2/layout/IconLabelList"/>
    <dgm:cxn modelId="{735A33E4-F589-4DC5-BFD6-6310207C8CBB}" type="presParOf" srcId="{CEC800BE-EB70-49DD-B6E9-F1FC66980FC5}" destId="{301727A8-B092-4560-91A1-037FD48BFEB3}" srcOrd="2" destOrd="0" presId="urn:microsoft.com/office/officeart/2018/2/layout/IconLabelList"/>
    <dgm:cxn modelId="{8FAF085B-1C7F-4DE9-B87A-399CF9A4FD3A}" type="presParOf" srcId="{301727A8-B092-4560-91A1-037FD48BFEB3}" destId="{725EC71D-2C41-4A04-8D01-5FEF1970B805}" srcOrd="0" destOrd="0" presId="urn:microsoft.com/office/officeart/2018/2/layout/IconLabelList"/>
    <dgm:cxn modelId="{F92815B1-0ED3-4285-A6D7-3540867411DD}" type="presParOf" srcId="{301727A8-B092-4560-91A1-037FD48BFEB3}" destId="{6DD0037F-5B01-453B-B4C4-8C37A49C1328}" srcOrd="1" destOrd="0" presId="urn:microsoft.com/office/officeart/2018/2/layout/IconLabelList"/>
    <dgm:cxn modelId="{1EB9CC1E-8E46-4341-9CDB-3E1F460F8D5A}" type="presParOf" srcId="{301727A8-B092-4560-91A1-037FD48BFEB3}" destId="{4C72E51E-65EF-49C1-AA16-F711619AB106}" srcOrd="2" destOrd="0" presId="urn:microsoft.com/office/officeart/2018/2/layout/IconLabelList"/>
    <dgm:cxn modelId="{149FC244-7CEB-4304-BAB5-4B7C3AB0507D}" type="presParOf" srcId="{CEC800BE-EB70-49DD-B6E9-F1FC66980FC5}" destId="{CF4963B8-2D52-45AC-A635-1280F606945E}" srcOrd="3" destOrd="0" presId="urn:microsoft.com/office/officeart/2018/2/layout/IconLabelList"/>
    <dgm:cxn modelId="{817ADF1A-D91C-46AE-9CA3-DBB3BC0E66A9}" type="presParOf" srcId="{CEC800BE-EB70-49DD-B6E9-F1FC66980FC5}" destId="{2C8F408A-B9D0-4AEE-8507-1AA04CA36A2C}" srcOrd="4" destOrd="0" presId="urn:microsoft.com/office/officeart/2018/2/layout/IconLabelList"/>
    <dgm:cxn modelId="{4B7AB858-ED07-4598-89DC-A240C4DBB17D}" type="presParOf" srcId="{2C8F408A-B9D0-4AEE-8507-1AA04CA36A2C}" destId="{9F397E8E-D0B9-4AB5-96F9-E23028A73B60}" srcOrd="0" destOrd="0" presId="urn:microsoft.com/office/officeart/2018/2/layout/IconLabelList"/>
    <dgm:cxn modelId="{C2DE8636-2C83-4A35-81A7-19B3BC64EEF6}" type="presParOf" srcId="{2C8F408A-B9D0-4AEE-8507-1AA04CA36A2C}" destId="{03C5EF4F-C75C-4AFE-8FBD-A89549272B7D}" srcOrd="1" destOrd="0" presId="urn:microsoft.com/office/officeart/2018/2/layout/IconLabelList"/>
    <dgm:cxn modelId="{2ADBD11C-A1CA-4CDA-A406-D11A9168C116}" type="presParOf" srcId="{2C8F408A-B9D0-4AEE-8507-1AA04CA36A2C}" destId="{E94EF194-51EF-4D2C-80DD-7C9DB862E70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AD1FDF-8EBE-4380-AE7F-A1DDBB6182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4F50692-D66A-4382-B69B-DE3599957944}">
      <dgm:prSet/>
      <dgm:spPr/>
      <dgm:t>
        <a:bodyPr/>
        <a:lstStyle/>
        <a:p>
          <a:r>
            <a:rPr lang="en-US"/>
            <a:t>How to create functions</a:t>
          </a:r>
        </a:p>
      </dgm:t>
    </dgm:pt>
    <dgm:pt modelId="{9A101C11-486E-4A9B-872C-839229D35095}" type="parTrans" cxnId="{CBA38A3C-A4A8-4F5F-981E-42FC2FBAF512}">
      <dgm:prSet/>
      <dgm:spPr/>
      <dgm:t>
        <a:bodyPr/>
        <a:lstStyle/>
        <a:p>
          <a:endParaRPr lang="en-US"/>
        </a:p>
      </dgm:t>
    </dgm:pt>
    <dgm:pt modelId="{270A2775-02BF-455A-8FCE-8D0A9C3E8D9D}" type="sibTrans" cxnId="{CBA38A3C-A4A8-4F5F-981E-42FC2FBAF512}">
      <dgm:prSet/>
      <dgm:spPr/>
      <dgm:t>
        <a:bodyPr/>
        <a:lstStyle/>
        <a:p>
          <a:endParaRPr lang="en-US"/>
        </a:p>
      </dgm:t>
    </dgm:pt>
    <dgm:pt modelId="{8FD2FD39-2CD7-4FE1-8E4A-3252EBBA0617}">
      <dgm:prSet/>
      <dgm:spPr/>
      <dgm:t>
        <a:bodyPr/>
        <a:lstStyle/>
        <a:p>
          <a:r>
            <a:rPr lang="en-US"/>
            <a:t>Famous built-in functions in C++</a:t>
          </a:r>
        </a:p>
      </dgm:t>
    </dgm:pt>
    <dgm:pt modelId="{1D3FAAE9-EDD5-4FDE-B659-46B06DC5FC0E}" type="parTrans" cxnId="{E941A0E0-10B7-4188-A030-309A735DF278}">
      <dgm:prSet/>
      <dgm:spPr/>
      <dgm:t>
        <a:bodyPr/>
        <a:lstStyle/>
        <a:p>
          <a:endParaRPr lang="en-US"/>
        </a:p>
      </dgm:t>
    </dgm:pt>
    <dgm:pt modelId="{2DF1140A-B307-4746-91AC-0AA0014D761F}" type="sibTrans" cxnId="{E941A0E0-10B7-4188-A030-309A735DF278}">
      <dgm:prSet/>
      <dgm:spPr/>
      <dgm:t>
        <a:bodyPr/>
        <a:lstStyle/>
        <a:p>
          <a:endParaRPr lang="en-US"/>
        </a:p>
      </dgm:t>
    </dgm:pt>
    <dgm:pt modelId="{007AFB1F-0331-4D70-A6F5-25609D0061A6}">
      <dgm:prSet/>
      <dgm:spPr/>
      <dgm:t>
        <a:bodyPr/>
        <a:lstStyle/>
        <a:p>
          <a:r>
            <a:rPr lang="en-US"/>
            <a:t>Some practice.</a:t>
          </a:r>
        </a:p>
      </dgm:t>
    </dgm:pt>
    <dgm:pt modelId="{81663EED-C122-4E5F-8892-B812425E8634}" type="parTrans" cxnId="{068B843B-39F1-440F-9238-CA1991DAC716}">
      <dgm:prSet/>
      <dgm:spPr/>
      <dgm:t>
        <a:bodyPr/>
        <a:lstStyle/>
        <a:p>
          <a:endParaRPr lang="en-US"/>
        </a:p>
      </dgm:t>
    </dgm:pt>
    <dgm:pt modelId="{A7A90846-16B5-43A6-9560-2F3763D552F6}" type="sibTrans" cxnId="{068B843B-39F1-440F-9238-CA1991DAC716}">
      <dgm:prSet/>
      <dgm:spPr/>
      <dgm:t>
        <a:bodyPr/>
        <a:lstStyle/>
        <a:p>
          <a:endParaRPr lang="en-US"/>
        </a:p>
      </dgm:t>
    </dgm:pt>
    <dgm:pt modelId="{6366235E-E730-408E-84B1-3724177923EF}" type="pres">
      <dgm:prSet presAssocID="{66AD1FDF-8EBE-4380-AE7F-A1DDBB61826F}" presName="root" presStyleCnt="0">
        <dgm:presLayoutVars>
          <dgm:dir/>
          <dgm:resizeHandles val="exact"/>
        </dgm:presLayoutVars>
      </dgm:prSet>
      <dgm:spPr/>
    </dgm:pt>
    <dgm:pt modelId="{5FF82D0B-8FE3-46B8-9C18-5DA974D844C0}" type="pres">
      <dgm:prSet presAssocID="{D4F50692-D66A-4382-B69B-DE3599957944}" presName="compNode" presStyleCnt="0"/>
      <dgm:spPr/>
    </dgm:pt>
    <dgm:pt modelId="{0B51D861-B57C-4385-B209-87EED5F79A0B}" type="pres">
      <dgm:prSet presAssocID="{D4F50692-D66A-4382-B69B-DE3599957944}" presName="bgRect" presStyleLbl="bgShp" presStyleIdx="0" presStyleCnt="3"/>
      <dgm:spPr/>
    </dgm:pt>
    <dgm:pt modelId="{4BC2F3C7-DDBB-4DF7-BC63-169DCB38A9C9}" type="pres">
      <dgm:prSet presAssocID="{D4F50692-D66A-4382-B69B-DE359995794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58CD987-B44E-4A35-A4BF-D5C6CFF1B67C}" type="pres">
      <dgm:prSet presAssocID="{D4F50692-D66A-4382-B69B-DE3599957944}" presName="spaceRect" presStyleCnt="0"/>
      <dgm:spPr/>
    </dgm:pt>
    <dgm:pt modelId="{FF1935B0-610C-4E25-8AEE-79B6814047E7}" type="pres">
      <dgm:prSet presAssocID="{D4F50692-D66A-4382-B69B-DE3599957944}" presName="parTx" presStyleLbl="revTx" presStyleIdx="0" presStyleCnt="3">
        <dgm:presLayoutVars>
          <dgm:chMax val="0"/>
          <dgm:chPref val="0"/>
        </dgm:presLayoutVars>
      </dgm:prSet>
      <dgm:spPr/>
    </dgm:pt>
    <dgm:pt modelId="{699FE6AF-50BE-4AF8-A525-B2E7C98B8876}" type="pres">
      <dgm:prSet presAssocID="{270A2775-02BF-455A-8FCE-8D0A9C3E8D9D}" presName="sibTrans" presStyleCnt="0"/>
      <dgm:spPr/>
    </dgm:pt>
    <dgm:pt modelId="{340E6ADF-3366-4DCF-A9E5-F43CBCB6D68A}" type="pres">
      <dgm:prSet presAssocID="{8FD2FD39-2CD7-4FE1-8E4A-3252EBBA0617}" presName="compNode" presStyleCnt="0"/>
      <dgm:spPr/>
    </dgm:pt>
    <dgm:pt modelId="{7B07F636-01B1-4177-A759-A2CC095B2EE1}" type="pres">
      <dgm:prSet presAssocID="{8FD2FD39-2CD7-4FE1-8E4A-3252EBBA0617}" presName="bgRect" presStyleLbl="bgShp" presStyleIdx="1" presStyleCnt="3"/>
      <dgm:spPr/>
    </dgm:pt>
    <dgm:pt modelId="{DA697AF0-CED0-4DE0-A2E6-613E1169788F}" type="pres">
      <dgm:prSet presAssocID="{8FD2FD39-2CD7-4FE1-8E4A-3252EBBA061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rotUp"/>
        </a:ext>
      </dgm:extLst>
    </dgm:pt>
    <dgm:pt modelId="{631B19B2-A59C-4D29-9E96-948F1AE1AE1B}" type="pres">
      <dgm:prSet presAssocID="{8FD2FD39-2CD7-4FE1-8E4A-3252EBBA0617}" presName="spaceRect" presStyleCnt="0"/>
      <dgm:spPr/>
    </dgm:pt>
    <dgm:pt modelId="{D46C2BB3-C5CA-4B0D-A987-09972E88D891}" type="pres">
      <dgm:prSet presAssocID="{8FD2FD39-2CD7-4FE1-8E4A-3252EBBA0617}" presName="parTx" presStyleLbl="revTx" presStyleIdx="1" presStyleCnt="3">
        <dgm:presLayoutVars>
          <dgm:chMax val="0"/>
          <dgm:chPref val="0"/>
        </dgm:presLayoutVars>
      </dgm:prSet>
      <dgm:spPr/>
    </dgm:pt>
    <dgm:pt modelId="{FEFFA32F-6D8F-410A-BD91-F3FA5F088EBD}" type="pres">
      <dgm:prSet presAssocID="{2DF1140A-B307-4746-91AC-0AA0014D761F}" presName="sibTrans" presStyleCnt="0"/>
      <dgm:spPr/>
    </dgm:pt>
    <dgm:pt modelId="{8BA5C819-04F2-47E6-A389-1C08F1131FF7}" type="pres">
      <dgm:prSet presAssocID="{007AFB1F-0331-4D70-A6F5-25609D0061A6}" presName="compNode" presStyleCnt="0"/>
      <dgm:spPr/>
    </dgm:pt>
    <dgm:pt modelId="{F12D16B9-33B1-49B1-A57F-94290F0304CA}" type="pres">
      <dgm:prSet presAssocID="{007AFB1F-0331-4D70-A6F5-25609D0061A6}" presName="bgRect" presStyleLbl="bgShp" presStyleIdx="2" presStyleCnt="3"/>
      <dgm:spPr/>
    </dgm:pt>
    <dgm:pt modelId="{EE1F12D1-C241-41F4-90EC-7BB0248F4372}" type="pres">
      <dgm:prSet presAssocID="{007AFB1F-0331-4D70-A6F5-25609D0061A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A4D3D4B6-6521-4174-80C6-8D85ABD58DC5}" type="pres">
      <dgm:prSet presAssocID="{007AFB1F-0331-4D70-A6F5-25609D0061A6}" presName="spaceRect" presStyleCnt="0"/>
      <dgm:spPr/>
    </dgm:pt>
    <dgm:pt modelId="{674A37D1-7851-42EA-8A5C-BCE499BA71C9}" type="pres">
      <dgm:prSet presAssocID="{007AFB1F-0331-4D70-A6F5-25609D0061A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ABB5D11-4885-458E-B2FC-0D70F33D7B04}" type="presOf" srcId="{66AD1FDF-8EBE-4380-AE7F-A1DDBB61826F}" destId="{6366235E-E730-408E-84B1-3724177923EF}" srcOrd="0" destOrd="0" presId="urn:microsoft.com/office/officeart/2018/2/layout/IconVerticalSolidList"/>
    <dgm:cxn modelId="{068B843B-39F1-440F-9238-CA1991DAC716}" srcId="{66AD1FDF-8EBE-4380-AE7F-A1DDBB61826F}" destId="{007AFB1F-0331-4D70-A6F5-25609D0061A6}" srcOrd="2" destOrd="0" parTransId="{81663EED-C122-4E5F-8892-B812425E8634}" sibTransId="{A7A90846-16B5-43A6-9560-2F3763D552F6}"/>
    <dgm:cxn modelId="{CBA38A3C-A4A8-4F5F-981E-42FC2FBAF512}" srcId="{66AD1FDF-8EBE-4380-AE7F-A1DDBB61826F}" destId="{D4F50692-D66A-4382-B69B-DE3599957944}" srcOrd="0" destOrd="0" parTransId="{9A101C11-486E-4A9B-872C-839229D35095}" sibTransId="{270A2775-02BF-455A-8FCE-8D0A9C3E8D9D}"/>
    <dgm:cxn modelId="{8CB7AB46-D7C8-42C0-A99F-7C584E26861B}" type="presOf" srcId="{007AFB1F-0331-4D70-A6F5-25609D0061A6}" destId="{674A37D1-7851-42EA-8A5C-BCE499BA71C9}" srcOrd="0" destOrd="0" presId="urn:microsoft.com/office/officeart/2018/2/layout/IconVerticalSolidList"/>
    <dgm:cxn modelId="{67A79F7F-59C3-4B95-A9A6-10B9593B3CDD}" type="presOf" srcId="{D4F50692-D66A-4382-B69B-DE3599957944}" destId="{FF1935B0-610C-4E25-8AEE-79B6814047E7}" srcOrd="0" destOrd="0" presId="urn:microsoft.com/office/officeart/2018/2/layout/IconVerticalSolidList"/>
    <dgm:cxn modelId="{95899595-DFB5-427B-A20B-EBF4A053D6B6}" type="presOf" srcId="{8FD2FD39-2CD7-4FE1-8E4A-3252EBBA0617}" destId="{D46C2BB3-C5CA-4B0D-A987-09972E88D891}" srcOrd="0" destOrd="0" presId="urn:microsoft.com/office/officeart/2018/2/layout/IconVerticalSolidList"/>
    <dgm:cxn modelId="{E941A0E0-10B7-4188-A030-309A735DF278}" srcId="{66AD1FDF-8EBE-4380-AE7F-A1DDBB61826F}" destId="{8FD2FD39-2CD7-4FE1-8E4A-3252EBBA0617}" srcOrd="1" destOrd="0" parTransId="{1D3FAAE9-EDD5-4FDE-B659-46B06DC5FC0E}" sibTransId="{2DF1140A-B307-4746-91AC-0AA0014D761F}"/>
    <dgm:cxn modelId="{14622C3D-AB19-42D2-AD15-1E7F890C26CF}" type="presParOf" srcId="{6366235E-E730-408E-84B1-3724177923EF}" destId="{5FF82D0B-8FE3-46B8-9C18-5DA974D844C0}" srcOrd="0" destOrd="0" presId="urn:microsoft.com/office/officeart/2018/2/layout/IconVerticalSolidList"/>
    <dgm:cxn modelId="{687D429C-76EA-4EDA-BF7F-FCBF6FE6BE6A}" type="presParOf" srcId="{5FF82D0B-8FE3-46B8-9C18-5DA974D844C0}" destId="{0B51D861-B57C-4385-B209-87EED5F79A0B}" srcOrd="0" destOrd="0" presId="urn:microsoft.com/office/officeart/2018/2/layout/IconVerticalSolidList"/>
    <dgm:cxn modelId="{C7D8A47F-C1B2-4A2E-B0D2-632A86B13E23}" type="presParOf" srcId="{5FF82D0B-8FE3-46B8-9C18-5DA974D844C0}" destId="{4BC2F3C7-DDBB-4DF7-BC63-169DCB38A9C9}" srcOrd="1" destOrd="0" presId="urn:microsoft.com/office/officeart/2018/2/layout/IconVerticalSolidList"/>
    <dgm:cxn modelId="{443BFC9F-A441-4E42-B656-29A6192E3F67}" type="presParOf" srcId="{5FF82D0B-8FE3-46B8-9C18-5DA974D844C0}" destId="{558CD987-B44E-4A35-A4BF-D5C6CFF1B67C}" srcOrd="2" destOrd="0" presId="urn:microsoft.com/office/officeart/2018/2/layout/IconVerticalSolidList"/>
    <dgm:cxn modelId="{EB29A8B2-5410-49B9-AAAF-6195B891AA0A}" type="presParOf" srcId="{5FF82D0B-8FE3-46B8-9C18-5DA974D844C0}" destId="{FF1935B0-610C-4E25-8AEE-79B6814047E7}" srcOrd="3" destOrd="0" presId="urn:microsoft.com/office/officeart/2018/2/layout/IconVerticalSolidList"/>
    <dgm:cxn modelId="{127F0711-1A9B-480E-8F98-7DFF6EB49463}" type="presParOf" srcId="{6366235E-E730-408E-84B1-3724177923EF}" destId="{699FE6AF-50BE-4AF8-A525-B2E7C98B8876}" srcOrd="1" destOrd="0" presId="urn:microsoft.com/office/officeart/2018/2/layout/IconVerticalSolidList"/>
    <dgm:cxn modelId="{F79D1579-62BB-4A20-BCBB-62B369EE2BDA}" type="presParOf" srcId="{6366235E-E730-408E-84B1-3724177923EF}" destId="{340E6ADF-3366-4DCF-A9E5-F43CBCB6D68A}" srcOrd="2" destOrd="0" presId="urn:microsoft.com/office/officeart/2018/2/layout/IconVerticalSolidList"/>
    <dgm:cxn modelId="{38C577FC-B54A-4ED6-90E0-F10DDF7041AC}" type="presParOf" srcId="{340E6ADF-3366-4DCF-A9E5-F43CBCB6D68A}" destId="{7B07F636-01B1-4177-A759-A2CC095B2EE1}" srcOrd="0" destOrd="0" presId="urn:microsoft.com/office/officeart/2018/2/layout/IconVerticalSolidList"/>
    <dgm:cxn modelId="{8085DDB4-27FA-4486-829E-ACD02F507AB4}" type="presParOf" srcId="{340E6ADF-3366-4DCF-A9E5-F43CBCB6D68A}" destId="{DA697AF0-CED0-4DE0-A2E6-613E1169788F}" srcOrd="1" destOrd="0" presId="urn:microsoft.com/office/officeart/2018/2/layout/IconVerticalSolidList"/>
    <dgm:cxn modelId="{2ECED6A1-F6B2-4ED1-AA9C-FF96A204BE2F}" type="presParOf" srcId="{340E6ADF-3366-4DCF-A9E5-F43CBCB6D68A}" destId="{631B19B2-A59C-4D29-9E96-948F1AE1AE1B}" srcOrd="2" destOrd="0" presId="urn:microsoft.com/office/officeart/2018/2/layout/IconVerticalSolidList"/>
    <dgm:cxn modelId="{499CAB36-939A-4AB5-AE89-5F28E38F0C66}" type="presParOf" srcId="{340E6ADF-3366-4DCF-A9E5-F43CBCB6D68A}" destId="{D46C2BB3-C5CA-4B0D-A987-09972E88D891}" srcOrd="3" destOrd="0" presId="urn:microsoft.com/office/officeart/2018/2/layout/IconVerticalSolidList"/>
    <dgm:cxn modelId="{0217BA5C-7304-41F3-A563-8CE417065D44}" type="presParOf" srcId="{6366235E-E730-408E-84B1-3724177923EF}" destId="{FEFFA32F-6D8F-410A-BD91-F3FA5F088EBD}" srcOrd="3" destOrd="0" presId="urn:microsoft.com/office/officeart/2018/2/layout/IconVerticalSolidList"/>
    <dgm:cxn modelId="{BA713A37-D46E-489B-8211-AF8837E2D08D}" type="presParOf" srcId="{6366235E-E730-408E-84B1-3724177923EF}" destId="{8BA5C819-04F2-47E6-A389-1C08F1131FF7}" srcOrd="4" destOrd="0" presId="urn:microsoft.com/office/officeart/2018/2/layout/IconVerticalSolidList"/>
    <dgm:cxn modelId="{6ADCD72B-00B6-4BA2-9D77-24F21CFF9FA4}" type="presParOf" srcId="{8BA5C819-04F2-47E6-A389-1C08F1131FF7}" destId="{F12D16B9-33B1-49B1-A57F-94290F0304CA}" srcOrd="0" destOrd="0" presId="urn:microsoft.com/office/officeart/2018/2/layout/IconVerticalSolidList"/>
    <dgm:cxn modelId="{5DE7801A-669C-4CCA-89E8-0BD43201E4C3}" type="presParOf" srcId="{8BA5C819-04F2-47E6-A389-1C08F1131FF7}" destId="{EE1F12D1-C241-41F4-90EC-7BB0248F4372}" srcOrd="1" destOrd="0" presId="urn:microsoft.com/office/officeart/2018/2/layout/IconVerticalSolidList"/>
    <dgm:cxn modelId="{B86CFDCE-831F-4B34-A013-902D12E81E77}" type="presParOf" srcId="{8BA5C819-04F2-47E6-A389-1C08F1131FF7}" destId="{A4D3D4B6-6521-4174-80C6-8D85ABD58DC5}" srcOrd="2" destOrd="0" presId="urn:microsoft.com/office/officeart/2018/2/layout/IconVerticalSolidList"/>
    <dgm:cxn modelId="{0157087C-0B13-4FA0-B433-8AD8E94523C7}" type="presParOf" srcId="{8BA5C819-04F2-47E6-A389-1C08F1131FF7}" destId="{674A37D1-7851-42EA-8A5C-BCE499BA71C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0EE947-DC33-492E-844C-2B580782EFB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BBDB121-614B-47B2-8338-8D9590F1CF39}">
      <dgm:prSet/>
      <dgm:spPr/>
      <dgm:t>
        <a:bodyPr/>
        <a:lstStyle/>
        <a:p>
          <a:r>
            <a:rPr lang="en-US" dirty="0"/>
            <a:t>Max()</a:t>
          </a:r>
        </a:p>
      </dgm:t>
    </dgm:pt>
    <dgm:pt modelId="{4CA01001-C58E-4D32-847B-FDCCAD280BD5}" type="parTrans" cxnId="{864BEE38-2245-46E7-8FC3-2B8337630220}">
      <dgm:prSet/>
      <dgm:spPr/>
      <dgm:t>
        <a:bodyPr/>
        <a:lstStyle/>
        <a:p>
          <a:endParaRPr lang="en-US"/>
        </a:p>
      </dgm:t>
    </dgm:pt>
    <dgm:pt modelId="{9DF20DF3-7116-48CD-8EF7-677BE2A8835F}" type="sibTrans" cxnId="{864BEE38-2245-46E7-8FC3-2B8337630220}">
      <dgm:prSet/>
      <dgm:spPr/>
      <dgm:t>
        <a:bodyPr/>
        <a:lstStyle/>
        <a:p>
          <a:endParaRPr lang="en-US"/>
        </a:p>
      </dgm:t>
    </dgm:pt>
    <dgm:pt modelId="{918E749C-5E6C-449F-96FD-732658197847}">
      <dgm:prSet/>
      <dgm:spPr/>
      <dgm:t>
        <a:bodyPr/>
        <a:lstStyle/>
        <a:p>
          <a:r>
            <a:rPr lang="en-US"/>
            <a:t>Min()</a:t>
          </a:r>
        </a:p>
      </dgm:t>
    </dgm:pt>
    <dgm:pt modelId="{84D4F6D7-271D-433B-8A3F-57D3AC364C10}" type="parTrans" cxnId="{DAF40623-A3C8-438B-A731-68D801685B05}">
      <dgm:prSet/>
      <dgm:spPr/>
      <dgm:t>
        <a:bodyPr/>
        <a:lstStyle/>
        <a:p>
          <a:endParaRPr lang="en-US"/>
        </a:p>
      </dgm:t>
    </dgm:pt>
    <dgm:pt modelId="{9E1EEC61-0DA5-44DB-B598-DDCD73D93D7E}" type="sibTrans" cxnId="{DAF40623-A3C8-438B-A731-68D801685B05}">
      <dgm:prSet/>
      <dgm:spPr/>
      <dgm:t>
        <a:bodyPr/>
        <a:lstStyle/>
        <a:p>
          <a:endParaRPr lang="en-US"/>
        </a:p>
      </dgm:t>
    </dgm:pt>
    <dgm:pt modelId="{1DADCB77-B058-4DFE-85D5-4D067B5EF456}">
      <dgm:prSet/>
      <dgm:spPr/>
      <dgm:t>
        <a:bodyPr/>
        <a:lstStyle/>
        <a:p>
          <a:r>
            <a:rPr lang="en-US"/>
            <a:t>Sort()</a:t>
          </a:r>
        </a:p>
      </dgm:t>
    </dgm:pt>
    <dgm:pt modelId="{58B9A7E2-5165-4CDE-8518-4222BDDB544F}" type="parTrans" cxnId="{221E8E86-928B-4C70-8074-B3B411FC517D}">
      <dgm:prSet/>
      <dgm:spPr/>
      <dgm:t>
        <a:bodyPr/>
        <a:lstStyle/>
        <a:p>
          <a:endParaRPr lang="en-US"/>
        </a:p>
      </dgm:t>
    </dgm:pt>
    <dgm:pt modelId="{5FDA3986-CFDA-4E39-9E0A-D2538FE7BA11}" type="sibTrans" cxnId="{221E8E86-928B-4C70-8074-B3B411FC517D}">
      <dgm:prSet/>
      <dgm:spPr/>
      <dgm:t>
        <a:bodyPr/>
        <a:lstStyle/>
        <a:p>
          <a:endParaRPr lang="en-US"/>
        </a:p>
      </dgm:t>
    </dgm:pt>
    <dgm:pt modelId="{988807E5-335E-4D6C-B169-D8062291451C}">
      <dgm:prSet/>
      <dgm:spPr/>
      <dgm:t>
        <a:bodyPr/>
        <a:lstStyle/>
        <a:p>
          <a:r>
            <a:rPr lang="en-US"/>
            <a:t>Reverse()</a:t>
          </a:r>
        </a:p>
      </dgm:t>
    </dgm:pt>
    <dgm:pt modelId="{53371D6D-4D77-45BF-8558-36E5E5704110}" type="parTrans" cxnId="{586BA55E-565D-4EBA-BBF5-A299248F4D6C}">
      <dgm:prSet/>
      <dgm:spPr/>
      <dgm:t>
        <a:bodyPr/>
        <a:lstStyle/>
        <a:p>
          <a:endParaRPr lang="en-US"/>
        </a:p>
      </dgm:t>
    </dgm:pt>
    <dgm:pt modelId="{C407B285-AF6C-499C-87EA-38D577B56ADC}" type="sibTrans" cxnId="{586BA55E-565D-4EBA-BBF5-A299248F4D6C}">
      <dgm:prSet/>
      <dgm:spPr/>
      <dgm:t>
        <a:bodyPr/>
        <a:lstStyle/>
        <a:p>
          <a:endParaRPr lang="en-US"/>
        </a:p>
      </dgm:t>
    </dgm:pt>
    <dgm:pt modelId="{29856EC6-D7DE-41F0-A1C1-0CFFA2169905}">
      <dgm:prSet/>
      <dgm:spPr/>
      <dgm:t>
        <a:bodyPr/>
        <a:lstStyle/>
        <a:p>
          <a:r>
            <a:rPr lang="en-US"/>
            <a:t>Sqrt()</a:t>
          </a:r>
        </a:p>
      </dgm:t>
    </dgm:pt>
    <dgm:pt modelId="{2A854B9A-7BE7-4C30-9E3C-36DE51C86485}" type="parTrans" cxnId="{66D2E402-238B-43CC-90F8-D086ABB7A78F}">
      <dgm:prSet/>
      <dgm:spPr/>
      <dgm:t>
        <a:bodyPr/>
        <a:lstStyle/>
        <a:p>
          <a:endParaRPr lang="en-US"/>
        </a:p>
      </dgm:t>
    </dgm:pt>
    <dgm:pt modelId="{A7EFEE8A-C482-45B1-8FFE-AB86F04521CC}" type="sibTrans" cxnId="{66D2E402-238B-43CC-90F8-D086ABB7A78F}">
      <dgm:prSet/>
      <dgm:spPr/>
      <dgm:t>
        <a:bodyPr/>
        <a:lstStyle/>
        <a:p>
          <a:endParaRPr lang="en-US"/>
        </a:p>
      </dgm:t>
    </dgm:pt>
    <dgm:pt modelId="{ECCCD7E9-6959-4641-989C-5A64300AE00D}">
      <dgm:prSet/>
      <dgm:spPr/>
      <dgm:t>
        <a:bodyPr/>
        <a:lstStyle/>
        <a:p>
          <a:r>
            <a:rPr lang="en-US"/>
            <a:t>Pow()</a:t>
          </a:r>
        </a:p>
      </dgm:t>
    </dgm:pt>
    <dgm:pt modelId="{D45500A8-9424-4722-84E0-FDDE9D35EE6B}" type="parTrans" cxnId="{DCCC7AE9-0E16-4B8D-9051-CE75ED269BB6}">
      <dgm:prSet/>
      <dgm:spPr/>
      <dgm:t>
        <a:bodyPr/>
        <a:lstStyle/>
        <a:p>
          <a:endParaRPr lang="en-US"/>
        </a:p>
      </dgm:t>
    </dgm:pt>
    <dgm:pt modelId="{E99B0D63-BFDB-453B-B61D-E836DAAC192F}" type="sibTrans" cxnId="{DCCC7AE9-0E16-4B8D-9051-CE75ED269BB6}">
      <dgm:prSet/>
      <dgm:spPr/>
      <dgm:t>
        <a:bodyPr/>
        <a:lstStyle/>
        <a:p>
          <a:endParaRPr lang="en-US"/>
        </a:p>
      </dgm:t>
    </dgm:pt>
    <dgm:pt modelId="{04CD2374-5B6F-4AB0-8FF3-895624281F1E}">
      <dgm:prSet/>
      <dgm:spPr/>
      <dgm:t>
        <a:bodyPr/>
        <a:lstStyle/>
        <a:p>
          <a:r>
            <a:rPr lang="en-US"/>
            <a:t>Sin()</a:t>
          </a:r>
        </a:p>
      </dgm:t>
    </dgm:pt>
    <dgm:pt modelId="{6FDA539E-E145-4F72-8983-771A2092C5D7}" type="parTrans" cxnId="{0A7AA838-76B9-4387-A566-7ECF74615120}">
      <dgm:prSet/>
      <dgm:spPr/>
      <dgm:t>
        <a:bodyPr/>
        <a:lstStyle/>
        <a:p>
          <a:endParaRPr lang="en-US"/>
        </a:p>
      </dgm:t>
    </dgm:pt>
    <dgm:pt modelId="{2F9F7F0C-ECD7-44D9-9F4A-45EE39070633}" type="sibTrans" cxnId="{0A7AA838-76B9-4387-A566-7ECF74615120}">
      <dgm:prSet/>
      <dgm:spPr/>
      <dgm:t>
        <a:bodyPr/>
        <a:lstStyle/>
        <a:p>
          <a:endParaRPr lang="en-US"/>
        </a:p>
      </dgm:t>
    </dgm:pt>
    <dgm:pt modelId="{BD05BD7F-4308-4F61-9E2C-7798C15C9B75}">
      <dgm:prSet/>
      <dgm:spPr/>
      <dgm:t>
        <a:bodyPr/>
        <a:lstStyle/>
        <a:p>
          <a:r>
            <a:rPr lang="en-US"/>
            <a:t>Cos()</a:t>
          </a:r>
        </a:p>
      </dgm:t>
    </dgm:pt>
    <dgm:pt modelId="{58A8791F-2340-40FC-B3EA-3861516865A9}" type="parTrans" cxnId="{537AEFC7-7B23-49E4-87FD-3D672F9659FA}">
      <dgm:prSet/>
      <dgm:spPr/>
      <dgm:t>
        <a:bodyPr/>
        <a:lstStyle/>
        <a:p>
          <a:endParaRPr lang="en-US"/>
        </a:p>
      </dgm:t>
    </dgm:pt>
    <dgm:pt modelId="{F628EED9-1D0B-4A90-8A16-62FF8D437E37}" type="sibTrans" cxnId="{537AEFC7-7B23-49E4-87FD-3D672F9659FA}">
      <dgm:prSet/>
      <dgm:spPr/>
      <dgm:t>
        <a:bodyPr/>
        <a:lstStyle/>
        <a:p>
          <a:endParaRPr lang="en-US"/>
        </a:p>
      </dgm:t>
    </dgm:pt>
    <dgm:pt modelId="{23625053-1E4F-46E6-8220-50289B4009FF}" type="pres">
      <dgm:prSet presAssocID="{FE0EE947-DC33-492E-844C-2B580782EFB6}" presName="diagram" presStyleCnt="0">
        <dgm:presLayoutVars>
          <dgm:dir/>
          <dgm:resizeHandles val="exact"/>
        </dgm:presLayoutVars>
      </dgm:prSet>
      <dgm:spPr/>
    </dgm:pt>
    <dgm:pt modelId="{23855402-A8B4-4337-AE42-DBAA7EDC7AE8}" type="pres">
      <dgm:prSet presAssocID="{BBBDB121-614B-47B2-8338-8D9590F1CF39}" presName="node" presStyleLbl="node1" presStyleIdx="0" presStyleCnt="8" custLinFactNeighborX="-5372" custLinFactNeighborY="694">
        <dgm:presLayoutVars>
          <dgm:bulletEnabled val="1"/>
        </dgm:presLayoutVars>
      </dgm:prSet>
      <dgm:spPr/>
    </dgm:pt>
    <dgm:pt modelId="{FFF221AF-A90C-45AE-881C-82412C016F7C}" type="pres">
      <dgm:prSet presAssocID="{9DF20DF3-7116-48CD-8EF7-677BE2A8835F}" presName="sibTrans" presStyleCnt="0"/>
      <dgm:spPr/>
    </dgm:pt>
    <dgm:pt modelId="{AB401E3A-8EB0-4A3E-98B9-8CAD3700B1C1}" type="pres">
      <dgm:prSet presAssocID="{918E749C-5E6C-449F-96FD-732658197847}" presName="node" presStyleLbl="node1" presStyleIdx="1" presStyleCnt="8">
        <dgm:presLayoutVars>
          <dgm:bulletEnabled val="1"/>
        </dgm:presLayoutVars>
      </dgm:prSet>
      <dgm:spPr/>
    </dgm:pt>
    <dgm:pt modelId="{1F412F1E-032C-479E-B336-2BB909508C93}" type="pres">
      <dgm:prSet presAssocID="{9E1EEC61-0DA5-44DB-B598-DDCD73D93D7E}" presName="sibTrans" presStyleCnt="0"/>
      <dgm:spPr/>
    </dgm:pt>
    <dgm:pt modelId="{9C49A378-840B-4175-B503-63A244CA5D16}" type="pres">
      <dgm:prSet presAssocID="{1DADCB77-B058-4DFE-85D5-4D067B5EF456}" presName="node" presStyleLbl="node1" presStyleIdx="2" presStyleCnt="8">
        <dgm:presLayoutVars>
          <dgm:bulletEnabled val="1"/>
        </dgm:presLayoutVars>
      </dgm:prSet>
      <dgm:spPr/>
    </dgm:pt>
    <dgm:pt modelId="{0646B265-B5B9-4C58-ADDB-25A36CA6294E}" type="pres">
      <dgm:prSet presAssocID="{5FDA3986-CFDA-4E39-9E0A-D2538FE7BA11}" presName="sibTrans" presStyleCnt="0"/>
      <dgm:spPr/>
    </dgm:pt>
    <dgm:pt modelId="{E613D73F-3AD6-4593-A91E-47EC854A89CD}" type="pres">
      <dgm:prSet presAssocID="{988807E5-335E-4D6C-B169-D8062291451C}" presName="node" presStyleLbl="node1" presStyleIdx="3" presStyleCnt="8">
        <dgm:presLayoutVars>
          <dgm:bulletEnabled val="1"/>
        </dgm:presLayoutVars>
      </dgm:prSet>
      <dgm:spPr/>
    </dgm:pt>
    <dgm:pt modelId="{656A26FD-1761-4B04-A3DA-4E9536743550}" type="pres">
      <dgm:prSet presAssocID="{C407B285-AF6C-499C-87EA-38D577B56ADC}" presName="sibTrans" presStyleCnt="0"/>
      <dgm:spPr/>
    </dgm:pt>
    <dgm:pt modelId="{5EDBF13F-8A2B-4213-9465-0CC727B62E90}" type="pres">
      <dgm:prSet presAssocID="{29856EC6-D7DE-41F0-A1C1-0CFFA2169905}" presName="node" presStyleLbl="node1" presStyleIdx="4" presStyleCnt="8">
        <dgm:presLayoutVars>
          <dgm:bulletEnabled val="1"/>
        </dgm:presLayoutVars>
      </dgm:prSet>
      <dgm:spPr/>
    </dgm:pt>
    <dgm:pt modelId="{6877BD74-1166-49A1-AD5D-303F7686FF73}" type="pres">
      <dgm:prSet presAssocID="{A7EFEE8A-C482-45B1-8FFE-AB86F04521CC}" presName="sibTrans" presStyleCnt="0"/>
      <dgm:spPr/>
    </dgm:pt>
    <dgm:pt modelId="{C1FD843C-5E9E-4F0A-A8F9-F9E19389D460}" type="pres">
      <dgm:prSet presAssocID="{ECCCD7E9-6959-4641-989C-5A64300AE00D}" presName="node" presStyleLbl="node1" presStyleIdx="5" presStyleCnt="8">
        <dgm:presLayoutVars>
          <dgm:bulletEnabled val="1"/>
        </dgm:presLayoutVars>
      </dgm:prSet>
      <dgm:spPr/>
    </dgm:pt>
    <dgm:pt modelId="{93DC69C7-8BAE-4681-BE1E-61096FD328BE}" type="pres">
      <dgm:prSet presAssocID="{E99B0D63-BFDB-453B-B61D-E836DAAC192F}" presName="sibTrans" presStyleCnt="0"/>
      <dgm:spPr/>
    </dgm:pt>
    <dgm:pt modelId="{EE4A7607-A37F-460E-A1C7-5C6B3F15B37D}" type="pres">
      <dgm:prSet presAssocID="{04CD2374-5B6F-4AB0-8FF3-895624281F1E}" presName="node" presStyleLbl="node1" presStyleIdx="6" presStyleCnt="8">
        <dgm:presLayoutVars>
          <dgm:bulletEnabled val="1"/>
        </dgm:presLayoutVars>
      </dgm:prSet>
      <dgm:spPr/>
    </dgm:pt>
    <dgm:pt modelId="{FA15A9D6-28FF-4513-84A6-395C8DDA23FC}" type="pres">
      <dgm:prSet presAssocID="{2F9F7F0C-ECD7-44D9-9F4A-45EE39070633}" presName="sibTrans" presStyleCnt="0"/>
      <dgm:spPr/>
    </dgm:pt>
    <dgm:pt modelId="{6970B52C-BB4C-4F35-82A3-CA7CFEC6436A}" type="pres">
      <dgm:prSet presAssocID="{BD05BD7F-4308-4F61-9E2C-7798C15C9B75}" presName="node" presStyleLbl="node1" presStyleIdx="7" presStyleCnt="8">
        <dgm:presLayoutVars>
          <dgm:bulletEnabled val="1"/>
        </dgm:presLayoutVars>
      </dgm:prSet>
      <dgm:spPr/>
    </dgm:pt>
  </dgm:ptLst>
  <dgm:cxnLst>
    <dgm:cxn modelId="{66D2E402-238B-43CC-90F8-D086ABB7A78F}" srcId="{FE0EE947-DC33-492E-844C-2B580782EFB6}" destId="{29856EC6-D7DE-41F0-A1C1-0CFFA2169905}" srcOrd="4" destOrd="0" parTransId="{2A854B9A-7BE7-4C30-9E3C-36DE51C86485}" sibTransId="{A7EFEE8A-C482-45B1-8FFE-AB86F04521CC}"/>
    <dgm:cxn modelId="{AC13980B-4822-4997-AFA8-760B35B7BB56}" type="presOf" srcId="{ECCCD7E9-6959-4641-989C-5A64300AE00D}" destId="{C1FD843C-5E9E-4F0A-A8F9-F9E19389D460}" srcOrd="0" destOrd="0" presId="urn:microsoft.com/office/officeart/2005/8/layout/default"/>
    <dgm:cxn modelId="{7278D20E-745F-4C00-BE3C-6441EA2ADE2C}" type="presOf" srcId="{1DADCB77-B058-4DFE-85D5-4D067B5EF456}" destId="{9C49A378-840B-4175-B503-63A244CA5D16}" srcOrd="0" destOrd="0" presId="urn:microsoft.com/office/officeart/2005/8/layout/default"/>
    <dgm:cxn modelId="{DAF40623-A3C8-438B-A731-68D801685B05}" srcId="{FE0EE947-DC33-492E-844C-2B580782EFB6}" destId="{918E749C-5E6C-449F-96FD-732658197847}" srcOrd="1" destOrd="0" parTransId="{84D4F6D7-271D-433B-8A3F-57D3AC364C10}" sibTransId="{9E1EEC61-0DA5-44DB-B598-DDCD73D93D7E}"/>
    <dgm:cxn modelId="{0A7AA838-76B9-4387-A566-7ECF74615120}" srcId="{FE0EE947-DC33-492E-844C-2B580782EFB6}" destId="{04CD2374-5B6F-4AB0-8FF3-895624281F1E}" srcOrd="6" destOrd="0" parTransId="{6FDA539E-E145-4F72-8983-771A2092C5D7}" sibTransId="{2F9F7F0C-ECD7-44D9-9F4A-45EE39070633}"/>
    <dgm:cxn modelId="{864BEE38-2245-46E7-8FC3-2B8337630220}" srcId="{FE0EE947-DC33-492E-844C-2B580782EFB6}" destId="{BBBDB121-614B-47B2-8338-8D9590F1CF39}" srcOrd="0" destOrd="0" parTransId="{4CA01001-C58E-4D32-847B-FDCCAD280BD5}" sibTransId="{9DF20DF3-7116-48CD-8EF7-677BE2A8835F}"/>
    <dgm:cxn modelId="{586BA55E-565D-4EBA-BBF5-A299248F4D6C}" srcId="{FE0EE947-DC33-492E-844C-2B580782EFB6}" destId="{988807E5-335E-4D6C-B169-D8062291451C}" srcOrd="3" destOrd="0" parTransId="{53371D6D-4D77-45BF-8558-36E5E5704110}" sibTransId="{C407B285-AF6C-499C-87EA-38D577B56ADC}"/>
    <dgm:cxn modelId="{0D0C2F47-E053-4C25-8D2A-10F97486D327}" type="presOf" srcId="{BD05BD7F-4308-4F61-9E2C-7798C15C9B75}" destId="{6970B52C-BB4C-4F35-82A3-CA7CFEC6436A}" srcOrd="0" destOrd="0" presId="urn:microsoft.com/office/officeart/2005/8/layout/default"/>
    <dgm:cxn modelId="{1D368B6A-67E4-4558-BDDD-182C3CA22B25}" type="presOf" srcId="{04CD2374-5B6F-4AB0-8FF3-895624281F1E}" destId="{EE4A7607-A37F-460E-A1C7-5C6B3F15B37D}" srcOrd="0" destOrd="0" presId="urn:microsoft.com/office/officeart/2005/8/layout/default"/>
    <dgm:cxn modelId="{2706A958-F214-4895-B856-F0DE77DB62E9}" type="presOf" srcId="{988807E5-335E-4D6C-B169-D8062291451C}" destId="{E613D73F-3AD6-4593-A91E-47EC854A89CD}" srcOrd="0" destOrd="0" presId="urn:microsoft.com/office/officeart/2005/8/layout/default"/>
    <dgm:cxn modelId="{221E8E86-928B-4C70-8074-B3B411FC517D}" srcId="{FE0EE947-DC33-492E-844C-2B580782EFB6}" destId="{1DADCB77-B058-4DFE-85D5-4D067B5EF456}" srcOrd="2" destOrd="0" parTransId="{58B9A7E2-5165-4CDE-8518-4222BDDB544F}" sibTransId="{5FDA3986-CFDA-4E39-9E0A-D2538FE7BA11}"/>
    <dgm:cxn modelId="{8534B5A9-D77B-41F7-B785-CE8095C07E46}" type="presOf" srcId="{918E749C-5E6C-449F-96FD-732658197847}" destId="{AB401E3A-8EB0-4A3E-98B9-8CAD3700B1C1}" srcOrd="0" destOrd="0" presId="urn:microsoft.com/office/officeart/2005/8/layout/default"/>
    <dgm:cxn modelId="{537AEFC7-7B23-49E4-87FD-3D672F9659FA}" srcId="{FE0EE947-DC33-492E-844C-2B580782EFB6}" destId="{BD05BD7F-4308-4F61-9E2C-7798C15C9B75}" srcOrd="7" destOrd="0" parTransId="{58A8791F-2340-40FC-B3EA-3861516865A9}" sibTransId="{F628EED9-1D0B-4A90-8A16-62FF8D437E37}"/>
    <dgm:cxn modelId="{DCD5E4CA-337D-40F4-907F-FEBC4D031D4C}" type="presOf" srcId="{FE0EE947-DC33-492E-844C-2B580782EFB6}" destId="{23625053-1E4F-46E6-8220-50289B4009FF}" srcOrd="0" destOrd="0" presId="urn:microsoft.com/office/officeart/2005/8/layout/default"/>
    <dgm:cxn modelId="{50C805D9-8BB8-47AD-9596-277E14F2C0E7}" type="presOf" srcId="{29856EC6-D7DE-41F0-A1C1-0CFFA2169905}" destId="{5EDBF13F-8A2B-4213-9465-0CC727B62E90}" srcOrd="0" destOrd="0" presId="urn:microsoft.com/office/officeart/2005/8/layout/default"/>
    <dgm:cxn modelId="{DCCC7AE9-0E16-4B8D-9051-CE75ED269BB6}" srcId="{FE0EE947-DC33-492E-844C-2B580782EFB6}" destId="{ECCCD7E9-6959-4641-989C-5A64300AE00D}" srcOrd="5" destOrd="0" parTransId="{D45500A8-9424-4722-84E0-FDDE9D35EE6B}" sibTransId="{E99B0D63-BFDB-453B-B61D-E836DAAC192F}"/>
    <dgm:cxn modelId="{2AF1C8FC-7DEE-4F91-BFE6-EFE3953C5FEF}" type="presOf" srcId="{BBBDB121-614B-47B2-8338-8D9590F1CF39}" destId="{23855402-A8B4-4337-AE42-DBAA7EDC7AE8}" srcOrd="0" destOrd="0" presId="urn:microsoft.com/office/officeart/2005/8/layout/default"/>
    <dgm:cxn modelId="{2160238C-1A48-4EE0-841A-9420B3440D88}" type="presParOf" srcId="{23625053-1E4F-46E6-8220-50289B4009FF}" destId="{23855402-A8B4-4337-AE42-DBAA7EDC7AE8}" srcOrd="0" destOrd="0" presId="urn:microsoft.com/office/officeart/2005/8/layout/default"/>
    <dgm:cxn modelId="{5FEA1B2A-9FA2-45A7-AA39-E8546319F67A}" type="presParOf" srcId="{23625053-1E4F-46E6-8220-50289B4009FF}" destId="{FFF221AF-A90C-45AE-881C-82412C016F7C}" srcOrd="1" destOrd="0" presId="urn:microsoft.com/office/officeart/2005/8/layout/default"/>
    <dgm:cxn modelId="{7FFF590A-3A8D-466F-94C4-B9FC81D98C5D}" type="presParOf" srcId="{23625053-1E4F-46E6-8220-50289B4009FF}" destId="{AB401E3A-8EB0-4A3E-98B9-8CAD3700B1C1}" srcOrd="2" destOrd="0" presId="urn:microsoft.com/office/officeart/2005/8/layout/default"/>
    <dgm:cxn modelId="{128ED6E8-3A6D-499F-B639-4BCE76910D7A}" type="presParOf" srcId="{23625053-1E4F-46E6-8220-50289B4009FF}" destId="{1F412F1E-032C-479E-B336-2BB909508C93}" srcOrd="3" destOrd="0" presId="urn:microsoft.com/office/officeart/2005/8/layout/default"/>
    <dgm:cxn modelId="{F1B77FD1-2485-4666-82CE-CF8F3C1CB05C}" type="presParOf" srcId="{23625053-1E4F-46E6-8220-50289B4009FF}" destId="{9C49A378-840B-4175-B503-63A244CA5D16}" srcOrd="4" destOrd="0" presId="urn:microsoft.com/office/officeart/2005/8/layout/default"/>
    <dgm:cxn modelId="{B2A6876A-E302-49C1-88CF-45BBC4F35B49}" type="presParOf" srcId="{23625053-1E4F-46E6-8220-50289B4009FF}" destId="{0646B265-B5B9-4C58-ADDB-25A36CA6294E}" srcOrd="5" destOrd="0" presId="urn:microsoft.com/office/officeart/2005/8/layout/default"/>
    <dgm:cxn modelId="{B9CA5937-D2D2-442C-B4DE-51A98C93C976}" type="presParOf" srcId="{23625053-1E4F-46E6-8220-50289B4009FF}" destId="{E613D73F-3AD6-4593-A91E-47EC854A89CD}" srcOrd="6" destOrd="0" presId="urn:microsoft.com/office/officeart/2005/8/layout/default"/>
    <dgm:cxn modelId="{EAEFB83E-627F-4A56-9527-FE8EFF98A980}" type="presParOf" srcId="{23625053-1E4F-46E6-8220-50289B4009FF}" destId="{656A26FD-1761-4B04-A3DA-4E9536743550}" srcOrd="7" destOrd="0" presId="urn:microsoft.com/office/officeart/2005/8/layout/default"/>
    <dgm:cxn modelId="{4370E120-856F-48E1-B8AD-F1973DBBCAC1}" type="presParOf" srcId="{23625053-1E4F-46E6-8220-50289B4009FF}" destId="{5EDBF13F-8A2B-4213-9465-0CC727B62E90}" srcOrd="8" destOrd="0" presId="urn:microsoft.com/office/officeart/2005/8/layout/default"/>
    <dgm:cxn modelId="{A57A290D-B484-41ED-B225-661419ED887F}" type="presParOf" srcId="{23625053-1E4F-46E6-8220-50289B4009FF}" destId="{6877BD74-1166-49A1-AD5D-303F7686FF73}" srcOrd="9" destOrd="0" presId="urn:microsoft.com/office/officeart/2005/8/layout/default"/>
    <dgm:cxn modelId="{660FD0FE-6271-4DAD-8A83-5AE1AC514057}" type="presParOf" srcId="{23625053-1E4F-46E6-8220-50289B4009FF}" destId="{C1FD843C-5E9E-4F0A-A8F9-F9E19389D460}" srcOrd="10" destOrd="0" presId="urn:microsoft.com/office/officeart/2005/8/layout/default"/>
    <dgm:cxn modelId="{8032454D-7E83-44F8-B1A0-32A4DED9C92F}" type="presParOf" srcId="{23625053-1E4F-46E6-8220-50289B4009FF}" destId="{93DC69C7-8BAE-4681-BE1E-61096FD328BE}" srcOrd="11" destOrd="0" presId="urn:microsoft.com/office/officeart/2005/8/layout/default"/>
    <dgm:cxn modelId="{D03244A7-EB97-428C-A3B4-DC2ADE03AACC}" type="presParOf" srcId="{23625053-1E4F-46E6-8220-50289B4009FF}" destId="{EE4A7607-A37F-460E-A1C7-5C6B3F15B37D}" srcOrd="12" destOrd="0" presId="urn:microsoft.com/office/officeart/2005/8/layout/default"/>
    <dgm:cxn modelId="{41D2794E-B3C2-4F82-A0D2-CFA583ACD0BB}" type="presParOf" srcId="{23625053-1E4F-46E6-8220-50289B4009FF}" destId="{FA15A9D6-28FF-4513-84A6-395C8DDA23FC}" srcOrd="13" destOrd="0" presId="urn:microsoft.com/office/officeart/2005/8/layout/default"/>
    <dgm:cxn modelId="{DBA082D9-6468-46AD-B0EF-953A7331F66F}" type="presParOf" srcId="{23625053-1E4F-46E6-8220-50289B4009FF}" destId="{6970B52C-BB4C-4F35-82A3-CA7CFEC6436A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2F438-2097-44B2-BE92-C6923A677303}">
      <dsp:nvSpPr>
        <dsp:cNvPr id="0" name=""/>
        <dsp:cNvSpPr/>
      </dsp:nvSpPr>
      <dsp:spPr>
        <a:xfrm>
          <a:off x="975923" y="625334"/>
          <a:ext cx="1458980" cy="14589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0B519-7BCB-44AE-BE0F-CE2C1D8CD103}">
      <dsp:nvSpPr>
        <dsp:cNvPr id="0" name=""/>
        <dsp:cNvSpPr/>
      </dsp:nvSpPr>
      <dsp:spPr>
        <a:xfrm>
          <a:off x="84324" y="2468946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 far, we covered most of the basics C++.</a:t>
          </a:r>
        </a:p>
      </dsp:txBody>
      <dsp:txXfrm>
        <a:off x="84324" y="2468946"/>
        <a:ext cx="3242179" cy="720000"/>
      </dsp:txXfrm>
    </dsp:sp>
    <dsp:sp modelId="{725EC71D-2C41-4A04-8D01-5FEF1970B805}">
      <dsp:nvSpPr>
        <dsp:cNvPr id="0" name=""/>
        <dsp:cNvSpPr/>
      </dsp:nvSpPr>
      <dsp:spPr>
        <a:xfrm>
          <a:off x="4785484" y="625334"/>
          <a:ext cx="1458980" cy="14589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2E51E-65EF-49C1-AA16-F711619AB106}">
      <dsp:nvSpPr>
        <dsp:cNvPr id="0" name=""/>
        <dsp:cNvSpPr/>
      </dsp:nvSpPr>
      <dsp:spPr>
        <a:xfrm>
          <a:off x="3893885" y="2468946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We have done 2 contests so far.</a:t>
          </a:r>
        </a:p>
      </dsp:txBody>
      <dsp:txXfrm>
        <a:off x="3893885" y="2468946"/>
        <a:ext cx="3242179" cy="720000"/>
      </dsp:txXfrm>
    </dsp:sp>
    <dsp:sp modelId="{9F397E8E-D0B9-4AB5-96F9-E23028A73B60}">
      <dsp:nvSpPr>
        <dsp:cNvPr id="0" name=""/>
        <dsp:cNvSpPr/>
      </dsp:nvSpPr>
      <dsp:spPr>
        <a:xfrm>
          <a:off x="8595045" y="625334"/>
          <a:ext cx="1458980" cy="14589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EF194-51EF-4D2C-80DD-7C9DB862E70C}">
      <dsp:nvSpPr>
        <dsp:cNvPr id="0" name=""/>
        <dsp:cNvSpPr/>
      </dsp:nvSpPr>
      <dsp:spPr>
        <a:xfrm>
          <a:off x="7703446" y="2468946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It is highly recommended to go over the contest problems and make sure you solve all of them, solutions are available on the program’s repo on github.</a:t>
          </a:r>
        </a:p>
      </dsp:txBody>
      <dsp:txXfrm>
        <a:off x="7703446" y="2468946"/>
        <a:ext cx="324217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1D861-B57C-4385-B209-87EED5F79A0B}">
      <dsp:nvSpPr>
        <dsp:cNvPr id="0" name=""/>
        <dsp:cNvSpPr/>
      </dsp:nvSpPr>
      <dsp:spPr>
        <a:xfrm>
          <a:off x="0" y="574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2F3C7-DDBB-4DF7-BC63-169DCB38A9C9}">
      <dsp:nvSpPr>
        <dsp:cNvPr id="0" name=""/>
        <dsp:cNvSpPr/>
      </dsp:nvSpPr>
      <dsp:spPr>
        <a:xfrm>
          <a:off x="406904" y="303230"/>
          <a:ext cx="739825" cy="73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1935B0-610C-4E25-8AEE-79B6814047E7}">
      <dsp:nvSpPr>
        <dsp:cNvPr id="0" name=""/>
        <dsp:cNvSpPr/>
      </dsp:nvSpPr>
      <dsp:spPr>
        <a:xfrm>
          <a:off x="1553633" y="574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How to create functions</a:t>
          </a:r>
        </a:p>
      </dsp:txBody>
      <dsp:txXfrm>
        <a:off x="1553633" y="574"/>
        <a:ext cx="5458736" cy="1345137"/>
      </dsp:txXfrm>
    </dsp:sp>
    <dsp:sp modelId="{7B07F636-01B1-4177-A759-A2CC095B2EE1}">
      <dsp:nvSpPr>
        <dsp:cNvPr id="0" name=""/>
        <dsp:cNvSpPr/>
      </dsp:nvSpPr>
      <dsp:spPr>
        <a:xfrm>
          <a:off x="0" y="1681996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697AF0-CED0-4DE0-A2E6-613E1169788F}">
      <dsp:nvSpPr>
        <dsp:cNvPr id="0" name=""/>
        <dsp:cNvSpPr/>
      </dsp:nvSpPr>
      <dsp:spPr>
        <a:xfrm>
          <a:off x="406904" y="1984652"/>
          <a:ext cx="739825" cy="73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C2BB3-C5CA-4B0D-A987-09972E88D891}">
      <dsp:nvSpPr>
        <dsp:cNvPr id="0" name=""/>
        <dsp:cNvSpPr/>
      </dsp:nvSpPr>
      <dsp:spPr>
        <a:xfrm>
          <a:off x="1553633" y="1681996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Famous built-in functions in C++</a:t>
          </a:r>
        </a:p>
      </dsp:txBody>
      <dsp:txXfrm>
        <a:off x="1553633" y="1681996"/>
        <a:ext cx="5458736" cy="1345137"/>
      </dsp:txXfrm>
    </dsp:sp>
    <dsp:sp modelId="{F12D16B9-33B1-49B1-A57F-94290F0304CA}">
      <dsp:nvSpPr>
        <dsp:cNvPr id="0" name=""/>
        <dsp:cNvSpPr/>
      </dsp:nvSpPr>
      <dsp:spPr>
        <a:xfrm>
          <a:off x="0" y="3363418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1F12D1-C241-41F4-90EC-7BB0248F4372}">
      <dsp:nvSpPr>
        <dsp:cNvPr id="0" name=""/>
        <dsp:cNvSpPr/>
      </dsp:nvSpPr>
      <dsp:spPr>
        <a:xfrm>
          <a:off x="406904" y="3666074"/>
          <a:ext cx="739825" cy="73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A37D1-7851-42EA-8A5C-BCE499BA71C9}">
      <dsp:nvSpPr>
        <dsp:cNvPr id="0" name=""/>
        <dsp:cNvSpPr/>
      </dsp:nvSpPr>
      <dsp:spPr>
        <a:xfrm>
          <a:off x="1553633" y="3363418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Some practice.</a:t>
          </a:r>
        </a:p>
      </dsp:txBody>
      <dsp:txXfrm>
        <a:off x="1553633" y="3363418"/>
        <a:ext cx="5458736" cy="13451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855402-A8B4-4337-AE42-DBAA7EDC7AE8}">
      <dsp:nvSpPr>
        <dsp:cNvPr id="0" name=""/>
        <dsp:cNvSpPr/>
      </dsp:nvSpPr>
      <dsp:spPr>
        <a:xfrm>
          <a:off x="0" y="251474"/>
          <a:ext cx="2563601" cy="15381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Max()</a:t>
          </a:r>
        </a:p>
      </dsp:txBody>
      <dsp:txXfrm>
        <a:off x="0" y="251474"/>
        <a:ext cx="2563601" cy="1538160"/>
      </dsp:txXfrm>
    </dsp:sp>
    <dsp:sp modelId="{AB401E3A-8EB0-4A3E-98B9-8CAD3700B1C1}">
      <dsp:nvSpPr>
        <dsp:cNvPr id="0" name=""/>
        <dsp:cNvSpPr/>
      </dsp:nvSpPr>
      <dsp:spPr>
        <a:xfrm>
          <a:off x="2823193" y="240799"/>
          <a:ext cx="2563601" cy="15381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Min()</a:t>
          </a:r>
        </a:p>
      </dsp:txBody>
      <dsp:txXfrm>
        <a:off x="2823193" y="240799"/>
        <a:ext cx="2563601" cy="1538160"/>
      </dsp:txXfrm>
    </dsp:sp>
    <dsp:sp modelId="{9C49A378-840B-4175-B503-63A244CA5D16}">
      <dsp:nvSpPr>
        <dsp:cNvPr id="0" name=""/>
        <dsp:cNvSpPr/>
      </dsp:nvSpPr>
      <dsp:spPr>
        <a:xfrm>
          <a:off x="5643155" y="240799"/>
          <a:ext cx="2563601" cy="15381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Sort()</a:t>
          </a:r>
        </a:p>
      </dsp:txBody>
      <dsp:txXfrm>
        <a:off x="5643155" y="240799"/>
        <a:ext cx="2563601" cy="1538160"/>
      </dsp:txXfrm>
    </dsp:sp>
    <dsp:sp modelId="{E613D73F-3AD6-4593-A91E-47EC854A89CD}">
      <dsp:nvSpPr>
        <dsp:cNvPr id="0" name=""/>
        <dsp:cNvSpPr/>
      </dsp:nvSpPr>
      <dsp:spPr>
        <a:xfrm>
          <a:off x="8463116" y="240799"/>
          <a:ext cx="2563601" cy="15381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Reverse()</a:t>
          </a:r>
        </a:p>
      </dsp:txBody>
      <dsp:txXfrm>
        <a:off x="8463116" y="240799"/>
        <a:ext cx="2563601" cy="1538160"/>
      </dsp:txXfrm>
    </dsp:sp>
    <dsp:sp modelId="{5EDBF13F-8A2B-4213-9465-0CC727B62E90}">
      <dsp:nvSpPr>
        <dsp:cNvPr id="0" name=""/>
        <dsp:cNvSpPr/>
      </dsp:nvSpPr>
      <dsp:spPr>
        <a:xfrm>
          <a:off x="3231" y="2035320"/>
          <a:ext cx="2563601" cy="15381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Sqrt()</a:t>
          </a:r>
        </a:p>
      </dsp:txBody>
      <dsp:txXfrm>
        <a:off x="3231" y="2035320"/>
        <a:ext cx="2563601" cy="1538160"/>
      </dsp:txXfrm>
    </dsp:sp>
    <dsp:sp modelId="{C1FD843C-5E9E-4F0A-A8F9-F9E19389D460}">
      <dsp:nvSpPr>
        <dsp:cNvPr id="0" name=""/>
        <dsp:cNvSpPr/>
      </dsp:nvSpPr>
      <dsp:spPr>
        <a:xfrm>
          <a:off x="2823193" y="2035320"/>
          <a:ext cx="2563601" cy="15381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Pow()</a:t>
          </a:r>
        </a:p>
      </dsp:txBody>
      <dsp:txXfrm>
        <a:off x="2823193" y="2035320"/>
        <a:ext cx="2563601" cy="1538160"/>
      </dsp:txXfrm>
    </dsp:sp>
    <dsp:sp modelId="{EE4A7607-A37F-460E-A1C7-5C6B3F15B37D}">
      <dsp:nvSpPr>
        <dsp:cNvPr id="0" name=""/>
        <dsp:cNvSpPr/>
      </dsp:nvSpPr>
      <dsp:spPr>
        <a:xfrm>
          <a:off x="5643155" y="2035320"/>
          <a:ext cx="2563601" cy="15381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Sin()</a:t>
          </a:r>
        </a:p>
      </dsp:txBody>
      <dsp:txXfrm>
        <a:off x="5643155" y="2035320"/>
        <a:ext cx="2563601" cy="1538160"/>
      </dsp:txXfrm>
    </dsp:sp>
    <dsp:sp modelId="{6970B52C-BB4C-4F35-82A3-CA7CFEC6436A}">
      <dsp:nvSpPr>
        <dsp:cNvPr id="0" name=""/>
        <dsp:cNvSpPr/>
      </dsp:nvSpPr>
      <dsp:spPr>
        <a:xfrm>
          <a:off x="8463116" y="2035320"/>
          <a:ext cx="2563601" cy="15381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Cos()</a:t>
          </a:r>
        </a:p>
      </dsp:txBody>
      <dsp:txXfrm>
        <a:off x="8463116" y="2035320"/>
        <a:ext cx="2563601" cy="1538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50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30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6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3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9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5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58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9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1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6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73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837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812807-CDD9-459B-913F-3187249006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E2A6CE-ADD4-4FF2-A223-583BAEA1B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9065" y="2324906"/>
            <a:ext cx="3403426" cy="15886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Algorithms Program Week4:</a:t>
            </a:r>
            <a:br>
              <a:rPr lang="en-US" sz="2800" dirty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F2536F-B17E-462B-9350-D4C4005A7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9065" y="3945249"/>
            <a:ext cx="3403426" cy="738820"/>
          </a:xfrm>
        </p:spPr>
        <p:txBody>
          <a:bodyPr>
            <a:normAutofit/>
          </a:bodyPr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835815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AA5BC7-FDF3-44F3-AF4A-9C8F6F2EB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33" y="1577340"/>
            <a:ext cx="4955798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Function as an </a:t>
            </a:r>
            <a:r>
              <a:rPr lang="en-US" sz="7200" b="0" kern="1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IDEa</a:t>
            </a:r>
            <a:endParaRPr lang="en-US" sz="7200" b="0" kern="1200" cap="all" dirty="0">
              <a:solidFill>
                <a:srgbClr val="FFFFFF">
                  <a:alpha val="90000"/>
                </a:srgb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988C9B4-7667-4D94-A02D-073031EE5397}"/>
              </a:ext>
            </a:extLst>
          </p:cNvPr>
          <p:cNvSpPr txBox="1"/>
          <p:nvPr/>
        </p:nvSpPr>
        <p:spPr>
          <a:xfrm>
            <a:off x="7534655" y="1577340"/>
            <a:ext cx="2895067" cy="3703320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sz="28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 helper that does some stuff for us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83280"/>
            <a:ext cx="3703320" cy="9144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2988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60A85DD-A66E-4D7E-BBAA-EBA0D0175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33" y="1577340"/>
            <a:ext cx="4955798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700" b="0" kern="1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Function in hardware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18D28B-7903-4D8F-81B6-E429535DCAEF}"/>
              </a:ext>
            </a:extLst>
          </p:cNvPr>
          <p:cNvSpPr txBox="1"/>
          <p:nvPr/>
        </p:nvSpPr>
        <p:spPr>
          <a:xfrm>
            <a:off x="7534655" y="1577340"/>
            <a:ext cx="2895067" cy="3703320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sz="28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 sequence of commands inside the memory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83280"/>
            <a:ext cx="3703320" cy="9144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5783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06D6E99-F2D9-4D61-A029-2BFE7659B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Useful built-in functions in c++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F3A84BB-215E-4EEE-8E7E-67357FE940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851247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0051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53D01F-4D30-49E8-ABBB-00DEFE02D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Now let’s do some example to understand more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95F2B83-41D2-431B-B922-403E907B0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2320" y="2790605"/>
            <a:ext cx="3602736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1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76A643-E8B8-4004-A947-97BEE1D0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Recap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4015615-229A-4EAD-931C-F5EE670F32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748277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2963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785587-10DA-4A47-9A7D-90507DA9B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chemeClr val="bg1">
                    <a:lumMod val="85000"/>
                    <a:lumOff val="15000"/>
                  </a:schemeClr>
                </a:solidFill>
              </a:rPr>
              <a:t>Today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A9F6139C-841F-4104-8FD7-13F7AACEB2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470811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8094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FDCD2DA-FE14-4C97-8681-27E709722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Functions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39417C-8530-4264-A6D5-9760DD493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Remember how we always write : </a:t>
            </a:r>
            <a:r>
              <a:rPr lang="en-US" sz="1700" dirty="0">
                <a:latin typeface="Consolas" panose="020B0609020204030204" pitchFamily="49" charset="0"/>
              </a:rPr>
              <a:t>int main() ?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A function is a block of commands.</a:t>
            </a:r>
          </a:p>
          <a:p>
            <a:r>
              <a:rPr lang="en-US" dirty="0">
                <a:latin typeface="Consolas" panose="020B0609020204030204" pitchFamily="49" charset="0"/>
              </a:rPr>
              <a:t>Functions (except for main) are designed to take some information, do something with it and then return some useful information to be used.</a:t>
            </a:r>
            <a:endParaRPr lang="en-US" sz="17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14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E074DF-502C-4C11-AA05-B1521E01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How to create a function in c++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5C024F-EDFA-496E-B735-6F10F24CA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A function has 3 Main components, also called its signature:</a:t>
            </a:r>
          </a:p>
          <a:p>
            <a:pPr lvl="1"/>
            <a:r>
              <a:rPr lang="en-US" dirty="0"/>
              <a:t>Return value:  The type of variable that is returned by the function</a:t>
            </a:r>
          </a:p>
          <a:p>
            <a:pPr lvl="1"/>
            <a:r>
              <a:rPr lang="en-US" dirty="0"/>
              <a:t>Identifier: The name of the function</a:t>
            </a:r>
          </a:p>
          <a:p>
            <a:pPr lvl="1"/>
            <a:r>
              <a:rPr lang="en-US" dirty="0"/>
              <a:t>Parameters: The types that we should give to the function</a:t>
            </a:r>
          </a:p>
        </p:txBody>
      </p:sp>
    </p:spTree>
    <p:extLst>
      <p:ext uri="{BB962C8B-B14F-4D97-AF65-F5344CB8AC3E}">
        <p14:creationId xmlns:p14="http://schemas.microsoft.com/office/powerpoint/2010/main" val="2063285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946306D-5ADD-463A-949A-DEEBA39D7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73A035-1F9A-4381-AC96-683CD2D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4ED641-0671-4D88-92E6-026A8C9F1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02EF2F-E7B1-40FC-885B-C4D89902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0B64A1F-322A-4915-964A-59C376D81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4538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180D5DB-9658-40A6-A418-7C699822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83D8F6-7E4B-4041-9EF0-92057D066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20" y="4319752"/>
            <a:ext cx="10947620" cy="11559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0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FORMAT OF A FUNCTION</a:t>
            </a:r>
          </a:p>
        </p:txBody>
      </p:sp>
    </p:spTree>
    <p:extLst>
      <p:ext uri="{BB962C8B-B14F-4D97-AF65-F5344CB8AC3E}">
        <p14:creationId xmlns:p14="http://schemas.microsoft.com/office/powerpoint/2010/main" val="413457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690321E-69FB-453F-A56B-ECDAB7D3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Example of a function: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2229A30-2424-4BD8-894C-EE79F0DC7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365" y="2790605"/>
            <a:ext cx="7704646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19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BBE03D-0C21-4456-87A2-8C3B5899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 sz="2800"/>
              <a:t>How to use it 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7CE91-C6FA-48EC-BD34-FC9441B02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r>
              <a:rPr lang="en-US" sz="1700" dirty="0"/>
              <a:t>A function can be called from any other function (either main or non-main function) by typing its name and providing the parameters in parenthesis, in the same order it is defined.</a:t>
            </a:r>
          </a:p>
          <a:p>
            <a:endParaRPr lang="en-US" sz="17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4AE500A-DD0D-4900-92BC-E7F1789A9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063" y="702156"/>
            <a:ext cx="4231738" cy="527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89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CCD006-34FD-465C-BDAB-4154217C2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33" y="1577340"/>
            <a:ext cx="4955798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000" b="0" kern="1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We can create functions and connect functions to each other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85C100-ED21-422A-9647-8030C313C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1577340"/>
            <a:ext cx="2895067" cy="370332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 kern="1200" cap="all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WHY and HOW we do that 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83280"/>
            <a:ext cx="3703320" cy="9144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2782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C34D54"/>
      </a:accent1>
      <a:accent2>
        <a:srgbClr val="B1653B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284</Words>
  <Application>Microsoft Office PowerPoint</Application>
  <PresentationFormat>Grand écran</PresentationFormat>
  <Paragraphs>39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Consolas</vt:lpstr>
      <vt:lpstr>Franklin Gothic Book</vt:lpstr>
      <vt:lpstr>Franklin Gothic Demi</vt:lpstr>
      <vt:lpstr>Gill Sans MT</vt:lpstr>
      <vt:lpstr>Wingdings 2</vt:lpstr>
      <vt:lpstr>DividendVTI</vt:lpstr>
      <vt:lpstr>Algorithms Program Week4: </vt:lpstr>
      <vt:lpstr>Recap</vt:lpstr>
      <vt:lpstr>Today</vt:lpstr>
      <vt:lpstr>Functions</vt:lpstr>
      <vt:lpstr>How to create a function in c++</vt:lpstr>
      <vt:lpstr>FORMAT OF A FUNCTION</vt:lpstr>
      <vt:lpstr>Example of a function:</vt:lpstr>
      <vt:lpstr>How to use it ?</vt:lpstr>
      <vt:lpstr>We can create functions and connect functions to each other</vt:lpstr>
      <vt:lpstr>Function as an IDEa</vt:lpstr>
      <vt:lpstr>Function in hardware</vt:lpstr>
      <vt:lpstr>Useful built-in functions in c++</vt:lpstr>
      <vt:lpstr>Now let’s do some example to understand 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Program Week4: </dc:title>
  <dc:creator>NAZIR NAYAL</dc:creator>
  <cp:lastModifiedBy>NAZIR NAYAL</cp:lastModifiedBy>
  <cp:revision>1</cp:revision>
  <dcterms:created xsi:type="dcterms:W3CDTF">2019-11-03T18:53:56Z</dcterms:created>
  <dcterms:modified xsi:type="dcterms:W3CDTF">2019-11-03T19:00:38Z</dcterms:modified>
</cp:coreProperties>
</file>