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9643B-E7D1-4607-867C-EEF864B98359}" v="9" dt="2019-10-14T15:34:10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r Nayal" userId="b5b05a6b919e181c" providerId="LiveId" clId="{3569643B-E7D1-4607-867C-EEF864B98359}"/>
    <pc:docChg chg="modSld">
      <pc:chgData name="Nazir Nayal" userId="b5b05a6b919e181c" providerId="LiveId" clId="{3569643B-E7D1-4607-867C-EEF864B98359}" dt="2019-10-14T15:34:10.318" v="8" actId="20577"/>
      <pc:docMkLst>
        <pc:docMk/>
      </pc:docMkLst>
      <pc:sldChg chg="modSp">
        <pc:chgData name="Nazir Nayal" userId="b5b05a6b919e181c" providerId="LiveId" clId="{3569643B-E7D1-4607-867C-EEF864B98359}" dt="2019-10-14T15:34:10.318" v="8" actId="20577"/>
        <pc:sldMkLst>
          <pc:docMk/>
          <pc:sldMk cId="583154917" sldId="259"/>
        </pc:sldMkLst>
        <pc:graphicFrameChg chg="mod">
          <ac:chgData name="Nazir Nayal" userId="b5b05a6b919e181c" providerId="LiveId" clId="{3569643B-E7D1-4607-867C-EEF864B98359}" dt="2019-10-14T15:34:10.318" v="8" actId="20577"/>
          <ac:graphicFrameMkLst>
            <pc:docMk/>
            <pc:sldMk cId="583154917" sldId="259"/>
            <ac:graphicFrameMk id="5" creationId="{56D03E7D-0E0D-49C0-B476-F351212E2E5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20398-0F18-49A6-9E7E-734BD5E33C3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337AED9-38A5-45E2-94EE-D431883C68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Tomorrow we will have our first contest !</a:t>
          </a:r>
        </a:p>
      </dgm:t>
    </dgm:pt>
    <dgm:pt modelId="{611CC6DF-BF33-4716-BDDC-F2AF954C3FD3}" type="parTrans" cxnId="{9D811E8D-5423-4140-9CC2-859383885061}">
      <dgm:prSet/>
      <dgm:spPr/>
      <dgm:t>
        <a:bodyPr/>
        <a:lstStyle/>
        <a:p>
          <a:endParaRPr lang="en-US"/>
        </a:p>
      </dgm:t>
    </dgm:pt>
    <dgm:pt modelId="{A093EBBC-DD10-45F7-A08E-E0097ED5E25E}" type="sibTrans" cxnId="{9D811E8D-5423-4140-9CC2-859383885061}">
      <dgm:prSet/>
      <dgm:spPr/>
      <dgm:t>
        <a:bodyPr/>
        <a:lstStyle/>
        <a:p>
          <a:endParaRPr lang="en-US"/>
        </a:p>
      </dgm:t>
    </dgm:pt>
    <dgm:pt modelId="{7608D888-A710-4D2B-AA1A-C03E5CB7CB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Please make sure you have signed up to these websites:</a:t>
          </a:r>
        </a:p>
      </dgm:t>
    </dgm:pt>
    <dgm:pt modelId="{0B5BDBB7-7774-493B-9000-29C5B437962F}" type="parTrans" cxnId="{E3C955F3-2C4A-4C2A-B713-544F028877B0}">
      <dgm:prSet/>
      <dgm:spPr/>
      <dgm:t>
        <a:bodyPr/>
        <a:lstStyle/>
        <a:p>
          <a:endParaRPr lang="en-US"/>
        </a:p>
      </dgm:t>
    </dgm:pt>
    <dgm:pt modelId="{3E0421C9-2005-4A7B-8B75-B77943D8E7CB}" type="sibTrans" cxnId="{E3C955F3-2C4A-4C2A-B713-544F028877B0}">
      <dgm:prSet/>
      <dgm:spPr/>
      <dgm:t>
        <a:bodyPr/>
        <a:lstStyle/>
        <a:p>
          <a:endParaRPr lang="en-US"/>
        </a:p>
      </dgm:t>
    </dgm:pt>
    <dgm:pt modelId="{3B689675-685C-4FC8-950F-C81F12F30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codeforces.com </a:t>
          </a:r>
        </a:p>
      </dgm:t>
    </dgm:pt>
    <dgm:pt modelId="{1AB92C97-8143-4015-AA9E-76A669E2BCDB}" type="parTrans" cxnId="{029FBED1-C6EA-4423-91F5-27E944C9CD20}">
      <dgm:prSet/>
      <dgm:spPr/>
      <dgm:t>
        <a:bodyPr/>
        <a:lstStyle/>
        <a:p>
          <a:endParaRPr lang="en-US"/>
        </a:p>
      </dgm:t>
    </dgm:pt>
    <dgm:pt modelId="{140D185F-66FA-42F6-BFCB-CCA319CF0770}" type="sibTrans" cxnId="{029FBED1-C6EA-4423-91F5-27E944C9CD20}">
      <dgm:prSet/>
      <dgm:spPr/>
      <dgm:t>
        <a:bodyPr/>
        <a:lstStyle/>
        <a:p>
          <a:endParaRPr lang="en-US"/>
        </a:p>
      </dgm:t>
    </dgm:pt>
    <dgm:pt modelId="{8ACBC487-77DE-4958-9387-5869FF7F2B0E}" type="pres">
      <dgm:prSet presAssocID="{41D20398-0F18-49A6-9E7E-734BD5E33C32}" presName="root" presStyleCnt="0">
        <dgm:presLayoutVars>
          <dgm:dir/>
          <dgm:resizeHandles val="exact"/>
        </dgm:presLayoutVars>
      </dgm:prSet>
      <dgm:spPr/>
    </dgm:pt>
    <dgm:pt modelId="{D6FEC9AC-C9A4-4368-8262-7E97C45F77FB}" type="pres">
      <dgm:prSet presAssocID="{0337AED9-38A5-45E2-94EE-D431883C68FC}" presName="compNode" presStyleCnt="0"/>
      <dgm:spPr/>
    </dgm:pt>
    <dgm:pt modelId="{88C1CE10-9ADE-48EC-8FE6-3B89D35BD04A}" type="pres">
      <dgm:prSet presAssocID="{0337AED9-38A5-45E2-94EE-D431883C68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3FDBEC3-B878-4190-AC41-620FAAF6E9AB}" type="pres">
      <dgm:prSet presAssocID="{0337AED9-38A5-45E2-94EE-D431883C68FC}" presName="iconSpace" presStyleCnt="0"/>
      <dgm:spPr/>
    </dgm:pt>
    <dgm:pt modelId="{EB31A808-7BF9-4E17-98BB-F28274D9709C}" type="pres">
      <dgm:prSet presAssocID="{0337AED9-38A5-45E2-94EE-D431883C68FC}" presName="parTx" presStyleLbl="revTx" presStyleIdx="0" presStyleCnt="4">
        <dgm:presLayoutVars>
          <dgm:chMax val="0"/>
          <dgm:chPref val="0"/>
        </dgm:presLayoutVars>
      </dgm:prSet>
      <dgm:spPr/>
    </dgm:pt>
    <dgm:pt modelId="{4AE0034A-A14F-4A1D-9A05-7AF9F8CA7697}" type="pres">
      <dgm:prSet presAssocID="{0337AED9-38A5-45E2-94EE-D431883C68FC}" presName="txSpace" presStyleCnt="0"/>
      <dgm:spPr/>
    </dgm:pt>
    <dgm:pt modelId="{245BE024-6A91-4DEE-BE5B-6B7EC6E5630F}" type="pres">
      <dgm:prSet presAssocID="{0337AED9-38A5-45E2-94EE-D431883C68FC}" presName="desTx" presStyleLbl="revTx" presStyleIdx="1" presStyleCnt="4">
        <dgm:presLayoutVars/>
      </dgm:prSet>
      <dgm:spPr/>
    </dgm:pt>
    <dgm:pt modelId="{F8588F82-0D4E-4BAD-80F3-633DFE4989B7}" type="pres">
      <dgm:prSet presAssocID="{A093EBBC-DD10-45F7-A08E-E0097ED5E25E}" presName="sibTrans" presStyleCnt="0"/>
      <dgm:spPr/>
    </dgm:pt>
    <dgm:pt modelId="{EE2869A3-4A2D-4D0E-8E17-6E0C01454FA3}" type="pres">
      <dgm:prSet presAssocID="{7608D888-A710-4D2B-AA1A-C03E5CB7CB5D}" presName="compNode" presStyleCnt="0"/>
      <dgm:spPr/>
    </dgm:pt>
    <dgm:pt modelId="{81B197C9-1579-484C-B822-A74489DABD68}" type="pres">
      <dgm:prSet presAssocID="{7608D888-A710-4D2B-AA1A-C03E5CB7CB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39E3754-C7EF-43A8-87FD-4C0FA701A640}" type="pres">
      <dgm:prSet presAssocID="{7608D888-A710-4D2B-AA1A-C03E5CB7CB5D}" presName="iconSpace" presStyleCnt="0"/>
      <dgm:spPr/>
    </dgm:pt>
    <dgm:pt modelId="{D255DC72-823B-44CC-9A67-2DB3DC40BF63}" type="pres">
      <dgm:prSet presAssocID="{7608D888-A710-4D2B-AA1A-C03E5CB7CB5D}" presName="parTx" presStyleLbl="revTx" presStyleIdx="2" presStyleCnt="4">
        <dgm:presLayoutVars>
          <dgm:chMax val="0"/>
          <dgm:chPref val="0"/>
        </dgm:presLayoutVars>
      </dgm:prSet>
      <dgm:spPr/>
    </dgm:pt>
    <dgm:pt modelId="{44042068-A8CC-47CE-84D2-4D50F408CC7C}" type="pres">
      <dgm:prSet presAssocID="{7608D888-A710-4D2B-AA1A-C03E5CB7CB5D}" presName="txSpace" presStyleCnt="0"/>
      <dgm:spPr/>
    </dgm:pt>
    <dgm:pt modelId="{E5FE5379-7EB3-486B-B10A-5101F27DA3DC}" type="pres">
      <dgm:prSet presAssocID="{7608D888-A710-4D2B-AA1A-C03E5CB7CB5D}" presName="desTx" presStyleLbl="revTx" presStyleIdx="3" presStyleCnt="4">
        <dgm:presLayoutVars/>
      </dgm:prSet>
      <dgm:spPr/>
    </dgm:pt>
  </dgm:ptLst>
  <dgm:cxnLst>
    <dgm:cxn modelId="{E152E018-3ECE-493A-9CA0-ADC4CA0CA087}" type="presOf" srcId="{7608D888-A710-4D2B-AA1A-C03E5CB7CB5D}" destId="{D255DC72-823B-44CC-9A67-2DB3DC40BF63}" srcOrd="0" destOrd="0" presId="urn:microsoft.com/office/officeart/2018/2/layout/IconLabelDescriptionList"/>
    <dgm:cxn modelId="{F095D42E-2C9D-4B70-932D-AE93563A649F}" type="presOf" srcId="{3B689675-685C-4FC8-950F-C81F12F303F2}" destId="{E5FE5379-7EB3-486B-B10A-5101F27DA3DC}" srcOrd="0" destOrd="0" presId="urn:microsoft.com/office/officeart/2018/2/layout/IconLabelDescriptionList"/>
    <dgm:cxn modelId="{97566534-CC66-4885-AA2E-2C571AF79222}" type="presOf" srcId="{0337AED9-38A5-45E2-94EE-D431883C68FC}" destId="{EB31A808-7BF9-4E17-98BB-F28274D9709C}" srcOrd="0" destOrd="0" presId="urn:microsoft.com/office/officeart/2018/2/layout/IconLabelDescriptionList"/>
    <dgm:cxn modelId="{FD53F34E-EAF6-4DBC-B860-8DE3E3D482F7}" type="presOf" srcId="{41D20398-0F18-49A6-9E7E-734BD5E33C32}" destId="{8ACBC487-77DE-4958-9387-5869FF7F2B0E}" srcOrd="0" destOrd="0" presId="urn:microsoft.com/office/officeart/2018/2/layout/IconLabelDescriptionList"/>
    <dgm:cxn modelId="{9D811E8D-5423-4140-9CC2-859383885061}" srcId="{41D20398-0F18-49A6-9E7E-734BD5E33C32}" destId="{0337AED9-38A5-45E2-94EE-D431883C68FC}" srcOrd="0" destOrd="0" parTransId="{611CC6DF-BF33-4716-BDDC-F2AF954C3FD3}" sibTransId="{A093EBBC-DD10-45F7-A08E-E0097ED5E25E}"/>
    <dgm:cxn modelId="{029FBED1-C6EA-4423-91F5-27E944C9CD20}" srcId="{7608D888-A710-4D2B-AA1A-C03E5CB7CB5D}" destId="{3B689675-685C-4FC8-950F-C81F12F303F2}" srcOrd="0" destOrd="0" parTransId="{1AB92C97-8143-4015-AA9E-76A669E2BCDB}" sibTransId="{140D185F-66FA-42F6-BFCB-CCA319CF0770}"/>
    <dgm:cxn modelId="{E3C955F3-2C4A-4C2A-B713-544F028877B0}" srcId="{41D20398-0F18-49A6-9E7E-734BD5E33C32}" destId="{7608D888-A710-4D2B-AA1A-C03E5CB7CB5D}" srcOrd="1" destOrd="0" parTransId="{0B5BDBB7-7774-493B-9000-29C5B437962F}" sibTransId="{3E0421C9-2005-4A7B-8B75-B77943D8E7CB}"/>
    <dgm:cxn modelId="{9E7CFF94-267E-41BB-8B27-B8939D70BFAF}" type="presParOf" srcId="{8ACBC487-77DE-4958-9387-5869FF7F2B0E}" destId="{D6FEC9AC-C9A4-4368-8262-7E97C45F77FB}" srcOrd="0" destOrd="0" presId="urn:microsoft.com/office/officeart/2018/2/layout/IconLabelDescriptionList"/>
    <dgm:cxn modelId="{17F19FDD-4AA7-419F-BD7E-9984291116D7}" type="presParOf" srcId="{D6FEC9AC-C9A4-4368-8262-7E97C45F77FB}" destId="{88C1CE10-9ADE-48EC-8FE6-3B89D35BD04A}" srcOrd="0" destOrd="0" presId="urn:microsoft.com/office/officeart/2018/2/layout/IconLabelDescriptionList"/>
    <dgm:cxn modelId="{C250C280-20F9-466E-A5FF-98C15ADD854B}" type="presParOf" srcId="{D6FEC9AC-C9A4-4368-8262-7E97C45F77FB}" destId="{63FDBEC3-B878-4190-AC41-620FAAF6E9AB}" srcOrd="1" destOrd="0" presId="urn:microsoft.com/office/officeart/2018/2/layout/IconLabelDescriptionList"/>
    <dgm:cxn modelId="{4D6001D1-9DBD-4ADC-8778-41E52177F2B1}" type="presParOf" srcId="{D6FEC9AC-C9A4-4368-8262-7E97C45F77FB}" destId="{EB31A808-7BF9-4E17-98BB-F28274D9709C}" srcOrd="2" destOrd="0" presId="urn:microsoft.com/office/officeart/2018/2/layout/IconLabelDescriptionList"/>
    <dgm:cxn modelId="{9D100AC5-A331-44C1-99AC-69F04863539F}" type="presParOf" srcId="{D6FEC9AC-C9A4-4368-8262-7E97C45F77FB}" destId="{4AE0034A-A14F-4A1D-9A05-7AF9F8CA7697}" srcOrd="3" destOrd="0" presId="urn:microsoft.com/office/officeart/2018/2/layout/IconLabelDescriptionList"/>
    <dgm:cxn modelId="{FD6F7831-CF31-4B28-9048-79E744908E90}" type="presParOf" srcId="{D6FEC9AC-C9A4-4368-8262-7E97C45F77FB}" destId="{245BE024-6A91-4DEE-BE5B-6B7EC6E5630F}" srcOrd="4" destOrd="0" presId="urn:microsoft.com/office/officeart/2018/2/layout/IconLabelDescriptionList"/>
    <dgm:cxn modelId="{9D9C916C-349E-4429-B97A-8BEA4C10D8C6}" type="presParOf" srcId="{8ACBC487-77DE-4958-9387-5869FF7F2B0E}" destId="{F8588F82-0D4E-4BAD-80F3-633DFE4989B7}" srcOrd="1" destOrd="0" presId="urn:microsoft.com/office/officeart/2018/2/layout/IconLabelDescriptionList"/>
    <dgm:cxn modelId="{0C5D0B1D-5915-4E0F-9A63-B17B3C161049}" type="presParOf" srcId="{8ACBC487-77DE-4958-9387-5869FF7F2B0E}" destId="{EE2869A3-4A2D-4D0E-8E17-6E0C01454FA3}" srcOrd="2" destOrd="0" presId="urn:microsoft.com/office/officeart/2018/2/layout/IconLabelDescriptionList"/>
    <dgm:cxn modelId="{C9EA1226-E899-4864-887F-2253F26DF52A}" type="presParOf" srcId="{EE2869A3-4A2D-4D0E-8E17-6E0C01454FA3}" destId="{81B197C9-1579-484C-B822-A74489DABD68}" srcOrd="0" destOrd="0" presId="urn:microsoft.com/office/officeart/2018/2/layout/IconLabelDescriptionList"/>
    <dgm:cxn modelId="{28CCC521-4EE3-4A4F-8CD3-38F6404FEC2D}" type="presParOf" srcId="{EE2869A3-4A2D-4D0E-8E17-6E0C01454FA3}" destId="{939E3754-C7EF-43A8-87FD-4C0FA701A640}" srcOrd="1" destOrd="0" presId="urn:microsoft.com/office/officeart/2018/2/layout/IconLabelDescriptionList"/>
    <dgm:cxn modelId="{343567EB-A0B7-48CA-8889-6610E79E0079}" type="presParOf" srcId="{EE2869A3-4A2D-4D0E-8E17-6E0C01454FA3}" destId="{D255DC72-823B-44CC-9A67-2DB3DC40BF63}" srcOrd="2" destOrd="0" presId="urn:microsoft.com/office/officeart/2018/2/layout/IconLabelDescriptionList"/>
    <dgm:cxn modelId="{3337B1D0-D343-403F-9692-7064033C9176}" type="presParOf" srcId="{EE2869A3-4A2D-4D0E-8E17-6E0C01454FA3}" destId="{44042068-A8CC-47CE-84D2-4D50F408CC7C}" srcOrd="3" destOrd="0" presId="urn:microsoft.com/office/officeart/2018/2/layout/IconLabelDescriptionList"/>
    <dgm:cxn modelId="{D99C6477-9157-43FC-9651-1BCD2DEC4DE8}" type="presParOf" srcId="{EE2869A3-4A2D-4D0E-8E17-6E0C01454FA3}" destId="{E5FE5379-7EB3-486B-B10A-5101F27DA3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D16C94-17F6-4E73-A087-32790ACE8C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CD6FB59-F3F9-4A81-B4F9-9E31C57384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 can sort arrays in C++ !</a:t>
          </a:r>
        </a:p>
      </dgm:t>
    </dgm:pt>
    <dgm:pt modelId="{6CBFC210-F48B-483E-AB45-BF7CBB6BE17D}" type="parTrans" cxnId="{3A93766A-2D50-4A91-9652-897C441A2175}">
      <dgm:prSet/>
      <dgm:spPr/>
      <dgm:t>
        <a:bodyPr/>
        <a:lstStyle/>
        <a:p>
          <a:endParaRPr lang="en-US"/>
        </a:p>
      </dgm:t>
    </dgm:pt>
    <dgm:pt modelId="{813BFE5B-E6EE-4933-A592-EB805CC72787}" type="sibTrans" cxnId="{3A93766A-2D50-4A91-9652-897C441A2175}">
      <dgm:prSet/>
      <dgm:spPr/>
      <dgm:t>
        <a:bodyPr/>
        <a:lstStyle/>
        <a:p>
          <a:endParaRPr lang="en-US"/>
        </a:p>
      </dgm:t>
    </dgm:pt>
    <dgm:pt modelId="{7F3A3D19-3D3A-4CE7-9A14-DE784D678E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Let’s explore an example</a:t>
          </a:r>
        </a:p>
      </dgm:t>
    </dgm:pt>
    <dgm:pt modelId="{0D242BEE-D9EA-45C2-B138-15BA1C04A1D2}" type="parTrans" cxnId="{9DE80A67-8700-4DBD-A61C-9DCBC4F538B3}">
      <dgm:prSet/>
      <dgm:spPr/>
      <dgm:t>
        <a:bodyPr/>
        <a:lstStyle/>
        <a:p>
          <a:endParaRPr lang="en-US"/>
        </a:p>
      </dgm:t>
    </dgm:pt>
    <dgm:pt modelId="{9492E300-8380-48A6-881F-83F70817D5AF}" type="sibTrans" cxnId="{9DE80A67-8700-4DBD-A61C-9DCBC4F538B3}">
      <dgm:prSet/>
      <dgm:spPr/>
      <dgm:t>
        <a:bodyPr/>
        <a:lstStyle/>
        <a:p>
          <a:endParaRPr lang="en-US"/>
        </a:p>
      </dgm:t>
    </dgm:pt>
    <dgm:pt modelId="{C3EA239F-C2AC-45A1-9D7C-BFA83A8A5A49}" type="pres">
      <dgm:prSet presAssocID="{61D16C94-17F6-4E73-A087-32790ACE8CBF}" presName="root" presStyleCnt="0">
        <dgm:presLayoutVars>
          <dgm:dir/>
          <dgm:resizeHandles val="exact"/>
        </dgm:presLayoutVars>
      </dgm:prSet>
      <dgm:spPr/>
    </dgm:pt>
    <dgm:pt modelId="{CE30203E-0E31-4039-8217-D05CF812AB19}" type="pres">
      <dgm:prSet presAssocID="{ECD6FB59-F3F9-4A81-B4F9-9E31C573847C}" presName="compNode" presStyleCnt="0"/>
      <dgm:spPr/>
    </dgm:pt>
    <dgm:pt modelId="{8C7AAF6F-9258-40EC-AB3A-1FB98C7CE1CA}" type="pres">
      <dgm:prSet presAssocID="{ECD6FB59-F3F9-4A81-B4F9-9E31C573847C}" presName="iconBgRect" presStyleLbl="bgShp" presStyleIdx="0" presStyleCnt="2"/>
      <dgm:spPr/>
    </dgm:pt>
    <dgm:pt modelId="{2D604508-D3BB-4D17-9F9B-40B75E1668DF}" type="pres">
      <dgm:prSet presAssocID="{ECD6FB59-F3F9-4A81-B4F9-9E31C57384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52DC79B-980B-4A91-A540-6DC62DB74562}" type="pres">
      <dgm:prSet presAssocID="{ECD6FB59-F3F9-4A81-B4F9-9E31C573847C}" presName="spaceRect" presStyleCnt="0"/>
      <dgm:spPr/>
    </dgm:pt>
    <dgm:pt modelId="{68B19370-FCC0-460F-ACA1-576C2082F4BB}" type="pres">
      <dgm:prSet presAssocID="{ECD6FB59-F3F9-4A81-B4F9-9E31C573847C}" presName="textRect" presStyleLbl="revTx" presStyleIdx="0" presStyleCnt="2">
        <dgm:presLayoutVars>
          <dgm:chMax val="1"/>
          <dgm:chPref val="1"/>
        </dgm:presLayoutVars>
      </dgm:prSet>
      <dgm:spPr/>
    </dgm:pt>
    <dgm:pt modelId="{F97B9341-DA47-4B56-952A-D628DDA24121}" type="pres">
      <dgm:prSet presAssocID="{813BFE5B-E6EE-4933-A592-EB805CC72787}" presName="sibTrans" presStyleCnt="0"/>
      <dgm:spPr/>
    </dgm:pt>
    <dgm:pt modelId="{BBB00E7C-F938-43A4-B8E1-DDB5AC4C2E83}" type="pres">
      <dgm:prSet presAssocID="{7F3A3D19-3D3A-4CE7-9A14-DE784D678E65}" presName="compNode" presStyleCnt="0"/>
      <dgm:spPr/>
    </dgm:pt>
    <dgm:pt modelId="{49132C66-C9D9-49BB-B537-B9C69CB631FB}" type="pres">
      <dgm:prSet presAssocID="{7F3A3D19-3D3A-4CE7-9A14-DE784D678E65}" presName="iconBgRect" presStyleLbl="bgShp" presStyleIdx="1" presStyleCnt="2"/>
      <dgm:spPr/>
    </dgm:pt>
    <dgm:pt modelId="{E2CE21DB-12E3-4A0B-9C45-A5004BDEE4DA}" type="pres">
      <dgm:prSet presAssocID="{7F3A3D19-3D3A-4CE7-9A14-DE784D678E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79C15B6-B413-4528-AE10-D774AF03EA8A}" type="pres">
      <dgm:prSet presAssocID="{7F3A3D19-3D3A-4CE7-9A14-DE784D678E65}" presName="spaceRect" presStyleCnt="0"/>
      <dgm:spPr/>
    </dgm:pt>
    <dgm:pt modelId="{128BAF25-9D6F-46DC-B055-F91A03F044F2}" type="pres">
      <dgm:prSet presAssocID="{7F3A3D19-3D3A-4CE7-9A14-DE784D678E6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11A804-6816-4D46-9193-510FA53D6685}" type="presOf" srcId="{ECD6FB59-F3F9-4A81-B4F9-9E31C573847C}" destId="{68B19370-FCC0-460F-ACA1-576C2082F4BB}" srcOrd="0" destOrd="0" presId="urn:microsoft.com/office/officeart/2018/5/layout/IconCircleLabelList"/>
    <dgm:cxn modelId="{9DE80A67-8700-4DBD-A61C-9DCBC4F538B3}" srcId="{61D16C94-17F6-4E73-A087-32790ACE8CBF}" destId="{7F3A3D19-3D3A-4CE7-9A14-DE784D678E65}" srcOrd="1" destOrd="0" parTransId="{0D242BEE-D9EA-45C2-B138-15BA1C04A1D2}" sibTransId="{9492E300-8380-48A6-881F-83F70817D5AF}"/>
    <dgm:cxn modelId="{3A93766A-2D50-4A91-9652-897C441A2175}" srcId="{61D16C94-17F6-4E73-A087-32790ACE8CBF}" destId="{ECD6FB59-F3F9-4A81-B4F9-9E31C573847C}" srcOrd="0" destOrd="0" parTransId="{6CBFC210-F48B-483E-AB45-BF7CBB6BE17D}" sibTransId="{813BFE5B-E6EE-4933-A592-EB805CC72787}"/>
    <dgm:cxn modelId="{8A8ACF8F-A661-43EE-A9CB-1E570DB7388B}" type="presOf" srcId="{7F3A3D19-3D3A-4CE7-9A14-DE784D678E65}" destId="{128BAF25-9D6F-46DC-B055-F91A03F044F2}" srcOrd="0" destOrd="0" presId="urn:microsoft.com/office/officeart/2018/5/layout/IconCircleLabelList"/>
    <dgm:cxn modelId="{1C7774E0-512C-46B2-8116-DF20C61D8A0B}" type="presOf" srcId="{61D16C94-17F6-4E73-A087-32790ACE8CBF}" destId="{C3EA239F-C2AC-45A1-9D7C-BFA83A8A5A49}" srcOrd="0" destOrd="0" presId="urn:microsoft.com/office/officeart/2018/5/layout/IconCircleLabelList"/>
    <dgm:cxn modelId="{22CDEAF5-F729-4242-8E1D-7035CE56324F}" type="presParOf" srcId="{C3EA239F-C2AC-45A1-9D7C-BFA83A8A5A49}" destId="{CE30203E-0E31-4039-8217-D05CF812AB19}" srcOrd="0" destOrd="0" presId="urn:microsoft.com/office/officeart/2018/5/layout/IconCircleLabelList"/>
    <dgm:cxn modelId="{8561006C-BEE5-4BF9-AA1E-D583CA1C1B38}" type="presParOf" srcId="{CE30203E-0E31-4039-8217-D05CF812AB19}" destId="{8C7AAF6F-9258-40EC-AB3A-1FB98C7CE1CA}" srcOrd="0" destOrd="0" presId="urn:microsoft.com/office/officeart/2018/5/layout/IconCircleLabelList"/>
    <dgm:cxn modelId="{588E2C07-27D5-493A-A0AF-9C048185D010}" type="presParOf" srcId="{CE30203E-0E31-4039-8217-D05CF812AB19}" destId="{2D604508-D3BB-4D17-9F9B-40B75E1668DF}" srcOrd="1" destOrd="0" presId="urn:microsoft.com/office/officeart/2018/5/layout/IconCircleLabelList"/>
    <dgm:cxn modelId="{06CB2B54-4B7A-4AC2-9DFF-573452065A59}" type="presParOf" srcId="{CE30203E-0E31-4039-8217-D05CF812AB19}" destId="{352DC79B-980B-4A91-A540-6DC62DB74562}" srcOrd="2" destOrd="0" presId="urn:microsoft.com/office/officeart/2018/5/layout/IconCircleLabelList"/>
    <dgm:cxn modelId="{3F46DC79-C933-4C63-BFF4-8BA3D3728E01}" type="presParOf" srcId="{CE30203E-0E31-4039-8217-D05CF812AB19}" destId="{68B19370-FCC0-460F-ACA1-576C2082F4BB}" srcOrd="3" destOrd="0" presId="urn:microsoft.com/office/officeart/2018/5/layout/IconCircleLabelList"/>
    <dgm:cxn modelId="{48373B51-0C97-4AAB-9655-1C4A7B6E831D}" type="presParOf" srcId="{C3EA239F-C2AC-45A1-9D7C-BFA83A8A5A49}" destId="{F97B9341-DA47-4B56-952A-D628DDA24121}" srcOrd="1" destOrd="0" presId="urn:microsoft.com/office/officeart/2018/5/layout/IconCircleLabelList"/>
    <dgm:cxn modelId="{C5D09DB8-8486-4A2B-80D2-7CDDE06EB909}" type="presParOf" srcId="{C3EA239F-C2AC-45A1-9D7C-BFA83A8A5A49}" destId="{BBB00E7C-F938-43A4-B8E1-DDB5AC4C2E83}" srcOrd="2" destOrd="0" presId="urn:microsoft.com/office/officeart/2018/5/layout/IconCircleLabelList"/>
    <dgm:cxn modelId="{9E6FF445-9DE2-4688-8722-8CB467E1EB53}" type="presParOf" srcId="{BBB00E7C-F938-43A4-B8E1-DDB5AC4C2E83}" destId="{49132C66-C9D9-49BB-B537-B9C69CB631FB}" srcOrd="0" destOrd="0" presId="urn:microsoft.com/office/officeart/2018/5/layout/IconCircleLabelList"/>
    <dgm:cxn modelId="{B5836C36-AE25-413A-A92C-9BA06164BCB8}" type="presParOf" srcId="{BBB00E7C-F938-43A4-B8E1-DDB5AC4C2E83}" destId="{E2CE21DB-12E3-4A0B-9C45-A5004BDEE4DA}" srcOrd="1" destOrd="0" presId="urn:microsoft.com/office/officeart/2018/5/layout/IconCircleLabelList"/>
    <dgm:cxn modelId="{C5C6F46A-65DC-4C90-A512-46E8AF398B2A}" type="presParOf" srcId="{BBB00E7C-F938-43A4-B8E1-DDB5AC4C2E83}" destId="{479C15B6-B413-4528-AE10-D774AF03EA8A}" srcOrd="2" destOrd="0" presId="urn:microsoft.com/office/officeart/2018/5/layout/IconCircleLabelList"/>
    <dgm:cxn modelId="{8C64D052-95C5-4AF7-AE12-279342687D46}" type="presParOf" srcId="{BBB00E7C-F938-43A4-B8E1-DDB5AC4C2E83}" destId="{128BAF25-9D6F-46DC-B055-F91A03F044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1CE10-9ADE-48EC-8FE6-3B89D35BD04A}">
      <dsp:nvSpPr>
        <dsp:cNvPr id="0" name=""/>
        <dsp:cNvSpPr/>
      </dsp:nvSpPr>
      <dsp:spPr>
        <a:xfrm>
          <a:off x="816974" y="4597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1A808-7BF9-4E17-98BB-F28274D9709C}">
      <dsp:nvSpPr>
        <dsp:cNvPr id="0" name=""/>
        <dsp:cNvSpPr/>
      </dsp:nvSpPr>
      <dsp:spPr>
        <a:xfrm>
          <a:off x="816974" y="20962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Tomorrow we will have our first contest !</a:t>
          </a:r>
        </a:p>
      </dsp:txBody>
      <dsp:txXfrm>
        <a:off x="816974" y="2096219"/>
        <a:ext cx="4320000" cy="648000"/>
      </dsp:txXfrm>
    </dsp:sp>
    <dsp:sp modelId="{245BE024-6A91-4DEE-BE5B-6B7EC6E5630F}">
      <dsp:nvSpPr>
        <dsp:cNvPr id="0" name=""/>
        <dsp:cNvSpPr/>
      </dsp:nvSpPr>
      <dsp:spPr>
        <a:xfrm>
          <a:off x="816974" y="2802115"/>
          <a:ext cx="4320000" cy="55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197C9-1579-484C-B822-A74489DABD68}">
      <dsp:nvSpPr>
        <dsp:cNvPr id="0" name=""/>
        <dsp:cNvSpPr/>
      </dsp:nvSpPr>
      <dsp:spPr>
        <a:xfrm>
          <a:off x="5892975" y="4597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5DC72-823B-44CC-9A67-2DB3DC40BF63}">
      <dsp:nvSpPr>
        <dsp:cNvPr id="0" name=""/>
        <dsp:cNvSpPr/>
      </dsp:nvSpPr>
      <dsp:spPr>
        <a:xfrm>
          <a:off x="5892975" y="20962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Please make sure you have signed up to these websites:</a:t>
          </a:r>
        </a:p>
      </dsp:txBody>
      <dsp:txXfrm>
        <a:off x="5892975" y="2096219"/>
        <a:ext cx="4320000" cy="648000"/>
      </dsp:txXfrm>
    </dsp:sp>
    <dsp:sp modelId="{E5FE5379-7EB3-486B-B10A-5101F27DA3DC}">
      <dsp:nvSpPr>
        <dsp:cNvPr id="0" name=""/>
        <dsp:cNvSpPr/>
      </dsp:nvSpPr>
      <dsp:spPr>
        <a:xfrm>
          <a:off x="5892975" y="2802115"/>
          <a:ext cx="4320000" cy="55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codeforces.com </a:t>
          </a:r>
        </a:p>
      </dsp:txBody>
      <dsp:txXfrm>
        <a:off x="5892975" y="2802115"/>
        <a:ext cx="4320000" cy="55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AAF6F-9258-40EC-AB3A-1FB98C7CE1CA}">
      <dsp:nvSpPr>
        <dsp:cNvPr id="0" name=""/>
        <dsp:cNvSpPr/>
      </dsp:nvSpPr>
      <dsp:spPr>
        <a:xfrm>
          <a:off x="880829" y="1180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04508-D3BB-4D17-9F9B-40B75E1668DF}">
      <dsp:nvSpPr>
        <dsp:cNvPr id="0" name=""/>
        <dsp:cNvSpPr/>
      </dsp:nvSpPr>
      <dsp:spPr>
        <a:xfrm>
          <a:off x="1275704" y="396055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19370-FCC0-460F-ACA1-576C2082F4BB}">
      <dsp:nvSpPr>
        <dsp:cNvPr id="0" name=""/>
        <dsp:cNvSpPr/>
      </dsp:nvSpPr>
      <dsp:spPr>
        <a:xfrm>
          <a:off x="288517" y="243118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We can sort arrays in C++ !</a:t>
          </a:r>
        </a:p>
      </dsp:txBody>
      <dsp:txXfrm>
        <a:off x="288517" y="2431181"/>
        <a:ext cx="3037500" cy="720000"/>
      </dsp:txXfrm>
    </dsp:sp>
    <dsp:sp modelId="{49132C66-C9D9-49BB-B537-B9C69CB631FB}">
      <dsp:nvSpPr>
        <dsp:cNvPr id="0" name=""/>
        <dsp:cNvSpPr/>
      </dsp:nvSpPr>
      <dsp:spPr>
        <a:xfrm>
          <a:off x="4449892" y="1180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E21DB-12E3-4A0B-9C45-A5004BDEE4DA}">
      <dsp:nvSpPr>
        <dsp:cNvPr id="0" name=""/>
        <dsp:cNvSpPr/>
      </dsp:nvSpPr>
      <dsp:spPr>
        <a:xfrm>
          <a:off x="4844767" y="39605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BAF25-9D6F-46DC-B055-F91A03F044F2}">
      <dsp:nvSpPr>
        <dsp:cNvPr id="0" name=""/>
        <dsp:cNvSpPr/>
      </dsp:nvSpPr>
      <dsp:spPr>
        <a:xfrm>
          <a:off x="3857579" y="243118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Let’s explore an example</a:t>
          </a:r>
        </a:p>
      </dsp:txBody>
      <dsp:txXfrm>
        <a:off x="3857579" y="2431181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37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12807-CDD9-459B-913F-318724900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2A6CE-ADD4-4FF2-A223-583BAEA1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</a:rPr>
              <a:t>Algorithms Program Week2:</a:t>
            </a:r>
            <a:br>
              <a:rPr lang="en-US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2536F-B17E-462B-9350-D4C4005A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Arrays, Sorting,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283581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B16D99-0122-4A6F-A9EC-1E0CF856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How much Does an array fit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1E8EAC-53F7-4320-9ACA-B2953A57B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Typically, an array can fit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000" dirty="0"/>
                  <a:t> elements. </a:t>
                </a:r>
              </a:p>
              <a:p>
                <a:r>
                  <a:rPr lang="en-US" sz="2000" dirty="0"/>
                  <a:t>If you fill the array more than this and submit your code, you get Memory Limit Exceeded verdict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1E8EAC-53F7-4320-9ACA-B2953A57B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  <a:blipFill>
                <a:blip r:embed="rId2"/>
                <a:stretch>
                  <a:fillRect l="-469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913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8D14-C71C-4F21-B3C2-F6477B1D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HOW TO ACCESS ELEMENTS OF AN ARRAY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20C35B-62BB-42AE-90B7-B82B43794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36" b="-1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11B23-522D-4707-93AA-4D3E7275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/>
          </a:bodyPr>
          <a:lstStyle/>
          <a:p>
            <a:r>
              <a:rPr lang="en-US" dirty="0"/>
              <a:t>USING THE INDEX </a:t>
            </a:r>
          </a:p>
          <a:p>
            <a:r>
              <a:rPr lang="en-US" dirty="0"/>
              <a:t>This example prints the second, fifth, and 14</a:t>
            </a:r>
            <a:r>
              <a:rPr lang="en-US" baseline="30000" dirty="0"/>
              <a:t>th</a:t>
            </a:r>
            <a:r>
              <a:rPr lang="en-US" dirty="0"/>
              <a:t> element of array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6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7FA1CF-2789-484B-BC91-B49DC39F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For loops are close friends with arrays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07827-7853-4D23-8585-FA8C03C4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We usually use for loops to input elements of arrays from console, and to print contents of array to console.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1EFE78-0348-4345-9335-E73842D19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2A4945-8F9C-4EAB-803B-54A025AA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Now let’s code the solution 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11CE4-98BF-44DC-9ADF-13820C6B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0" r="639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480FB3-BF0E-414B-AEE4-FD297B0C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>
                    <a:alpha val="90000"/>
                  </a:srgbClr>
                </a:solidFill>
              </a:rPr>
              <a:t>Can a problem have 2 solutions ? Where one is better than the other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CA1A3-E84D-4C48-9D49-21B4AE95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accent1"/>
                </a:solidFill>
              </a:rPr>
              <a:t>YES!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365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A66498-7E51-4D67-BF13-7262960A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How do we compare algorithms and solutions 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D3147-F667-45B1-8518-8D455E99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715" y="4502576"/>
            <a:ext cx="7574507" cy="1640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solidFill>
                  <a:srgbClr val="FFFFFF"/>
                </a:solidFill>
              </a:rPr>
              <a:t>Using Time Complexity !</a:t>
            </a:r>
          </a:p>
        </p:txBody>
      </p:sp>
    </p:spTree>
    <p:extLst>
      <p:ext uri="{BB962C8B-B14F-4D97-AF65-F5344CB8AC3E}">
        <p14:creationId xmlns:p14="http://schemas.microsoft.com/office/powerpoint/2010/main" val="320660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CF920B-3827-49F3-A137-85FD95C8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Time complexity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92E173-1F3F-4FC0-A64C-0A3D3278D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4" y="1896533"/>
                <a:ext cx="6309003" cy="396226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The expected time the code or algorithm requires to produce a solution depending on the INPUT SIZE 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If input size is N, and we have to use a for loop which iterates N times to find the solution, we say the complexity of the solution is O(n)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If we have about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operations we say that the complexity is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92E173-1F3F-4FC0-A64C-0A3D3278D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4" y="1896533"/>
                <a:ext cx="6309003" cy="3962266"/>
              </a:xfrm>
              <a:blipFill>
                <a:blip r:embed="rId2"/>
                <a:stretch>
                  <a:fillRect l="-290" r="-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6019851-3D82-4845-99D2-397E0C765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78" r="35643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44E353-6CB0-44A0-9CA0-6407430D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How to estimate time complexity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01E4C-FDEC-4F01-A026-18D695C54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4" y="1896533"/>
                <a:ext cx="6309003" cy="3962266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chemeClr val="tx2"/>
                    </a:solidFill>
                  </a:rPr>
                  <a:t>Ask yourself the following question: How many iterations (loops) or comparisons (if statements) are we doing in terms of the input size</a:t>
                </a:r>
              </a:p>
              <a:p>
                <a:pPr lvl="1"/>
                <a:r>
                  <a:rPr lang="en-US">
                    <a:solidFill>
                      <a:schemeClr val="tx2"/>
                    </a:solidFill>
                  </a:rPr>
                  <a:t>For example, 1 for loop that iterates n times tells us that complexity is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tx2"/>
                  </a:solidFill>
                </a:endParaRPr>
              </a:p>
              <a:p>
                <a:pPr lvl="1"/>
                <a:r>
                  <a:rPr lang="en-US">
                    <a:solidFill>
                      <a:schemeClr val="tx2"/>
                    </a:solidFill>
                  </a:rPr>
                  <a:t>For example, 2 for loops inside each other iterating n times each is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tx2"/>
                  </a:solidFill>
                </a:endParaRPr>
              </a:p>
              <a:p>
                <a:r>
                  <a:rPr lang="en-US">
                    <a:solidFill>
                      <a:schemeClr val="tx2"/>
                    </a:solidFill>
                  </a:rPr>
                  <a:t>When finding complexity remember these two rules:</a:t>
                </a:r>
              </a:p>
              <a:p>
                <a:pPr lvl="1"/>
                <a:r>
                  <a:rPr lang="en-US">
                    <a:solidFill>
                      <a:schemeClr val="tx2"/>
                    </a:solidFill>
                  </a:rPr>
                  <a:t>Drop constants: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+5 →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>
                  <a:solidFill>
                    <a:schemeClr val="tx2"/>
                  </a:solidFill>
                </a:endParaRPr>
              </a:p>
              <a:p>
                <a:pPr lvl="1"/>
                <a:r>
                  <a:rPr lang="en-US">
                    <a:solidFill>
                      <a:schemeClr val="tx2"/>
                    </a:solidFill>
                  </a:rPr>
                  <a:t>If you have sum of several functions, take the greatest one and drop others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>
                  <a:solidFill>
                    <a:schemeClr val="tx2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01E4C-FDEC-4F01-A026-18D695C54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4" y="1896533"/>
                <a:ext cx="6309003" cy="3962266"/>
              </a:xfrm>
              <a:blipFill>
                <a:blip r:embed="rId2"/>
                <a:stretch>
                  <a:fillRect l="-290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54049A-C0FB-43D2-A51F-BB7192533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6" r="31583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6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142C57-E830-4A7B-B1CF-DEB4422A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Examples: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7000B4-33F1-440C-9767-B956B41B5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endParaRPr lang="en-US" sz="2000" b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7000B4-33F1-440C-9767-B956B41B5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7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EF837F-33B9-4B41-B7CE-5E877088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Sorting numbers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4D6147D-4269-4645-BFD3-3BC4F2B13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900" dirty="0"/>
                  <a:t>SORTING IS TO ORDER THINGS ACCORDING TO A PREDEFINED ORDER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SORTING NUMBERS IN A NON-DECREASING ORDER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SORTING CHARACTERS ACCORDING TO ALPHABETIC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THER ARE MANY AND MANY ALGORITHMS FOR SORTING WITH DIFFERENT COMPLEXITIES.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THE FASTES ALGORITHM IS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900" dirty="0"/>
                  <a:t> (If you like to discuss let’s talk after the session !)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Sorting is very crucial in solving problems! It is not the main task, but it is essential to reach the final solution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Lucky for us, C++ has a sorting tool that is ready to use without caring about implementation details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4D6147D-4269-4645-BFD3-3BC4F2B13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70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FBE006-6845-4F85-AF3F-99DC4A0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Announcements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6D03E7D-0E0D-49C0-B476-F351212E2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36244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15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7520C1-53C5-451A-9A26-F7964A95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SORT FUNCTION IN C++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1FF303-096A-483B-AC83-693E8A5F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23" y="4149588"/>
            <a:ext cx="5217490" cy="219683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C80E8EE-E9D3-47EF-B94B-6A290B52E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569320"/>
              </p:ext>
            </p:extLst>
          </p:nvPr>
        </p:nvGraphicFramePr>
        <p:xfrm>
          <a:off x="4561870" y="723900"/>
          <a:ext cx="7183597" cy="31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73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C3C957-E0D6-40D7-BF58-4A4C0ED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Now, Let’s solve a problem wrapping up all today’s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9CAF0-86C8-401E-A16E-584C17B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Given N numbers (1 &lt;= N &lt;= 1000), where the numbers are (1 &lt;= number &lt;= 1000), find the frequency of each number. In other words, count how many times each number appears, and print it to console.</a:t>
            </a:r>
          </a:p>
        </p:txBody>
      </p:sp>
    </p:spTree>
    <p:extLst>
      <p:ext uri="{BB962C8B-B14F-4D97-AF65-F5344CB8AC3E}">
        <p14:creationId xmlns:p14="http://schemas.microsoft.com/office/powerpoint/2010/main" val="8465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2463E2-8DB5-4AEB-9C46-76ECF2E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823988" cy="3453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Remember Last Week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A86FF-8830-4822-A0CB-2151F1CBC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565" b="-1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7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4F04F-3EE0-4666-80A2-6C31F623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</a:t>
            </a:r>
            <a:r>
              <a:rPr lang="en-US" dirty="0" err="1"/>
              <a:t>UnIts</a:t>
            </a:r>
            <a:r>
              <a:rPr lang="en-US" dirty="0"/>
              <a:t> OF </a:t>
            </a:r>
            <a:r>
              <a:rPr lang="en-US" dirty="0" err="1"/>
              <a:t>sTORAGE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5EDCA-3F16-4488-A3D9-4CE05CC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like boxes that have names, and in which we can store values (numbers, characters, strings,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5B991D-3ADB-4FA6-9DC5-6229E6B7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Input &amp; Output in C++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2F3AEA83-4D68-4AD2-8604-263FF1E8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We use </a:t>
            </a:r>
            <a:r>
              <a:rPr lang="en-US" sz="2000" b="1" dirty="0" err="1"/>
              <a:t>cin</a:t>
            </a:r>
            <a:r>
              <a:rPr lang="en-US" sz="2000" b="1" dirty="0"/>
              <a:t> &gt;&gt;  </a:t>
            </a:r>
            <a:r>
              <a:rPr lang="en-US" sz="2000" dirty="0"/>
              <a:t>to input values from console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use </a:t>
            </a:r>
            <a:r>
              <a:rPr lang="en-US" sz="2000" b="1" dirty="0" err="1"/>
              <a:t>cout</a:t>
            </a:r>
            <a:r>
              <a:rPr lang="en-US" sz="2000" b="1" dirty="0"/>
              <a:t> &lt;&lt;</a:t>
            </a:r>
            <a:r>
              <a:rPr lang="en-US" sz="2000" dirty="0"/>
              <a:t>  to print out to console</a:t>
            </a:r>
          </a:p>
          <a:p>
            <a:endParaRPr lang="en-US" sz="2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BE6C4CB-C9CD-4145-B533-06398547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050" y="2574555"/>
            <a:ext cx="2771775" cy="124000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3CD75BB-376B-4A07-8225-E2EEE57F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50" y="4566836"/>
            <a:ext cx="5601963" cy="14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1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52284A-7582-41C5-8AFB-A12CE8F9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 if else statements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74CF55-EE25-4A78-A083-AD724B6A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Execute an operation depending on whether a condition holds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9679B5-AE2D-472D-B395-F2E39D7D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94" y="936141"/>
            <a:ext cx="459977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DDD7667-30DB-4D5F-A5F2-7A83A8D99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230" y="536739"/>
            <a:ext cx="10833992" cy="33585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EE6582-9FEA-4320-B956-145C44C7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04983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C6B954-438B-4A7B-AD76-EDB1C309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>
                <a:solidFill>
                  <a:srgbClr val="FFFFFF">
                    <a:alpha val="90000"/>
                  </a:srgbClr>
                </a:solidFill>
              </a:rPr>
              <a:t>Arrays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F7165-A704-441B-A6D5-E6D65759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accent1"/>
                </a:solidFill>
              </a:rPr>
              <a:t>How about we start with a problem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6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64C7D4-09C1-4763-86A6-EDD68776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FFADC3-2936-4391-8468-66D26BDD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5169064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/>
              <a:t>Arrays allow us to store many variables without having to define each variable separately</a:t>
            </a:r>
          </a:p>
          <a:p>
            <a:r>
              <a:rPr lang="en-US" sz="2000"/>
              <a:t>An array is like a hotel, every room has a number (in an array it’s called an index).</a:t>
            </a:r>
          </a:p>
          <a:p>
            <a:r>
              <a:rPr lang="en-US" sz="2000"/>
              <a:t>When we define an array, we reserve hotel rooms, in which we can store the values of our variables.</a:t>
            </a:r>
          </a:p>
          <a:p>
            <a:r>
              <a:rPr lang="en-US" sz="2000"/>
              <a:t>Array indexes start from 0.</a:t>
            </a:r>
          </a:p>
          <a:p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E1D653-6210-4612-93DE-55D7125A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34" y="2826792"/>
            <a:ext cx="5120255" cy="16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00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Grand écran</PresentationFormat>
  <Paragraphs>70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Cambria Math</vt:lpstr>
      <vt:lpstr>Franklin Gothic Book</vt:lpstr>
      <vt:lpstr>Franklin Gothic Demi</vt:lpstr>
      <vt:lpstr>Gill Sans MT</vt:lpstr>
      <vt:lpstr>Wingdings 2</vt:lpstr>
      <vt:lpstr>DividendVTI</vt:lpstr>
      <vt:lpstr>Algorithms Program Week2: </vt:lpstr>
      <vt:lpstr>Announcements</vt:lpstr>
      <vt:lpstr>Remember Last Week</vt:lpstr>
      <vt:lpstr>Variables: UnIts OF sTORAGE</vt:lpstr>
      <vt:lpstr>Input &amp; Output in C++</vt:lpstr>
      <vt:lpstr>Conditional if else statements</vt:lpstr>
      <vt:lpstr>For Loop</vt:lpstr>
      <vt:lpstr>Arrays</vt:lpstr>
      <vt:lpstr>Arrays</vt:lpstr>
      <vt:lpstr>How much Does an array fit</vt:lpstr>
      <vt:lpstr>HOW TO ACCESS ELEMENTS OF AN ARRAY ?</vt:lpstr>
      <vt:lpstr>For loops are close friends with arrays</vt:lpstr>
      <vt:lpstr>Now let’s code the solution !</vt:lpstr>
      <vt:lpstr>Can a problem have 2 solutions ? Where one is better than the other ?</vt:lpstr>
      <vt:lpstr>How do we compare algorithms and solutions ?</vt:lpstr>
      <vt:lpstr>Time complexity</vt:lpstr>
      <vt:lpstr>How to estimate time complexity ?</vt:lpstr>
      <vt:lpstr>Examples:</vt:lpstr>
      <vt:lpstr>Sorting numbers</vt:lpstr>
      <vt:lpstr>SORT FUNCTION IN C++</vt:lpstr>
      <vt:lpstr>Now, Let’s solve a problem wrapping up all today’s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Program Week2: </dc:title>
  <dc:creator>NAZIR NAYAL</dc:creator>
  <cp:lastModifiedBy>NAZIR NAYAL</cp:lastModifiedBy>
  <cp:revision>1</cp:revision>
  <dcterms:created xsi:type="dcterms:W3CDTF">2019-10-13T19:37:31Z</dcterms:created>
  <dcterms:modified xsi:type="dcterms:W3CDTF">2019-10-14T15:34:13Z</dcterms:modified>
</cp:coreProperties>
</file>