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4A399-6691-46AA-AD55-CCD1867B5559}" v="42" dt="2019-11-11T15:25:0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r Nayal" userId="b5b05a6b919e181c" providerId="LiveId" clId="{8EF4A399-6691-46AA-AD55-CCD1867B5559}"/>
    <pc:docChg chg="undo custSel mod addSld delSld modSld">
      <pc:chgData name="Nazir Nayal" userId="b5b05a6b919e181c" providerId="LiveId" clId="{8EF4A399-6691-46AA-AD55-CCD1867B5559}" dt="2019-11-11T15:25:20.401" v="4213" actId="26606"/>
      <pc:docMkLst>
        <pc:docMk/>
      </pc:docMkLst>
      <pc:sldChg chg="modSp">
        <pc:chgData name="Nazir Nayal" userId="b5b05a6b919e181c" providerId="LiveId" clId="{8EF4A399-6691-46AA-AD55-CCD1867B5559}" dt="2019-11-11T14:48:58.363" v="39" actId="20577"/>
        <pc:sldMkLst>
          <pc:docMk/>
          <pc:sldMk cId="2835815173" sldId="256"/>
        </pc:sldMkLst>
        <pc:spChg chg="mod">
          <ac:chgData name="Nazir Nayal" userId="b5b05a6b919e181c" providerId="LiveId" clId="{8EF4A399-6691-46AA-AD55-CCD1867B5559}" dt="2019-11-11T14:48:58.363" v="39" actId="20577"/>
          <ac:spMkLst>
            <pc:docMk/>
            <pc:sldMk cId="2835815173" sldId="256"/>
            <ac:spMk id="2" creationId="{6CE2A6CE-ADD4-4FF2-A223-583BAEA1BB23}"/>
          </ac:spMkLst>
        </pc:spChg>
        <pc:spChg chg="mod">
          <ac:chgData name="Nazir Nayal" userId="b5b05a6b919e181c" providerId="LiveId" clId="{8EF4A399-6691-46AA-AD55-CCD1867B5559}" dt="2019-11-11T14:48:55.567" v="37" actId="20577"/>
          <ac:spMkLst>
            <pc:docMk/>
            <pc:sldMk cId="2835815173" sldId="256"/>
            <ac:spMk id="3" creationId="{83F2536F-B17E-462B-9350-D4C4005A77C6}"/>
          </ac:spMkLst>
        </pc:spChg>
      </pc:sldChg>
      <pc:sldChg chg="addSp delSp modSp add mod setBg setClrOvrMap">
        <pc:chgData name="Nazir Nayal" userId="b5b05a6b919e181c" providerId="LiveId" clId="{8EF4A399-6691-46AA-AD55-CCD1867B5559}" dt="2019-11-11T14:50:38.352" v="310" actId="26606"/>
        <pc:sldMkLst>
          <pc:docMk/>
          <pc:sldMk cId="1065116872" sldId="257"/>
        </pc:sldMkLst>
        <pc:spChg chg="mod">
          <ac:chgData name="Nazir Nayal" userId="b5b05a6b919e181c" providerId="LiveId" clId="{8EF4A399-6691-46AA-AD55-CCD1867B5559}" dt="2019-11-11T14:50:38.352" v="310" actId="26606"/>
          <ac:spMkLst>
            <pc:docMk/>
            <pc:sldMk cId="1065116872" sldId="257"/>
            <ac:spMk id="2" creationId="{3A01B9DD-76EB-4E9D-9688-7AEE6BFEB2E2}"/>
          </ac:spMkLst>
        </pc:spChg>
        <pc:spChg chg="del mod">
          <ac:chgData name="Nazir Nayal" userId="b5b05a6b919e181c" providerId="LiveId" clId="{8EF4A399-6691-46AA-AD55-CCD1867B5559}" dt="2019-11-11T14:50:38.352" v="310" actId="26606"/>
          <ac:spMkLst>
            <pc:docMk/>
            <pc:sldMk cId="1065116872" sldId="257"/>
            <ac:spMk id="3" creationId="{10A69B58-374C-494C-8946-3A934165DA09}"/>
          </ac:spMkLst>
        </pc:spChg>
        <pc:spChg chg="add">
          <ac:chgData name="Nazir Nayal" userId="b5b05a6b919e181c" providerId="LiveId" clId="{8EF4A399-6691-46AA-AD55-CCD1867B5559}" dt="2019-11-11T14:50:38.352" v="310" actId="26606"/>
          <ac:spMkLst>
            <pc:docMk/>
            <pc:sldMk cId="1065116872" sldId="257"/>
            <ac:spMk id="10" creationId="{BFABBCE0-E08C-4BBE-9FD2-E2B253D4D5F2}"/>
          </ac:spMkLst>
        </pc:spChg>
        <pc:spChg chg="add">
          <ac:chgData name="Nazir Nayal" userId="b5b05a6b919e181c" providerId="LiveId" clId="{8EF4A399-6691-46AA-AD55-CCD1867B5559}" dt="2019-11-11T14:50:38.352" v="310" actId="26606"/>
          <ac:spMkLst>
            <pc:docMk/>
            <pc:sldMk cId="1065116872" sldId="257"/>
            <ac:spMk id="12" creationId="{FF426BAC-43D6-468E-B6FF-167034D5CE43}"/>
          </ac:spMkLst>
        </pc:spChg>
        <pc:spChg chg="add">
          <ac:chgData name="Nazir Nayal" userId="b5b05a6b919e181c" providerId="LiveId" clId="{8EF4A399-6691-46AA-AD55-CCD1867B5559}" dt="2019-11-11T14:50:38.352" v="310" actId="26606"/>
          <ac:spMkLst>
            <pc:docMk/>
            <pc:sldMk cId="1065116872" sldId="257"/>
            <ac:spMk id="14" creationId="{FB02D80E-5995-4C54-8387-5893C2C89473}"/>
          </ac:spMkLst>
        </pc:spChg>
        <pc:spChg chg="add">
          <ac:chgData name="Nazir Nayal" userId="b5b05a6b919e181c" providerId="LiveId" clId="{8EF4A399-6691-46AA-AD55-CCD1867B5559}" dt="2019-11-11T14:50:38.352" v="310" actId="26606"/>
          <ac:spMkLst>
            <pc:docMk/>
            <pc:sldMk cId="1065116872" sldId="257"/>
            <ac:spMk id="16" creationId="{896083C8-1401-4950-AF56-E2FAFE42D656}"/>
          </ac:spMkLst>
        </pc:spChg>
        <pc:graphicFrameChg chg="add">
          <ac:chgData name="Nazir Nayal" userId="b5b05a6b919e181c" providerId="LiveId" clId="{8EF4A399-6691-46AA-AD55-CCD1867B5559}" dt="2019-11-11T14:50:38.352" v="310" actId="26606"/>
          <ac:graphicFrameMkLst>
            <pc:docMk/>
            <pc:sldMk cId="1065116872" sldId="257"/>
            <ac:graphicFrameMk id="5" creationId="{6B90ADC8-8E86-46B1-9338-5633B77FE21C}"/>
          </ac:graphicFrameMkLst>
        </pc:graphicFrame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1822963337" sldId="257"/>
        </pc:sldMkLst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1178094136" sldId="258"/>
        </pc:sldMkLst>
      </pc:sldChg>
      <pc:sldChg chg="addSp modSp add mod setBg setClrOvrMap">
        <pc:chgData name="Nazir Nayal" userId="b5b05a6b919e181c" providerId="LiveId" clId="{8EF4A399-6691-46AA-AD55-CCD1867B5559}" dt="2019-11-11T14:57:25.952" v="845" actId="20577"/>
        <pc:sldMkLst>
          <pc:docMk/>
          <pc:sldMk cId="3554860077" sldId="258"/>
        </pc:sldMkLst>
        <pc:spChg chg="mod">
          <ac:chgData name="Nazir Nayal" userId="b5b05a6b919e181c" providerId="LiveId" clId="{8EF4A399-6691-46AA-AD55-CCD1867B5559}" dt="2019-11-11T14:52:11.339" v="450" actId="26606"/>
          <ac:spMkLst>
            <pc:docMk/>
            <pc:sldMk cId="3554860077" sldId="258"/>
            <ac:spMk id="2" creationId="{FE11F209-261C-4F78-83A8-19A4DEE896E7}"/>
          </ac:spMkLst>
        </pc:spChg>
        <pc:spChg chg="mod">
          <ac:chgData name="Nazir Nayal" userId="b5b05a6b919e181c" providerId="LiveId" clId="{8EF4A399-6691-46AA-AD55-CCD1867B5559}" dt="2019-11-11T14:57:25.952" v="845" actId="20577"/>
          <ac:spMkLst>
            <pc:docMk/>
            <pc:sldMk cId="3554860077" sldId="258"/>
            <ac:spMk id="3" creationId="{F4162650-A853-4DC4-A8D2-5D169BF5CB65}"/>
          </ac:spMkLst>
        </pc:spChg>
        <pc:spChg chg="add">
          <ac:chgData name="Nazir Nayal" userId="b5b05a6b919e181c" providerId="LiveId" clId="{8EF4A399-6691-46AA-AD55-CCD1867B5559}" dt="2019-11-11T14:52:11.339" v="450" actId="26606"/>
          <ac:spMkLst>
            <pc:docMk/>
            <pc:sldMk cId="3554860077" sldId="258"/>
            <ac:spMk id="8" creationId="{9B6B47BF-F3D0-4678-9B20-DA45E1BCAD6C}"/>
          </ac:spMkLst>
        </pc:spChg>
        <pc:spChg chg="add">
          <ac:chgData name="Nazir Nayal" userId="b5b05a6b919e181c" providerId="LiveId" clId="{8EF4A399-6691-46AA-AD55-CCD1867B5559}" dt="2019-11-11T14:52:11.339" v="450" actId="26606"/>
          <ac:spMkLst>
            <pc:docMk/>
            <pc:sldMk cId="3554860077" sldId="258"/>
            <ac:spMk id="10" creationId="{19334917-3673-4EF2-BA7C-CC83AEEEAE37}"/>
          </ac:spMkLst>
        </pc:spChg>
        <pc:spChg chg="add">
          <ac:chgData name="Nazir Nayal" userId="b5b05a6b919e181c" providerId="LiveId" clId="{8EF4A399-6691-46AA-AD55-CCD1867B5559}" dt="2019-11-11T14:52:11.339" v="450" actId="26606"/>
          <ac:spMkLst>
            <pc:docMk/>
            <pc:sldMk cId="3554860077" sldId="258"/>
            <ac:spMk id="12" creationId="{E1589AE1-C0FC-4B66-9C0D-9EB92F40F440}"/>
          </ac:spMkLst>
        </pc:spChg>
      </pc:sldChg>
      <pc:sldChg chg="addSp delSp modSp add mod setBg">
        <pc:chgData name="Nazir Nayal" userId="b5b05a6b919e181c" providerId="LiveId" clId="{8EF4A399-6691-46AA-AD55-CCD1867B5559}" dt="2019-11-11T14:56:12.919" v="662" actId="20577"/>
        <pc:sldMkLst>
          <pc:docMk/>
          <pc:sldMk cId="724535221" sldId="259"/>
        </pc:sldMkLst>
        <pc:spChg chg="mod">
          <ac:chgData name="Nazir Nayal" userId="b5b05a6b919e181c" providerId="LiveId" clId="{8EF4A399-6691-46AA-AD55-CCD1867B5559}" dt="2019-11-11T14:55:30.236" v="654" actId="26606"/>
          <ac:spMkLst>
            <pc:docMk/>
            <pc:sldMk cId="724535221" sldId="259"/>
            <ac:spMk id="2" creationId="{BA6B4EB2-C6F0-4AB0-A634-1AFC978F5501}"/>
          </ac:spMkLst>
        </pc:spChg>
        <pc:spChg chg="del">
          <ac:chgData name="Nazir Nayal" userId="b5b05a6b919e181c" providerId="LiveId" clId="{8EF4A399-6691-46AA-AD55-CCD1867B5559}" dt="2019-11-11T14:53:23.078" v="607"/>
          <ac:spMkLst>
            <pc:docMk/>
            <pc:sldMk cId="724535221" sldId="259"/>
            <ac:spMk id="3" creationId="{55716C7B-E880-47F6-827F-CC977A77BEF0}"/>
          </ac:spMkLst>
        </pc:spChg>
        <pc:spChg chg="add del mod">
          <ac:chgData name="Nazir Nayal" userId="b5b05a6b919e181c" providerId="LiveId" clId="{8EF4A399-6691-46AA-AD55-CCD1867B5559}" dt="2019-11-11T14:54:47.330" v="647" actId="478"/>
          <ac:spMkLst>
            <pc:docMk/>
            <pc:sldMk cId="724535221" sldId="259"/>
            <ac:spMk id="4" creationId="{2CAC9B29-A3F1-4AA5-A6A6-C90CA19AF8DB}"/>
          </ac:spMkLst>
        </pc:spChg>
        <pc:spChg chg="add del mod">
          <ac:chgData name="Nazir Nayal" userId="b5b05a6b919e181c" providerId="LiveId" clId="{8EF4A399-6691-46AA-AD55-CCD1867B5559}" dt="2019-11-11T14:55:30.236" v="654" actId="26606"/>
          <ac:spMkLst>
            <pc:docMk/>
            <pc:sldMk cId="724535221" sldId="259"/>
            <ac:spMk id="5" creationId="{AB78FA50-5861-403F-99B8-5DA0D41E56A0}"/>
          </ac:spMkLst>
        </pc:spChg>
        <pc:spChg chg="add del">
          <ac:chgData name="Nazir Nayal" userId="b5b05a6b919e181c" providerId="LiveId" clId="{8EF4A399-6691-46AA-AD55-CCD1867B5559}" dt="2019-11-11T14:55:26.773" v="653"/>
          <ac:spMkLst>
            <pc:docMk/>
            <pc:sldMk cId="724535221" sldId="259"/>
            <ac:spMk id="6" creationId="{4C7905A9-EB9F-4D92-8A28-89542F43AF06}"/>
          </ac:spMkLst>
        </pc:spChg>
        <pc:spChg chg="add mod">
          <ac:chgData name="Nazir Nayal" userId="b5b05a6b919e181c" providerId="LiveId" clId="{8EF4A399-6691-46AA-AD55-CCD1867B5559}" dt="2019-11-11T14:56:12.919" v="662" actId="20577"/>
          <ac:spMkLst>
            <pc:docMk/>
            <pc:sldMk cId="724535221" sldId="259"/>
            <ac:spMk id="17" creationId="{3BFB5119-E86B-498B-88EE-69F0A029D079}"/>
          </ac:spMkLst>
        </pc:spChg>
        <pc:spChg chg="add">
          <ac:chgData name="Nazir Nayal" userId="b5b05a6b919e181c" providerId="LiveId" clId="{8EF4A399-6691-46AA-AD55-CCD1867B5559}" dt="2019-11-11T14:55:30.236" v="654" actId="26606"/>
          <ac:spMkLst>
            <pc:docMk/>
            <pc:sldMk cId="724535221" sldId="259"/>
            <ac:spMk id="73" creationId="{DD651B61-325E-4E73-8445-38B0DE8AAAB6}"/>
          </ac:spMkLst>
        </pc:spChg>
        <pc:spChg chg="add">
          <ac:chgData name="Nazir Nayal" userId="b5b05a6b919e181c" providerId="LiveId" clId="{8EF4A399-6691-46AA-AD55-CCD1867B5559}" dt="2019-11-11T14:55:30.236" v="654" actId="26606"/>
          <ac:spMkLst>
            <pc:docMk/>
            <pc:sldMk cId="724535221" sldId="259"/>
            <ac:spMk id="75" creationId="{B42E5253-D3AC-4AC2-B766-8B34F13C2F5E}"/>
          </ac:spMkLst>
        </pc:spChg>
        <pc:spChg chg="add">
          <ac:chgData name="Nazir Nayal" userId="b5b05a6b919e181c" providerId="LiveId" clId="{8EF4A399-6691-46AA-AD55-CCD1867B5559}" dt="2019-11-11T14:55:30.236" v="654" actId="26606"/>
          <ac:spMkLst>
            <pc:docMk/>
            <pc:sldMk cId="724535221" sldId="259"/>
            <ac:spMk id="77" creationId="{10AE8D57-436A-4073-9A75-15BB5949F8B4}"/>
          </ac:spMkLst>
        </pc:spChg>
        <pc:spChg chg="add">
          <ac:chgData name="Nazir Nayal" userId="b5b05a6b919e181c" providerId="LiveId" clId="{8EF4A399-6691-46AA-AD55-CCD1867B5559}" dt="2019-11-11T14:55:30.236" v="654" actId="26606"/>
          <ac:spMkLst>
            <pc:docMk/>
            <pc:sldMk cId="724535221" sldId="259"/>
            <ac:spMk id="79" creationId="{E2852671-8EB6-4EAF-8AF8-65CF3FD66456}"/>
          </ac:spMkLst>
        </pc:spChg>
        <pc:spChg chg="add">
          <ac:chgData name="Nazir Nayal" userId="b5b05a6b919e181c" providerId="LiveId" clId="{8EF4A399-6691-46AA-AD55-CCD1867B5559}" dt="2019-11-11T14:55:30.236" v="654" actId="26606"/>
          <ac:spMkLst>
            <pc:docMk/>
            <pc:sldMk cId="724535221" sldId="259"/>
            <ac:spMk id="81" creationId="{26B4480E-B7FF-4481-890E-043A69AE6FE2}"/>
          </ac:spMkLst>
        </pc:spChg>
        <pc:grpChg chg="add">
          <ac:chgData name="Nazir Nayal" userId="b5b05a6b919e181c" providerId="LiveId" clId="{8EF4A399-6691-46AA-AD55-CCD1867B5559}" dt="2019-11-11T14:55:30.236" v="654" actId="26606"/>
          <ac:grpSpMkLst>
            <pc:docMk/>
            <pc:sldMk cId="724535221" sldId="259"/>
            <ac:grpSpMk id="83" creationId="{79394E1F-0B5F-497D-B2A6-8383A2A54834}"/>
          </ac:grpSpMkLst>
        </pc:grpChg>
        <pc:picChg chg="add del">
          <ac:chgData name="Nazir Nayal" userId="b5b05a6b919e181c" providerId="LiveId" clId="{8EF4A399-6691-46AA-AD55-CCD1867B5559}" dt="2019-11-11T14:55:14.684" v="649" actId="478"/>
          <ac:picMkLst>
            <pc:docMk/>
            <pc:sldMk cId="724535221" sldId="259"/>
            <ac:picMk id="2050" creationId="{52D0F36C-3C74-4AC8-B0C0-11AD724AD990}"/>
          </ac:picMkLst>
        </pc:picChg>
        <pc:picChg chg="add mod">
          <ac:chgData name="Nazir Nayal" userId="b5b05a6b919e181c" providerId="LiveId" clId="{8EF4A399-6691-46AA-AD55-CCD1867B5559}" dt="2019-11-11T14:55:30.236" v="654" actId="26606"/>
          <ac:picMkLst>
            <pc:docMk/>
            <pc:sldMk cId="724535221" sldId="259"/>
            <ac:picMk id="2052" creationId="{A9C82CE3-0B57-4231-A314-025C63E73A4C}"/>
          </ac:picMkLst>
        </pc:pic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1615143871" sldId="259"/>
        </pc:sldMkLst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1232782084" sldId="260"/>
        </pc:sldMkLst>
      </pc:sldChg>
      <pc:sldChg chg="addSp delSp modSp add mod setBg">
        <pc:chgData name="Nazir Nayal" userId="b5b05a6b919e181c" providerId="LiveId" clId="{8EF4A399-6691-46AA-AD55-CCD1867B5559}" dt="2019-11-11T14:55:47.052" v="657"/>
        <pc:sldMkLst>
          <pc:docMk/>
          <pc:sldMk cId="4248176467" sldId="260"/>
        </pc:sldMkLst>
        <pc:spChg chg="mod or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2" creationId="{87341597-FA46-47D9-8683-C5A1E65B3A5F}"/>
          </ac:spMkLst>
        </pc:spChg>
        <pc:spChg chg="del">
          <ac:chgData name="Nazir Nayal" userId="b5b05a6b919e181c" providerId="LiveId" clId="{8EF4A399-6691-46AA-AD55-CCD1867B5559}" dt="2019-11-11T14:52:49.292" v="605"/>
          <ac:spMkLst>
            <pc:docMk/>
            <pc:sldMk cId="4248176467" sldId="260"/>
            <ac:spMk id="3" creationId="{C6074C0E-728C-42A2-9627-141DB3B84E57}"/>
          </ac:spMkLst>
        </pc:spChg>
        <pc:spChg chg="add del mod">
          <ac:chgData name="Nazir Nayal" userId="b5b05a6b919e181c" providerId="LiveId" clId="{8EF4A399-6691-46AA-AD55-CCD1867B5559}" dt="2019-11-11T14:55:46.806" v="656" actId="478"/>
          <ac:spMkLst>
            <pc:docMk/>
            <pc:sldMk cId="4248176467" sldId="260"/>
            <ac:spMk id="14" creationId="{CE973FB6-40A1-4990-838F-575A93B3AAA1}"/>
          </ac:spMkLst>
        </pc:spChg>
        <pc:spChg chg="add">
          <ac:chgData name="Nazir Nayal" userId="b5b05a6b919e181c" providerId="LiveId" clId="{8EF4A399-6691-46AA-AD55-CCD1867B5559}" dt="2019-11-11T14:55:47.052" v="657"/>
          <ac:spMkLst>
            <pc:docMk/>
            <pc:sldMk cId="4248176467" sldId="260"/>
            <ac:spMk id="15" creationId="{6AD62B87-A90C-4438-8C65-469CA4ABE339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71" creationId="{DD651B61-325E-4E73-8445-38B0DE8AAAB6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73" creationId="{B42E5253-D3AC-4AC2-B766-8B34F13C2F5E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75" creationId="{10AE8D57-436A-4073-9A75-15BB5949F8B4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77" creationId="{E2852671-8EB6-4EAF-8AF8-65CF3FD66456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79" creationId="{7C427EA3-1645-4B27-A5C2-55E8E24C665F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81" creationId="{885CDBF6-7B87-4A58-92CA-E887CA36AF04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83" creationId="{6BFF2B2E-1CF1-403F-BB44-3F9C3E7F67FF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85" creationId="{9D8B4D3C-0DE0-43B9-B032-32B536B96D02}"/>
          </ac:spMkLst>
        </pc:spChg>
        <pc:spChg chg="add">
          <ac:chgData name="Nazir Nayal" userId="b5b05a6b919e181c" providerId="LiveId" clId="{8EF4A399-6691-46AA-AD55-CCD1867B5559}" dt="2019-11-11T14:52:54.383" v="606" actId="26606"/>
          <ac:spMkLst>
            <pc:docMk/>
            <pc:sldMk cId="4248176467" sldId="260"/>
            <ac:spMk id="87" creationId="{707788D3-E467-4E25-A5E9-FD41795BD551}"/>
          </ac:spMkLst>
        </pc:spChg>
        <pc:picChg chg="add mod">
          <ac:chgData name="Nazir Nayal" userId="b5b05a6b919e181c" providerId="LiveId" clId="{8EF4A399-6691-46AA-AD55-CCD1867B5559}" dt="2019-11-11T14:52:54.383" v="606" actId="26606"/>
          <ac:picMkLst>
            <pc:docMk/>
            <pc:sldMk cId="4248176467" sldId="260"/>
            <ac:picMk id="1026" creationId="{A93D4B5C-1437-4BAA-A43C-A2F2470B79B1}"/>
          </ac:picMkLst>
        </pc:picChg>
      </pc:sldChg>
      <pc:sldChg chg="addSp delSp modSp add mod setBg setClrOvrMap">
        <pc:chgData name="Nazir Nayal" userId="b5b05a6b919e181c" providerId="LiveId" clId="{8EF4A399-6691-46AA-AD55-CCD1867B5559}" dt="2019-11-11T14:58:48.864" v="1027" actId="26606"/>
        <pc:sldMkLst>
          <pc:docMk/>
          <pc:sldMk cId="1436105931" sldId="261"/>
        </pc:sldMkLst>
        <pc:spChg chg="mod">
          <ac:chgData name="Nazir Nayal" userId="b5b05a6b919e181c" providerId="LiveId" clId="{8EF4A399-6691-46AA-AD55-CCD1867B5559}" dt="2019-11-11T14:58:48.864" v="1027" actId="26606"/>
          <ac:spMkLst>
            <pc:docMk/>
            <pc:sldMk cId="1436105931" sldId="261"/>
            <ac:spMk id="2" creationId="{71A3932E-49D3-4581-BACC-431E0D72D705}"/>
          </ac:spMkLst>
        </pc:spChg>
        <pc:spChg chg="add del mod">
          <ac:chgData name="Nazir Nayal" userId="b5b05a6b919e181c" providerId="LiveId" clId="{8EF4A399-6691-46AA-AD55-CCD1867B5559}" dt="2019-11-11T14:58:48.864" v="1027" actId="26606"/>
          <ac:spMkLst>
            <pc:docMk/>
            <pc:sldMk cId="1436105931" sldId="261"/>
            <ac:spMk id="3" creationId="{069523BC-2149-4847-BCE0-CE41AF6AC093}"/>
          </ac:spMkLst>
        </pc:spChg>
        <pc:spChg chg="add">
          <ac:chgData name="Nazir Nayal" userId="b5b05a6b919e181c" providerId="LiveId" clId="{8EF4A399-6691-46AA-AD55-CCD1867B5559}" dt="2019-11-11T14:58:48.864" v="1027" actId="26606"/>
          <ac:spMkLst>
            <pc:docMk/>
            <pc:sldMk cId="1436105931" sldId="261"/>
            <ac:spMk id="8" creationId="{B373F125-DEF3-41D6-9918-AB21A2ACC37A}"/>
          </ac:spMkLst>
        </pc:spChg>
        <pc:spChg chg="add del">
          <ac:chgData name="Nazir Nayal" userId="b5b05a6b919e181c" providerId="LiveId" clId="{8EF4A399-6691-46AA-AD55-CCD1867B5559}" dt="2019-11-11T14:58:48.850" v="1026" actId="26606"/>
          <ac:spMkLst>
            <pc:docMk/>
            <pc:sldMk cId="1436105931" sldId="261"/>
            <ac:spMk id="10" creationId="{F92989FB-1024-49B7-BDF1-B3CE27D48623}"/>
          </ac:spMkLst>
        </pc:spChg>
        <pc:spChg chg="add del">
          <ac:chgData name="Nazir Nayal" userId="b5b05a6b919e181c" providerId="LiveId" clId="{8EF4A399-6691-46AA-AD55-CCD1867B5559}" dt="2019-11-11T14:58:48.850" v="1026" actId="26606"/>
          <ac:spMkLst>
            <pc:docMk/>
            <pc:sldMk cId="1436105931" sldId="261"/>
            <ac:spMk id="12" creationId="{2987D6F4-EC95-4EF1-A8AD-4B70386CEEC7}"/>
          </ac:spMkLst>
        </pc:spChg>
        <pc:spChg chg="add del">
          <ac:chgData name="Nazir Nayal" userId="b5b05a6b919e181c" providerId="LiveId" clId="{8EF4A399-6691-46AA-AD55-CCD1867B5559}" dt="2019-11-11T14:58:48.850" v="1026" actId="26606"/>
          <ac:spMkLst>
            <pc:docMk/>
            <pc:sldMk cId="1436105931" sldId="261"/>
            <ac:spMk id="14" creationId="{F5F792DF-9D0A-4DB6-9A9E-7312F5A7E87D}"/>
          </ac:spMkLst>
        </pc:spChg>
        <pc:spChg chg="add del">
          <ac:chgData name="Nazir Nayal" userId="b5b05a6b919e181c" providerId="LiveId" clId="{8EF4A399-6691-46AA-AD55-CCD1867B5559}" dt="2019-11-11T14:58:48.850" v="1026" actId="26606"/>
          <ac:spMkLst>
            <pc:docMk/>
            <pc:sldMk cId="1436105931" sldId="261"/>
            <ac:spMk id="16" creationId="{7BC7EA7B-802E-41F4-8926-C4475287AA31}"/>
          </ac:spMkLst>
        </pc:spChg>
        <pc:spChg chg="add">
          <ac:chgData name="Nazir Nayal" userId="b5b05a6b919e181c" providerId="LiveId" clId="{8EF4A399-6691-46AA-AD55-CCD1867B5559}" dt="2019-11-11T14:58:48.864" v="1027" actId="26606"/>
          <ac:spMkLst>
            <pc:docMk/>
            <pc:sldMk cId="1436105931" sldId="261"/>
            <ac:spMk id="18" creationId="{71E9F226-EB6E-48C9-ADDA-636DE4BF4EBE}"/>
          </ac:spMkLst>
        </pc:spChg>
        <pc:spChg chg="add">
          <ac:chgData name="Nazir Nayal" userId="b5b05a6b919e181c" providerId="LiveId" clId="{8EF4A399-6691-46AA-AD55-CCD1867B5559}" dt="2019-11-11T14:58:48.864" v="1027" actId="26606"/>
          <ac:spMkLst>
            <pc:docMk/>
            <pc:sldMk cId="1436105931" sldId="261"/>
            <ac:spMk id="19" creationId="{069523BC-2149-4847-BCE0-CE41AF6AC093}"/>
          </ac:spMkLst>
        </pc:spChg>
        <pc:graphicFrameChg chg="add del">
          <ac:chgData name="Nazir Nayal" userId="b5b05a6b919e181c" providerId="LiveId" clId="{8EF4A399-6691-46AA-AD55-CCD1867B5559}" dt="2019-11-11T14:58:48.850" v="1026" actId="26606"/>
          <ac:graphicFrameMkLst>
            <pc:docMk/>
            <pc:sldMk cId="1436105931" sldId="261"/>
            <ac:graphicFrameMk id="5" creationId="{11A18873-15A3-4959-9EF6-70BFA228186E}"/>
          </ac:graphicFrameMkLst>
        </pc:graphicFrame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1572988965" sldId="261"/>
        </pc:sldMkLst>
      </pc:sldChg>
      <pc:sldChg chg="addSp modSp add mod setBg setClrOvrMap">
        <pc:chgData name="Nazir Nayal" userId="b5b05a6b919e181c" providerId="LiveId" clId="{8EF4A399-6691-46AA-AD55-CCD1867B5559}" dt="2019-11-11T15:00:21.529" v="1209" actId="26606"/>
        <pc:sldMkLst>
          <pc:docMk/>
          <pc:sldMk cId="1419723125" sldId="262"/>
        </pc:sldMkLst>
        <pc:spChg chg="mo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2" creationId="{751E67EC-7CAE-46DC-A1FA-4996B75440E8}"/>
          </ac:spMkLst>
        </pc:spChg>
        <pc:spChg chg="mo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3" creationId="{E2A75231-E8EE-4F2D-AC5D-C428F8766E1E}"/>
          </ac:spMkLst>
        </pc:spChg>
        <pc:spChg chg="ad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8" creationId="{DCF4EB5C-ED25-4675-8255-2F5B12CFFCF0}"/>
          </ac:spMkLst>
        </pc:spChg>
        <pc:spChg chg="ad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10" creationId="{9514EC6E-A557-42A2-BCDC-3ABFFC5E564D}"/>
          </ac:spMkLst>
        </pc:spChg>
        <pc:spChg chg="ad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12" creationId="{905482C9-EB42-4BFE-95BF-7FD661F07657}"/>
          </ac:spMkLst>
        </pc:spChg>
        <pc:spChg chg="ad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14" creationId="{7539E646-A625-4A26-86ED-BD90EDD329F7}"/>
          </ac:spMkLst>
        </pc:spChg>
        <pc:spChg chg="ad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16" creationId="{8E019540-1104-4B12-9F83-45F58674186F}"/>
          </ac:spMkLst>
        </pc:spChg>
        <pc:spChg chg="add">
          <ac:chgData name="Nazir Nayal" userId="b5b05a6b919e181c" providerId="LiveId" clId="{8EF4A399-6691-46AA-AD55-CCD1867B5559}" dt="2019-11-11T15:00:21.529" v="1209" actId="26606"/>
          <ac:spMkLst>
            <pc:docMk/>
            <pc:sldMk cId="1419723125" sldId="262"/>
            <ac:spMk id="18" creationId="{3580CFD6-E44A-486A-9E73-D8D948F78A34}"/>
          </ac:spMkLst>
        </pc:sp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2055783532" sldId="262"/>
        </pc:sldMkLst>
      </pc:sldChg>
      <pc:sldChg chg="addSp delSp modSp add mod setBg setClrOvrMap">
        <pc:chgData name="Nazir Nayal" userId="b5b05a6b919e181c" providerId="LiveId" clId="{8EF4A399-6691-46AA-AD55-CCD1867B5559}" dt="2019-11-11T15:01:17.527" v="1252" actId="26606"/>
        <pc:sldMkLst>
          <pc:docMk/>
          <pc:sldMk cId="1530817484" sldId="263"/>
        </pc:sldMkLst>
        <pc:spChg chg="mod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2" creationId="{3F6D5329-975B-4B02-8E22-5267C948718B}"/>
          </ac:spMkLst>
        </pc:spChg>
        <pc:spChg chg="del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3" creationId="{DDF7FE56-CC44-4BCB-BC4A-6ABA9999EB54}"/>
          </ac:spMkLst>
        </pc:spChg>
        <pc:spChg chg="add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8" creationId="{DCF4EB5C-ED25-4675-8255-2F5B12CFFCF0}"/>
          </ac:spMkLst>
        </pc:spChg>
        <pc:spChg chg="add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10" creationId="{9514EC6E-A557-42A2-BCDC-3ABFFC5E564D}"/>
          </ac:spMkLst>
        </pc:spChg>
        <pc:spChg chg="add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12" creationId="{905482C9-EB42-4BFE-95BF-7FD661F07657}"/>
          </ac:spMkLst>
        </pc:spChg>
        <pc:spChg chg="add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14" creationId="{7539E646-A625-4A26-86ED-BD90EDD329F7}"/>
          </ac:spMkLst>
        </pc:spChg>
        <pc:spChg chg="add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16" creationId="{8E019540-1104-4B12-9F83-45F58674186F}"/>
          </ac:spMkLst>
        </pc:spChg>
        <pc:spChg chg="add">
          <ac:chgData name="Nazir Nayal" userId="b5b05a6b919e181c" providerId="LiveId" clId="{8EF4A399-6691-46AA-AD55-CCD1867B5559}" dt="2019-11-11T15:01:17.527" v="1252" actId="26606"/>
          <ac:spMkLst>
            <pc:docMk/>
            <pc:sldMk cId="1530817484" sldId="263"/>
            <ac:spMk id="18" creationId="{3580CFD6-E44A-486A-9E73-D8D948F78A34}"/>
          </ac:spMkLst>
        </pc:sp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2063285992" sldId="263"/>
        </pc:sldMkLst>
      </pc:sldChg>
      <pc:sldChg chg="addSp delSp modSp add mod setBg">
        <pc:chgData name="Nazir Nayal" userId="b5b05a6b919e181c" providerId="LiveId" clId="{8EF4A399-6691-46AA-AD55-CCD1867B5559}" dt="2019-11-11T15:05:50.964" v="1991" actId="26606"/>
        <pc:sldMkLst>
          <pc:docMk/>
          <pc:sldMk cId="2856365322" sldId="264"/>
        </pc:sldMkLst>
        <pc:spChg chg="mod">
          <ac:chgData name="Nazir Nayal" userId="b5b05a6b919e181c" providerId="LiveId" clId="{8EF4A399-6691-46AA-AD55-CCD1867B5559}" dt="2019-11-11T15:05:50.964" v="1991" actId="26606"/>
          <ac:spMkLst>
            <pc:docMk/>
            <pc:sldMk cId="2856365322" sldId="264"/>
            <ac:spMk id="2" creationId="{8B591CCA-D1CE-4962-8F5C-DA600674BEDE}"/>
          </ac:spMkLst>
        </pc:spChg>
        <pc:spChg chg="del mod">
          <ac:chgData name="Nazir Nayal" userId="b5b05a6b919e181c" providerId="LiveId" clId="{8EF4A399-6691-46AA-AD55-CCD1867B5559}" dt="2019-11-11T15:05:50.964" v="1991" actId="26606"/>
          <ac:spMkLst>
            <pc:docMk/>
            <pc:sldMk cId="2856365322" sldId="264"/>
            <ac:spMk id="3" creationId="{B1505283-A6CC-456D-94FF-213E04FF7093}"/>
          </ac:spMkLst>
        </pc:spChg>
        <pc:graphicFrameChg chg="add">
          <ac:chgData name="Nazir Nayal" userId="b5b05a6b919e181c" providerId="LiveId" clId="{8EF4A399-6691-46AA-AD55-CCD1867B5559}" dt="2019-11-11T15:05:50.964" v="1991" actId="26606"/>
          <ac:graphicFrameMkLst>
            <pc:docMk/>
            <pc:sldMk cId="2856365322" sldId="264"/>
            <ac:graphicFrameMk id="5" creationId="{2D7B0634-DBAC-4B21-A087-2BF93E9AA15E}"/>
          </ac:graphicFrameMkLst>
        </pc:graphicFrame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3775719721" sldId="264"/>
        </pc:sldMkLst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413457672" sldId="265"/>
        </pc:sldMkLst>
      </pc:sldChg>
      <pc:sldChg chg="addSp modSp add mod setBg">
        <pc:chgData name="Nazir Nayal" userId="b5b05a6b919e181c" providerId="LiveId" clId="{8EF4A399-6691-46AA-AD55-CCD1867B5559}" dt="2019-11-11T15:06:05.765" v="1992" actId="26606"/>
        <pc:sldMkLst>
          <pc:docMk/>
          <pc:sldMk cId="1190032098" sldId="265"/>
        </pc:sldMkLst>
        <pc:spChg chg="mod">
          <ac:chgData name="Nazir Nayal" userId="b5b05a6b919e181c" providerId="LiveId" clId="{8EF4A399-6691-46AA-AD55-CCD1867B5559}" dt="2019-11-11T15:06:05.765" v="1992" actId="26606"/>
          <ac:spMkLst>
            <pc:docMk/>
            <pc:sldMk cId="1190032098" sldId="265"/>
            <ac:spMk id="2" creationId="{5F30298D-B2EE-4558-919C-7ACA7CB3BC90}"/>
          </ac:spMkLst>
        </pc:spChg>
        <pc:spChg chg="mod">
          <ac:chgData name="Nazir Nayal" userId="b5b05a6b919e181c" providerId="LiveId" clId="{8EF4A399-6691-46AA-AD55-CCD1867B5559}" dt="2019-11-11T15:06:05.765" v="1992" actId="26606"/>
          <ac:spMkLst>
            <pc:docMk/>
            <pc:sldMk cId="1190032098" sldId="265"/>
            <ac:spMk id="3" creationId="{8B66B224-E741-4E14-A01B-124C45A5E742}"/>
          </ac:spMkLst>
        </pc:spChg>
        <pc:spChg chg="add">
          <ac:chgData name="Nazir Nayal" userId="b5b05a6b919e181c" providerId="LiveId" clId="{8EF4A399-6691-46AA-AD55-CCD1867B5559}" dt="2019-11-11T15:06:05.765" v="1992" actId="26606"/>
          <ac:spMkLst>
            <pc:docMk/>
            <pc:sldMk cId="1190032098" sldId="265"/>
            <ac:spMk id="8" creationId="{B373F125-DEF3-41D6-9918-AB21A2ACC37A}"/>
          </ac:spMkLst>
        </pc:spChg>
        <pc:spChg chg="add">
          <ac:chgData name="Nazir Nayal" userId="b5b05a6b919e181c" providerId="LiveId" clId="{8EF4A399-6691-46AA-AD55-CCD1867B5559}" dt="2019-11-11T15:06:05.765" v="1992" actId="26606"/>
          <ac:spMkLst>
            <pc:docMk/>
            <pc:sldMk cId="1190032098" sldId="265"/>
            <ac:spMk id="10" creationId="{71E9F226-EB6E-48C9-ADDA-636DE4BF4EBE}"/>
          </ac:spMkLst>
        </pc:spChg>
      </pc:sldChg>
      <pc:sldChg chg="addSp modSp add mod setBg">
        <pc:chgData name="Nazir Nayal" userId="b5b05a6b919e181c" providerId="LiveId" clId="{8EF4A399-6691-46AA-AD55-CCD1867B5559}" dt="2019-11-11T15:08:57.873" v="2412" actId="26606"/>
        <pc:sldMkLst>
          <pc:docMk/>
          <pc:sldMk cId="1131148487" sldId="266"/>
        </pc:sldMkLst>
        <pc:spChg chg="mod">
          <ac:chgData name="Nazir Nayal" userId="b5b05a6b919e181c" providerId="LiveId" clId="{8EF4A399-6691-46AA-AD55-CCD1867B5559}" dt="2019-11-11T15:08:57.873" v="2412" actId="26606"/>
          <ac:spMkLst>
            <pc:docMk/>
            <pc:sldMk cId="1131148487" sldId="266"/>
            <ac:spMk id="2" creationId="{042712AF-88B2-42C0-B198-A465009481FC}"/>
          </ac:spMkLst>
        </pc:spChg>
        <pc:spChg chg="mod">
          <ac:chgData name="Nazir Nayal" userId="b5b05a6b919e181c" providerId="LiveId" clId="{8EF4A399-6691-46AA-AD55-CCD1867B5559}" dt="2019-11-11T15:08:57.873" v="2412" actId="26606"/>
          <ac:spMkLst>
            <pc:docMk/>
            <pc:sldMk cId="1131148487" sldId="266"/>
            <ac:spMk id="3" creationId="{56E27347-7873-4A0E-9D7A-B80A999528E2}"/>
          </ac:spMkLst>
        </pc:spChg>
        <pc:spChg chg="add">
          <ac:chgData name="Nazir Nayal" userId="b5b05a6b919e181c" providerId="LiveId" clId="{8EF4A399-6691-46AA-AD55-CCD1867B5559}" dt="2019-11-11T15:08:57.873" v="2412" actId="26606"/>
          <ac:spMkLst>
            <pc:docMk/>
            <pc:sldMk cId="1131148487" sldId="266"/>
            <ac:spMk id="8" creationId="{B373F125-DEF3-41D6-9918-AB21A2ACC37A}"/>
          </ac:spMkLst>
        </pc:spChg>
        <pc:spChg chg="add">
          <ac:chgData name="Nazir Nayal" userId="b5b05a6b919e181c" providerId="LiveId" clId="{8EF4A399-6691-46AA-AD55-CCD1867B5559}" dt="2019-11-11T15:08:57.873" v="2412" actId="26606"/>
          <ac:spMkLst>
            <pc:docMk/>
            <pc:sldMk cId="1131148487" sldId="266"/>
            <ac:spMk id="10" creationId="{71E9F226-EB6E-48C9-ADDA-636DE4BF4EBE}"/>
          </ac:spMkLst>
        </pc:sp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3043889238" sldId="266"/>
        </pc:sldMkLst>
      </pc:sldChg>
      <pc:sldChg chg="addSp modSp add mod setBg">
        <pc:chgData name="Nazir Nayal" userId="b5b05a6b919e181c" providerId="LiveId" clId="{8EF4A399-6691-46AA-AD55-CCD1867B5559}" dt="2019-11-11T15:09:09.184" v="2413" actId="26606"/>
        <pc:sldMkLst>
          <pc:docMk/>
          <pc:sldMk cId="280162435" sldId="267"/>
        </pc:sldMkLst>
        <pc:spChg chg="mod">
          <ac:chgData name="Nazir Nayal" userId="b5b05a6b919e181c" providerId="LiveId" clId="{8EF4A399-6691-46AA-AD55-CCD1867B5559}" dt="2019-11-11T15:09:09.184" v="2413" actId="26606"/>
          <ac:spMkLst>
            <pc:docMk/>
            <pc:sldMk cId="280162435" sldId="267"/>
            <ac:spMk id="2" creationId="{04590E15-4697-4291-AF31-D9A19C68F287}"/>
          </ac:spMkLst>
        </pc:spChg>
        <pc:spChg chg="mod">
          <ac:chgData name="Nazir Nayal" userId="b5b05a6b919e181c" providerId="LiveId" clId="{8EF4A399-6691-46AA-AD55-CCD1867B5559}" dt="2019-11-11T15:09:09.184" v="2413" actId="26606"/>
          <ac:spMkLst>
            <pc:docMk/>
            <pc:sldMk cId="280162435" sldId="267"/>
            <ac:spMk id="3" creationId="{B68459C7-CDDE-4B60-8953-7D3F416DB7AF}"/>
          </ac:spMkLst>
        </pc:spChg>
        <pc:spChg chg="add">
          <ac:chgData name="Nazir Nayal" userId="b5b05a6b919e181c" providerId="LiveId" clId="{8EF4A399-6691-46AA-AD55-CCD1867B5559}" dt="2019-11-11T15:09:09.184" v="2413" actId="26606"/>
          <ac:spMkLst>
            <pc:docMk/>
            <pc:sldMk cId="280162435" sldId="267"/>
            <ac:spMk id="8" creationId="{B373F125-DEF3-41D6-9918-AB21A2ACC37A}"/>
          </ac:spMkLst>
        </pc:spChg>
        <pc:spChg chg="add">
          <ac:chgData name="Nazir Nayal" userId="b5b05a6b919e181c" providerId="LiveId" clId="{8EF4A399-6691-46AA-AD55-CCD1867B5559}" dt="2019-11-11T15:09:09.184" v="2413" actId="26606"/>
          <ac:spMkLst>
            <pc:docMk/>
            <pc:sldMk cId="280162435" sldId="267"/>
            <ac:spMk id="10" creationId="{71E9F226-EB6E-48C9-ADDA-636DE4BF4EBE}"/>
          </ac:spMkLst>
        </pc:sp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2136617510" sldId="267"/>
        </pc:sldMkLst>
      </pc:sldChg>
      <pc:sldChg chg="addSp delSp modSp add mod setBg setClrOvrMap">
        <pc:chgData name="Nazir Nayal" userId="b5b05a6b919e181c" providerId="LiveId" clId="{8EF4A399-6691-46AA-AD55-CCD1867B5559}" dt="2019-11-11T15:11:49.566" v="3025" actId="26606"/>
        <pc:sldMkLst>
          <pc:docMk/>
          <pc:sldMk cId="824968317" sldId="268"/>
        </pc:sldMkLst>
        <pc:spChg chg="mod">
          <ac:chgData name="Nazir Nayal" userId="b5b05a6b919e181c" providerId="LiveId" clId="{8EF4A399-6691-46AA-AD55-CCD1867B5559}" dt="2019-11-11T15:11:49.566" v="3025" actId="26606"/>
          <ac:spMkLst>
            <pc:docMk/>
            <pc:sldMk cId="824968317" sldId="268"/>
            <ac:spMk id="2" creationId="{54A8F495-41FA-4EC1-953E-D54C365D2F3C}"/>
          </ac:spMkLst>
        </pc:spChg>
        <pc:spChg chg="del mod">
          <ac:chgData name="Nazir Nayal" userId="b5b05a6b919e181c" providerId="LiveId" clId="{8EF4A399-6691-46AA-AD55-CCD1867B5559}" dt="2019-11-11T15:11:49.566" v="3025" actId="26606"/>
          <ac:spMkLst>
            <pc:docMk/>
            <pc:sldMk cId="824968317" sldId="268"/>
            <ac:spMk id="3" creationId="{A0BA8787-84D2-479E-AA42-D190D9E0298C}"/>
          </ac:spMkLst>
        </pc:spChg>
        <pc:spChg chg="add">
          <ac:chgData name="Nazir Nayal" userId="b5b05a6b919e181c" providerId="LiveId" clId="{8EF4A399-6691-46AA-AD55-CCD1867B5559}" dt="2019-11-11T15:11:49.566" v="3025" actId="26606"/>
          <ac:spMkLst>
            <pc:docMk/>
            <pc:sldMk cId="824968317" sldId="268"/>
            <ac:spMk id="10" creationId="{F92989FB-1024-49B7-BDF1-B3CE27D48623}"/>
          </ac:spMkLst>
        </pc:spChg>
        <pc:spChg chg="add">
          <ac:chgData name="Nazir Nayal" userId="b5b05a6b919e181c" providerId="LiveId" clId="{8EF4A399-6691-46AA-AD55-CCD1867B5559}" dt="2019-11-11T15:11:49.566" v="3025" actId="26606"/>
          <ac:spMkLst>
            <pc:docMk/>
            <pc:sldMk cId="824968317" sldId="268"/>
            <ac:spMk id="12" creationId="{2987D6F4-EC95-4EF1-A8AD-4B70386CEEC7}"/>
          </ac:spMkLst>
        </pc:spChg>
        <pc:spChg chg="add">
          <ac:chgData name="Nazir Nayal" userId="b5b05a6b919e181c" providerId="LiveId" clId="{8EF4A399-6691-46AA-AD55-CCD1867B5559}" dt="2019-11-11T15:11:49.566" v="3025" actId="26606"/>
          <ac:spMkLst>
            <pc:docMk/>
            <pc:sldMk cId="824968317" sldId="268"/>
            <ac:spMk id="14" creationId="{F5F792DF-9D0A-4DB6-9A9E-7312F5A7E87D}"/>
          </ac:spMkLst>
        </pc:spChg>
        <pc:spChg chg="add">
          <ac:chgData name="Nazir Nayal" userId="b5b05a6b919e181c" providerId="LiveId" clId="{8EF4A399-6691-46AA-AD55-CCD1867B5559}" dt="2019-11-11T15:11:49.566" v="3025" actId="26606"/>
          <ac:spMkLst>
            <pc:docMk/>
            <pc:sldMk cId="824968317" sldId="268"/>
            <ac:spMk id="16" creationId="{7BC7EA7B-802E-41F4-8926-C4475287AA31}"/>
          </ac:spMkLst>
        </pc:spChg>
        <pc:graphicFrameChg chg="add">
          <ac:chgData name="Nazir Nayal" userId="b5b05a6b919e181c" providerId="LiveId" clId="{8EF4A399-6691-46AA-AD55-CCD1867B5559}" dt="2019-11-11T15:11:49.566" v="3025" actId="26606"/>
          <ac:graphicFrameMkLst>
            <pc:docMk/>
            <pc:sldMk cId="824968317" sldId="268"/>
            <ac:graphicFrameMk id="5" creationId="{BD5A8EB3-EA1F-47F0-8629-BC8A03F4CAEA}"/>
          </ac:graphicFrameMkLst>
        </pc:graphicFrameChg>
      </pc:sldChg>
      <pc:sldChg chg="del">
        <pc:chgData name="Nazir Nayal" userId="b5b05a6b919e181c" providerId="LiveId" clId="{8EF4A399-6691-46AA-AD55-CCD1867B5559}" dt="2019-11-11T14:43:57.946" v="0" actId="47"/>
        <pc:sldMkLst>
          <pc:docMk/>
          <pc:sldMk cId="2460051111" sldId="268"/>
        </pc:sldMkLst>
      </pc:sldChg>
      <pc:sldChg chg="addSp delSp modSp add del mod setBg setClrOvrMap">
        <pc:chgData name="Nazir Nayal" userId="b5b05a6b919e181c" providerId="LiveId" clId="{8EF4A399-6691-46AA-AD55-CCD1867B5559}" dt="2019-11-11T15:13:58.450" v="3190" actId="26606"/>
        <pc:sldMkLst>
          <pc:docMk/>
          <pc:sldMk cId="3272999771" sldId="269"/>
        </pc:sldMkLst>
        <pc:spChg chg="mod">
          <ac:chgData name="Nazir Nayal" userId="b5b05a6b919e181c" providerId="LiveId" clId="{8EF4A399-6691-46AA-AD55-CCD1867B5559}" dt="2019-11-11T15:13:58.450" v="3190" actId="26606"/>
          <ac:spMkLst>
            <pc:docMk/>
            <pc:sldMk cId="3272999771" sldId="269"/>
            <ac:spMk id="2" creationId="{9AAC1831-DC4C-4A38-9B9C-4124A2888C01}"/>
          </ac:spMkLst>
        </pc:spChg>
        <pc:spChg chg="add del mod">
          <ac:chgData name="Nazir Nayal" userId="b5b05a6b919e181c" providerId="LiveId" clId="{8EF4A399-6691-46AA-AD55-CCD1867B5559}" dt="2019-11-11T15:13:17.697" v="3156" actId="26606"/>
          <ac:spMkLst>
            <pc:docMk/>
            <pc:sldMk cId="3272999771" sldId="269"/>
            <ac:spMk id="3" creationId="{3EDCEB14-8AEE-47C9-BDA8-2B4AFED6827A}"/>
          </ac:spMkLst>
        </pc:spChg>
        <pc:spChg chg="add del">
          <ac:chgData name="Nazir Nayal" userId="b5b05a6b919e181c" providerId="LiveId" clId="{8EF4A399-6691-46AA-AD55-CCD1867B5559}" dt="2019-11-11T15:13:17.667" v="3155" actId="26606"/>
          <ac:spMkLst>
            <pc:docMk/>
            <pc:sldMk cId="3272999771" sldId="269"/>
            <ac:spMk id="8" creationId="{B373F125-DEF3-41D6-9918-AB21A2ACC37A}"/>
          </ac:spMkLst>
        </pc:spChg>
        <pc:spChg chg="add del">
          <ac:chgData name="Nazir Nayal" userId="b5b05a6b919e181c" providerId="LiveId" clId="{8EF4A399-6691-46AA-AD55-CCD1867B5559}" dt="2019-11-11T15:13:13.515" v="3151" actId="26606"/>
          <ac:spMkLst>
            <pc:docMk/>
            <pc:sldMk cId="3272999771" sldId="269"/>
            <ac:spMk id="10" creationId="{F92989FB-1024-49B7-BDF1-B3CE27D48623}"/>
          </ac:spMkLst>
        </pc:spChg>
        <pc:spChg chg="add del">
          <ac:chgData name="Nazir Nayal" userId="b5b05a6b919e181c" providerId="LiveId" clId="{8EF4A399-6691-46AA-AD55-CCD1867B5559}" dt="2019-11-11T15:13:13.515" v="3151" actId="26606"/>
          <ac:spMkLst>
            <pc:docMk/>
            <pc:sldMk cId="3272999771" sldId="269"/>
            <ac:spMk id="12" creationId="{2987D6F4-EC95-4EF1-A8AD-4B70386CEEC7}"/>
          </ac:spMkLst>
        </pc:spChg>
        <pc:spChg chg="add del">
          <ac:chgData name="Nazir Nayal" userId="b5b05a6b919e181c" providerId="LiveId" clId="{8EF4A399-6691-46AA-AD55-CCD1867B5559}" dt="2019-11-11T15:13:13.515" v="3151" actId="26606"/>
          <ac:spMkLst>
            <pc:docMk/>
            <pc:sldMk cId="3272999771" sldId="269"/>
            <ac:spMk id="14" creationId="{F5F792DF-9D0A-4DB6-9A9E-7312F5A7E87D}"/>
          </ac:spMkLst>
        </pc:spChg>
        <pc:spChg chg="add del">
          <ac:chgData name="Nazir Nayal" userId="b5b05a6b919e181c" providerId="LiveId" clId="{8EF4A399-6691-46AA-AD55-CCD1867B5559}" dt="2019-11-11T15:13:13.515" v="3151" actId="26606"/>
          <ac:spMkLst>
            <pc:docMk/>
            <pc:sldMk cId="3272999771" sldId="269"/>
            <ac:spMk id="16" creationId="{7BC7EA7B-802E-41F4-8926-C4475287AA31}"/>
          </ac:spMkLst>
        </pc:spChg>
        <pc:spChg chg="add del">
          <ac:chgData name="Nazir Nayal" userId="b5b05a6b919e181c" providerId="LiveId" clId="{8EF4A399-6691-46AA-AD55-CCD1867B5559}" dt="2019-11-11T15:13:15.493" v="3153" actId="26606"/>
          <ac:spMkLst>
            <pc:docMk/>
            <pc:sldMk cId="3272999771" sldId="269"/>
            <ac:spMk id="18" creationId="{F92989FB-1024-49B7-BDF1-B3CE27D48623}"/>
          </ac:spMkLst>
        </pc:spChg>
        <pc:spChg chg="add del">
          <ac:chgData name="Nazir Nayal" userId="b5b05a6b919e181c" providerId="LiveId" clId="{8EF4A399-6691-46AA-AD55-CCD1867B5559}" dt="2019-11-11T15:13:15.493" v="3153" actId="26606"/>
          <ac:spMkLst>
            <pc:docMk/>
            <pc:sldMk cId="3272999771" sldId="269"/>
            <ac:spMk id="19" creationId="{2987D6F4-EC95-4EF1-A8AD-4B70386CEEC7}"/>
          </ac:spMkLst>
        </pc:spChg>
        <pc:spChg chg="add del">
          <ac:chgData name="Nazir Nayal" userId="b5b05a6b919e181c" providerId="LiveId" clId="{8EF4A399-6691-46AA-AD55-CCD1867B5559}" dt="2019-11-11T15:13:15.493" v="3153" actId="26606"/>
          <ac:spMkLst>
            <pc:docMk/>
            <pc:sldMk cId="3272999771" sldId="269"/>
            <ac:spMk id="20" creationId="{F5F792DF-9D0A-4DB6-9A9E-7312F5A7E87D}"/>
          </ac:spMkLst>
        </pc:spChg>
        <pc:spChg chg="add del">
          <ac:chgData name="Nazir Nayal" userId="b5b05a6b919e181c" providerId="LiveId" clId="{8EF4A399-6691-46AA-AD55-CCD1867B5559}" dt="2019-11-11T15:13:15.493" v="3153" actId="26606"/>
          <ac:spMkLst>
            <pc:docMk/>
            <pc:sldMk cId="3272999771" sldId="269"/>
            <ac:spMk id="21" creationId="{7BC7EA7B-802E-41F4-8926-C4475287AA31}"/>
          </ac:spMkLst>
        </pc:spChg>
        <pc:spChg chg="add del">
          <ac:chgData name="Nazir Nayal" userId="b5b05a6b919e181c" providerId="LiveId" clId="{8EF4A399-6691-46AA-AD55-CCD1867B5559}" dt="2019-11-11T15:13:17.667" v="3155" actId="26606"/>
          <ac:spMkLst>
            <pc:docMk/>
            <pc:sldMk cId="3272999771" sldId="269"/>
            <ac:spMk id="24" creationId="{71E9F226-EB6E-48C9-ADDA-636DE4BF4EBE}"/>
          </ac:spMkLst>
        </pc:spChg>
        <pc:spChg chg="add del">
          <ac:chgData name="Nazir Nayal" userId="b5b05a6b919e181c" providerId="LiveId" clId="{8EF4A399-6691-46AA-AD55-CCD1867B5559}" dt="2019-11-11T15:13:17.667" v="3155" actId="26606"/>
          <ac:spMkLst>
            <pc:docMk/>
            <pc:sldMk cId="3272999771" sldId="269"/>
            <ac:spMk id="25" creationId="{3EDCEB14-8AEE-47C9-BDA8-2B4AFED6827A}"/>
          </ac:spMkLst>
        </pc:spChg>
        <pc:spChg chg="add del">
          <ac:chgData name="Nazir Nayal" userId="b5b05a6b919e181c" providerId="LiveId" clId="{8EF4A399-6691-46AA-AD55-CCD1867B5559}" dt="2019-11-11T15:13:58.400" v="3189" actId="26606"/>
          <ac:spMkLst>
            <pc:docMk/>
            <pc:sldMk cId="3272999771" sldId="269"/>
            <ac:spMk id="32" creationId="{BFABBCE0-E08C-4BBE-9FD2-E2B253D4D5F2}"/>
          </ac:spMkLst>
        </pc:spChg>
        <pc:spChg chg="add del">
          <ac:chgData name="Nazir Nayal" userId="b5b05a6b919e181c" providerId="LiveId" clId="{8EF4A399-6691-46AA-AD55-CCD1867B5559}" dt="2019-11-11T15:13:58.400" v="3189" actId="26606"/>
          <ac:spMkLst>
            <pc:docMk/>
            <pc:sldMk cId="3272999771" sldId="269"/>
            <ac:spMk id="34" creationId="{FF426BAC-43D6-468E-B6FF-167034D5CE43}"/>
          </ac:spMkLst>
        </pc:spChg>
        <pc:spChg chg="add del">
          <ac:chgData name="Nazir Nayal" userId="b5b05a6b919e181c" providerId="LiveId" clId="{8EF4A399-6691-46AA-AD55-CCD1867B5559}" dt="2019-11-11T15:13:58.400" v="3189" actId="26606"/>
          <ac:spMkLst>
            <pc:docMk/>
            <pc:sldMk cId="3272999771" sldId="269"/>
            <ac:spMk id="36" creationId="{FB02D80E-5995-4C54-8387-5893C2C89473}"/>
          </ac:spMkLst>
        </pc:spChg>
        <pc:spChg chg="add del">
          <ac:chgData name="Nazir Nayal" userId="b5b05a6b919e181c" providerId="LiveId" clId="{8EF4A399-6691-46AA-AD55-CCD1867B5559}" dt="2019-11-11T15:13:58.400" v="3189" actId="26606"/>
          <ac:spMkLst>
            <pc:docMk/>
            <pc:sldMk cId="3272999771" sldId="269"/>
            <ac:spMk id="38" creationId="{896083C8-1401-4950-AF56-E2FAFE42D656}"/>
          </ac:spMkLst>
        </pc:spChg>
        <pc:spChg chg="add">
          <ac:chgData name="Nazir Nayal" userId="b5b05a6b919e181c" providerId="LiveId" clId="{8EF4A399-6691-46AA-AD55-CCD1867B5559}" dt="2019-11-11T15:13:58.450" v="3190" actId="26606"/>
          <ac:spMkLst>
            <pc:docMk/>
            <pc:sldMk cId="3272999771" sldId="269"/>
            <ac:spMk id="40" creationId="{F92989FB-1024-49B7-BDF1-B3CE27D48623}"/>
          </ac:spMkLst>
        </pc:spChg>
        <pc:spChg chg="add">
          <ac:chgData name="Nazir Nayal" userId="b5b05a6b919e181c" providerId="LiveId" clId="{8EF4A399-6691-46AA-AD55-CCD1867B5559}" dt="2019-11-11T15:13:58.450" v="3190" actId="26606"/>
          <ac:spMkLst>
            <pc:docMk/>
            <pc:sldMk cId="3272999771" sldId="269"/>
            <ac:spMk id="41" creationId="{2987D6F4-EC95-4EF1-A8AD-4B70386CEEC7}"/>
          </ac:spMkLst>
        </pc:spChg>
        <pc:spChg chg="add">
          <ac:chgData name="Nazir Nayal" userId="b5b05a6b919e181c" providerId="LiveId" clId="{8EF4A399-6691-46AA-AD55-CCD1867B5559}" dt="2019-11-11T15:13:58.450" v="3190" actId="26606"/>
          <ac:spMkLst>
            <pc:docMk/>
            <pc:sldMk cId="3272999771" sldId="269"/>
            <ac:spMk id="42" creationId="{F5F792DF-9D0A-4DB6-9A9E-7312F5A7E87D}"/>
          </ac:spMkLst>
        </pc:spChg>
        <pc:spChg chg="add">
          <ac:chgData name="Nazir Nayal" userId="b5b05a6b919e181c" providerId="LiveId" clId="{8EF4A399-6691-46AA-AD55-CCD1867B5559}" dt="2019-11-11T15:13:58.450" v="3190" actId="26606"/>
          <ac:spMkLst>
            <pc:docMk/>
            <pc:sldMk cId="3272999771" sldId="269"/>
            <ac:spMk id="43" creationId="{7BC7EA7B-802E-41F4-8926-C4475287AA31}"/>
          </ac:spMkLst>
        </pc:spChg>
        <pc:graphicFrameChg chg="add del">
          <ac:chgData name="Nazir Nayal" userId="b5b05a6b919e181c" providerId="LiveId" clId="{8EF4A399-6691-46AA-AD55-CCD1867B5559}" dt="2019-11-11T15:13:13.515" v="3151" actId="26606"/>
          <ac:graphicFrameMkLst>
            <pc:docMk/>
            <pc:sldMk cId="3272999771" sldId="269"/>
            <ac:graphicFrameMk id="5" creationId="{1D97321D-6407-45EA-915B-5B0C982B9F67}"/>
          </ac:graphicFrameMkLst>
        </pc:graphicFrameChg>
        <pc:graphicFrameChg chg="add del">
          <ac:chgData name="Nazir Nayal" userId="b5b05a6b919e181c" providerId="LiveId" clId="{8EF4A399-6691-46AA-AD55-CCD1867B5559}" dt="2019-11-11T15:13:15.493" v="3153" actId="26606"/>
          <ac:graphicFrameMkLst>
            <pc:docMk/>
            <pc:sldMk cId="3272999771" sldId="269"/>
            <ac:graphicFrameMk id="22" creationId="{1C4E6FA5-2B63-4B3D-877B-C17027D3F8A5}"/>
          </ac:graphicFrameMkLst>
        </pc:graphicFrameChg>
        <pc:graphicFrameChg chg="add mod modGraphic">
          <ac:chgData name="Nazir Nayal" userId="b5b05a6b919e181c" providerId="LiveId" clId="{8EF4A399-6691-46AA-AD55-CCD1867B5559}" dt="2019-11-11T15:13:58.450" v="3190" actId="26606"/>
          <ac:graphicFrameMkLst>
            <pc:docMk/>
            <pc:sldMk cId="3272999771" sldId="269"/>
            <ac:graphicFrameMk id="27" creationId="{6444C052-9F43-47A2-88B4-E8971316559F}"/>
          </ac:graphicFrameMkLst>
        </pc:graphicFrameChg>
      </pc:sldChg>
      <pc:sldChg chg="addSp delSp modSp add mod setBg setClrOvrMap">
        <pc:chgData name="Nazir Nayal" userId="b5b05a6b919e181c" providerId="LiveId" clId="{8EF4A399-6691-46AA-AD55-CCD1867B5559}" dt="2019-11-11T15:18:38.543" v="3546" actId="20577"/>
        <pc:sldMkLst>
          <pc:docMk/>
          <pc:sldMk cId="484404270" sldId="270"/>
        </pc:sldMkLst>
        <pc:spChg chg="mod">
          <ac:chgData name="Nazir Nayal" userId="b5b05a6b919e181c" providerId="LiveId" clId="{8EF4A399-6691-46AA-AD55-CCD1867B5559}" dt="2019-11-11T15:18:38.543" v="3546" actId="20577"/>
          <ac:spMkLst>
            <pc:docMk/>
            <pc:sldMk cId="484404270" sldId="270"/>
            <ac:spMk id="2" creationId="{07E81F64-2A26-4ECE-B1DF-C6BFBEE3B21B}"/>
          </ac:spMkLst>
        </pc:spChg>
        <pc:spChg chg="mod">
          <ac:chgData name="Nazir Nayal" userId="b5b05a6b919e181c" providerId="LiveId" clId="{8EF4A399-6691-46AA-AD55-CCD1867B5559}" dt="2019-11-11T15:18:23.864" v="3519" actId="26606"/>
          <ac:spMkLst>
            <pc:docMk/>
            <pc:sldMk cId="484404270" sldId="270"/>
            <ac:spMk id="3" creationId="{AD7532BD-BA10-43E0-BC18-C76D5F0FA21A}"/>
          </ac:spMkLst>
        </pc:spChg>
        <pc:spChg chg="add del">
          <ac:chgData name="Nazir Nayal" userId="b5b05a6b919e181c" providerId="LiveId" clId="{8EF4A399-6691-46AA-AD55-CCD1867B5559}" dt="2019-11-11T15:18:23.847" v="3518" actId="26606"/>
          <ac:spMkLst>
            <pc:docMk/>
            <pc:sldMk cId="484404270" sldId="270"/>
            <ac:spMk id="9" creationId="{E9751CB9-7B25-4EB8-9A6F-82F822549F12}"/>
          </ac:spMkLst>
        </pc:spChg>
        <pc:spChg chg="add del">
          <ac:chgData name="Nazir Nayal" userId="b5b05a6b919e181c" providerId="LiveId" clId="{8EF4A399-6691-46AA-AD55-CCD1867B5559}" dt="2019-11-11T15:18:23.847" v="3518" actId="26606"/>
          <ac:spMkLst>
            <pc:docMk/>
            <pc:sldMk cId="484404270" sldId="270"/>
            <ac:spMk id="11" creationId="{E1317383-CF3B-4B02-9512-BECBEF6362A4}"/>
          </ac:spMkLst>
        </pc:spChg>
        <pc:spChg chg="add del">
          <ac:chgData name="Nazir Nayal" userId="b5b05a6b919e181c" providerId="LiveId" clId="{8EF4A399-6691-46AA-AD55-CCD1867B5559}" dt="2019-11-11T15:18:23.847" v="3518" actId="26606"/>
          <ac:spMkLst>
            <pc:docMk/>
            <pc:sldMk cId="484404270" sldId="270"/>
            <ac:spMk id="13" creationId="{B1D4C7A0-6DF2-4F2D-A45D-F111582974C7}"/>
          </ac:spMkLst>
        </pc:spChg>
        <pc:spChg chg="add del">
          <ac:chgData name="Nazir Nayal" userId="b5b05a6b919e181c" providerId="LiveId" clId="{8EF4A399-6691-46AA-AD55-CCD1867B5559}" dt="2019-11-11T15:18:23.847" v="3518" actId="26606"/>
          <ac:spMkLst>
            <pc:docMk/>
            <pc:sldMk cId="484404270" sldId="270"/>
            <ac:spMk id="15" creationId="{DBF3943D-BCB6-4B31-809D-A005686483B4}"/>
          </ac:spMkLst>
        </pc:spChg>
        <pc:spChg chg="add del">
          <ac:chgData name="Nazir Nayal" userId="b5b05a6b919e181c" providerId="LiveId" clId="{8EF4A399-6691-46AA-AD55-CCD1867B5559}" dt="2019-11-11T15:18:23.847" v="3518" actId="26606"/>
          <ac:spMkLst>
            <pc:docMk/>
            <pc:sldMk cId="484404270" sldId="270"/>
            <ac:spMk id="17" creationId="{39373A6F-2E1F-4613-8E1D-D68057D29F31}"/>
          </ac:spMkLst>
        </pc:spChg>
        <pc:spChg chg="add">
          <ac:chgData name="Nazir Nayal" userId="b5b05a6b919e181c" providerId="LiveId" clId="{8EF4A399-6691-46AA-AD55-CCD1867B5559}" dt="2019-11-11T15:18:23.864" v="3519" actId="26606"/>
          <ac:spMkLst>
            <pc:docMk/>
            <pc:sldMk cId="484404270" sldId="270"/>
            <ac:spMk id="19" creationId="{3CED7894-4F62-4A6C-8DB5-DB5BE08E9C03}"/>
          </ac:spMkLst>
        </pc:spChg>
        <pc:spChg chg="add">
          <ac:chgData name="Nazir Nayal" userId="b5b05a6b919e181c" providerId="LiveId" clId="{8EF4A399-6691-46AA-AD55-CCD1867B5559}" dt="2019-11-11T15:18:23.864" v="3519" actId="26606"/>
          <ac:spMkLst>
            <pc:docMk/>
            <pc:sldMk cId="484404270" sldId="270"/>
            <ac:spMk id="20" creationId="{E536F3B4-50F6-4C52-8F76-4EB1214719DC}"/>
          </ac:spMkLst>
        </pc:spChg>
        <pc:graphicFrameChg chg="add mod modGraphic">
          <ac:chgData name="Nazir Nayal" userId="b5b05a6b919e181c" providerId="LiveId" clId="{8EF4A399-6691-46AA-AD55-CCD1867B5559}" dt="2019-11-11T15:18:23.864" v="3519" actId="26606"/>
          <ac:graphicFrameMkLst>
            <pc:docMk/>
            <pc:sldMk cId="484404270" sldId="270"/>
            <ac:graphicFrameMk id="4" creationId="{DE1D63E7-86B4-45AF-BEE5-6AF4DF03467D}"/>
          </ac:graphicFrameMkLst>
        </pc:graphicFrameChg>
      </pc:sldChg>
      <pc:sldChg chg="modSp add">
        <pc:chgData name="Nazir Nayal" userId="b5b05a6b919e181c" providerId="LiveId" clId="{8EF4A399-6691-46AA-AD55-CCD1867B5559}" dt="2019-11-11T15:19:24.703" v="3574" actId="20577"/>
        <pc:sldMkLst>
          <pc:docMk/>
          <pc:sldMk cId="445071215" sldId="271"/>
        </pc:sldMkLst>
        <pc:spChg chg="mod">
          <ac:chgData name="Nazir Nayal" userId="b5b05a6b919e181c" providerId="LiveId" clId="{8EF4A399-6691-46AA-AD55-CCD1867B5559}" dt="2019-11-11T15:18:58.972" v="3553" actId="20577"/>
          <ac:spMkLst>
            <pc:docMk/>
            <pc:sldMk cId="445071215" sldId="271"/>
            <ac:spMk id="2" creationId="{07E81F64-2A26-4ECE-B1DF-C6BFBEE3B21B}"/>
          </ac:spMkLst>
        </pc:spChg>
        <pc:spChg chg="mod">
          <ac:chgData name="Nazir Nayal" userId="b5b05a6b919e181c" providerId="LiveId" clId="{8EF4A399-6691-46AA-AD55-CCD1867B5559}" dt="2019-11-11T15:19:09.704" v="3565" actId="20577"/>
          <ac:spMkLst>
            <pc:docMk/>
            <pc:sldMk cId="445071215" sldId="271"/>
            <ac:spMk id="3" creationId="{AD7532BD-BA10-43E0-BC18-C76D5F0FA21A}"/>
          </ac:spMkLst>
        </pc:spChg>
        <pc:graphicFrameChg chg="modGraphic">
          <ac:chgData name="Nazir Nayal" userId="b5b05a6b919e181c" providerId="LiveId" clId="{8EF4A399-6691-46AA-AD55-CCD1867B5559}" dt="2019-11-11T15:19:24.703" v="3574" actId="20577"/>
          <ac:graphicFrameMkLst>
            <pc:docMk/>
            <pc:sldMk cId="445071215" sldId="271"/>
            <ac:graphicFrameMk id="4" creationId="{DE1D63E7-86B4-45AF-BEE5-6AF4DF03467D}"/>
          </ac:graphicFrameMkLst>
        </pc:graphicFrameChg>
      </pc:sldChg>
      <pc:sldChg chg="modSp add del">
        <pc:chgData name="Nazir Nayal" userId="b5b05a6b919e181c" providerId="LiveId" clId="{8EF4A399-6691-46AA-AD55-CCD1867B5559}" dt="2019-11-11T15:18:47.413" v="3547" actId="47"/>
        <pc:sldMkLst>
          <pc:docMk/>
          <pc:sldMk cId="2298718536" sldId="271"/>
        </pc:sldMkLst>
        <pc:spChg chg="mod">
          <ac:chgData name="Nazir Nayal" userId="b5b05a6b919e181c" providerId="LiveId" clId="{8EF4A399-6691-46AA-AD55-CCD1867B5559}" dt="2019-11-11T15:18:34.859" v="3541" actId="20577"/>
          <ac:spMkLst>
            <pc:docMk/>
            <pc:sldMk cId="2298718536" sldId="271"/>
            <ac:spMk id="2" creationId="{CCA2870E-3BA5-4E64-92FE-31D7B873EC61}"/>
          </ac:spMkLst>
        </pc:spChg>
      </pc:sldChg>
      <pc:sldChg chg="modSp add">
        <pc:chgData name="Nazir Nayal" userId="b5b05a6b919e181c" providerId="LiveId" clId="{8EF4A399-6691-46AA-AD55-CCD1867B5559}" dt="2019-11-11T15:19:55.674" v="3620" actId="20577"/>
        <pc:sldMkLst>
          <pc:docMk/>
          <pc:sldMk cId="3931639564" sldId="272"/>
        </pc:sldMkLst>
        <pc:spChg chg="mod">
          <ac:chgData name="Nazir Nayal" userId="b5b05a6b919e181c" providerId="LiveId" clId="{8EF4A399-6691-46AA-AD55-CCD1867B5559}" dt="2019-11-11T15:19:32.263" v="3580" actId="20577"/>
          <ac:spMkLst>
            <pc:docMk/>
            <pc:sldMk cId="3931639564" sldId="272"/>
            <ac:spMk id="2" creationId="{07E81F64-2A26-4ECE-B1DF-C6BFBEE3B21B}"/>
          </ac:spMkLst>
        </pc:spChg>
        <pc:spChg chg="mod">
          <ac:chgData name="Nazir Nayal" userId="b5b05a6b919e181c" providerId="LiveId" clId="{8EF4A399-6691-46AA-AD55-CCD1867B5559}" dt="2019-11-11T15:19:55.674" v="3620" actId="20577"/>
          <ac:spMkLst>
            <pc:docMk/>
            <pc:sldMk cId="3931639564" sldId="272"/>
            <ac:spMk id="3" creationId="{AD7532BD-BA10-43E0-BC18-C76D5F0FA21A}"/>
          </ac:spMkLst>
        </pc:spChg>
        <pc:graphicFrameChg chg="modGraphic">
          <ac:chgData name="Nazir Nayal" userId="b5b05a6b919e181c" providerId="LiveId" clId="{8EF4A399-6691-46AA-AD55-CCD1867B5559}" dt="2019-11-11T15:19:50.039" v="3616" actId="20577"/>
          <ac:graphicFrameMkLst>
            <pc:docMk/>
            <pc:sldMk cId="3931639564" sldId="272"/>
            <ac:graphicFrameMk id="4" creationId="{DE1D63E7-86B4-45AF-BEE5-6AF4DF03467D}"/>
          </ac:graphicFrameMkLst>
        </pc:graphicFrameChg>
      </pc:sldChg>
      <pc:sldChg chg="addSp delSp modSp add mod setBg">
        <pc:chgData name="Nazir Nayal" userId="b5b05a6b919e181c" providerId="LiveId" clId="{8EF4A399-6691-46AA-AD55-CCD1867B5559}" dt="2019-11-11T15:24:07.817" v="4121" actId="26606"/>
        <pc:sldMkLst>
          <pc:docMk/>
          <pc:sldMk cId="846157910" sldId="273"/>
        </pc:sldMkLst>
        <pc:spChg chg="mod">
          <ac:chgData name="Nazir Nayal" userId="b5b05a6b919e181c" providerId="LiveId" clId="{8EF4A399-6691-46AA-AD55-CCD1867B5559}" dt="2019-11-11T15:24:07.817" v="4121" actId="26606"/>
          <ac:spMkLst>
            <pc:docMk/>
            <pc:sldMk cId="846157910" sldId="273"/>
            <ac:spMk id="2" creationId="{0A7393C9-2925-4677-B469-ABC03F073B50}"/>
          </ac:spMkLst>
        </pc:spChg>
        <pc:spChg chg="del mod">
          <ac:chgData name="Nazir Nayal" userId="b5b05a6b919e181c" providerId="LiveId" clId="{8EF4A399-6691-46AA-AD55-CCD1867B5559}" dt="2019-11-11T15:24:07.817" v="4121" actId="26606"/>
          <ac:spMkLst>
            <pc:docMk/>
            <pc:sldMk cId="846157910" sldId="273"/>
            <ac:spMk id="3" creationId="{ADEC1901-892F-44FC-B363-C8AD97D3F021}"/>
          </ac:spMkLst>
        </pc:spChg>
        <pc:graphicFrameChg chg="add">
          <ac:chgData name="Nazir Nayal" userId="b5b05a6b919e181c" providerId="LiveId" clId="{8EF4A399-6691-46AA-AD55-CCD1867B5559}" dt="2019-11-11T15:24:07.817" v="4121" actId="26606"/>
          <ac:graphicFrameMkLst>
            <pc:docMk/>
            <pc:sldMk cId="846157910" sldId="273"/>
            <ac:graphicFrameMk id="5" creationId="{1914C329-E2E9-4DCA-9A5B-C8791F2F2266}"/>
          </ac:graphicFrameMkLst>
        </pc:graphicFrameChg>
      </pc:sldChg>
      <pc:sldChg chg="addSp modSp add mod setBg">
        <pc:chgData name="Nazir Nayal" userId="b5b05a6b919e181c" providerId="LiveId" clId="{8EF4A399-6691-46AA-AD55-CCD1867B5559}" dt="2019-11-11T15:24:41.126" v="4169" actId="20577"/>
        <pc:sldMkLst>
          <pc:docMk/>
          <pc:sldMk cId="1144626019" sldId="274"/>
        </pc:sldMkLst>
        <pc:spChg chg="mod">
          <ac:chgData name="Nazir Nayal" userId="b5b05a6b919e181c" providerId="LiveId" clId="{8EF4A399-6691-46AA-AD55-CCD1867B5559}" dt="2019-11-11T15:24:16.972" v="4122" actId="26606"/>
          <ac:spMkLst>
            <pc:docMk/>
            <pc:sldMk cId="1144626019" sldId="274"/>
            <ac:spMk id="2" creationId="{BA334F4E-566F-472C-8532-FCD9212B14D5}"/>
          </ac:spMkLst>
        </pc:spChg>
        <pc:spChg chg="mod">
          <ac:chgData name="Nazir Nayal" userId="b5b05a6b919e181c" providerId="LiveId" clId="{8EF4A399-6691-46AA-AD55-CCD1867B5559}" dt="2019-11-11T15:24:41.126" v="4169" actId="20577"/>
          <ac:spMkLst>
            <pc:docMk/>
            <pc:sldMk cId="1144626019" sldId="274"/>
            <ac:spMk id="3" creationId="{C04C327D-308F-4171-B8E0-D6CDCBF86E2A}"/>
          </ac:spMkLst>
        </pc:spChg>
        <pc:spChg chg="add">
          <ac:chgData name="Nazir Nayal" userId="b5b05a6b919e181c" providerId="LiveId" clId="{8EF4A399-6691-46AA-AD55-CCD1867B5559}" dt="2019-11-11T15:24:16.972" v="4122" actId="26606"/>
          <ac:spMkLst>
            <pc:docMk/>
            <pc:sldMk cId="1144626019" sldId="274"/>
            <ac:spMk id="8" creationId="{B373F125-DEF3-41D6-9918-AB21A2ACC37A}"/>
          </ac:spMkLst>
        </pc:spChg>
        <pc:spChg chg="add">
          <ac:chgData name="Nazir Nayal" userId="b5b05a6b919e181c" providerId="LiveId" clId="{8EF4A399-6691-46AA-AD55-CCD1867B5559}" dt="2019-11-11T15:24:16.972" v="4122" actId="26606"/>
          <ac:spMkLst>
            <pc:docMk/>
            <pc:sldMk cId="1144626019" sldId="274"/>
            <ac:spMk id="10" creationId="{71E9F226-EB6E-48C9-ADDA-636DE4BF4EBE}"/>
          </ac:spMkLst>
        </pc:spChg>
      </pc:sldChg>
      <pc:sldChg chg="modSp add">
        <pc:chgData name="Nazir Nayal" userId="b5b05a6b919e181c" providerId="LiveId" clId="{8EF4A399-6691-46AA-AD55-CCD1867B5559}" dt="2019-11-11T15:24:54.757" v="4179" actId="20577"/>
        <pc:sldMkLst>
          <pc:docMk/>
          <pc:sldMk cId="1129927260" sldId="275"/>
        </pc:sldMkLst>
        <pc:spChg chg="mod">
          <ac:chgData name="Nazir Nayal" userId="b5b05a6b919e181c" providerId="LiveId" clId="{8EF4A399-6691-46AA-AD55-CCD1867B5559}" dt="2019-11-11T15:24:23.077" v="4132" actId="20577"/>
          <ac:spMkLst>
            <pc:docMk/>
            <pc:sldMk cId="1129927260" sldId="275"/>
            <ac:spMk id="2" creationId="{BA334F4E-566F-472C-8532-FCD9212B14D5}"/>
          </ac:spMkLst>
        </pc:spChg>
        <pc:spChg chg="mod">
          <ac:chgData name="Nazir Nayal" userId="b5b05a6b919e181c" providerId="LiveId" clId="{8EF4A399-6691-46AA-AD55-CCD1867B5559}" dt="2019-11-11T15:24:54.757" v="4179" actId="20577"/>
          <ac:spMkLst>
            <pc:docMk/>
            <pc:sldMk cId="1129927260" sldId="275"/>
            <ac:spMk id="3" creationId="{C04C327D-308F-4171-B8E0-D6CDCBF86E2A}"/>
          </ac:spMkLst>
        </pc:spChg>
      </pc:sldChg>
      <pc:sldChg chg="addSp delSp modSp add mod setBg">
        <pc:chgData name="Nazir Nayal" userId="b5b05a6b919e181c" providerId="LiveId" clId="{8EF4A399-6691-46AA-AD55-CCD1867B5559}" dt="2019-11-11T15:25:20.401" v="4213" actId="26606"/>
        <pc:sldMkLst>
          <pc:docMk/>
          <pc:sldMk cId="1859919834" sldId="276"/>
        </pc:sldMkLst>
        <pc:spChg chg="mod">
          <ac:chgData name="Nazir Nayal" userId="b5b05a6b919e181c" providerId="LiveId" clId="{8EF4A399-6691-46AA-AD55-CCD1867B5559}" dt="2019-11-11T15:25:20.401" v="4213" actId="26606"/>
          <ac:spMkLst>
            <pc:docMk/>
            <pc:sldMk cId="1859919834" sldId="276"/>
            <ac:spMk id="2" creationId="{581F8CBC-0F94-46CD-A7A4-4428E47EF937}"/>
          </ac:spMkLst>
        </pc:spChg>
        <pc:spChg chg="del">
          <ac:chgData name="Nazir Nayal" userId="b5b05a6b919e181c" providerId="LiveId" clId="{8EF4A399-6691-46AA-AD55-CCD1867B5559}" dt="2019-11-11T15:25:20.401" v="4213" actId="26606"/>
          <ac:spMkLst>
            <pc:docMk/>
            <pc:sldMk cId="1859919834" sldId="276"/>
            <ac:spMk id="3" creationId="{D3E09126-EF36-4F04-9EF6-1A85506F4677}"/>
          </ac:spMkLst>
        </pc:spChg>
        <pc:spChg chg="add">
          <ac:chgData name="Nazir Nayal" userId="b5b05a6b919e181c" providerId="LiveId" clId="{8EF4A399-6691-46AA-AD55-CCD1867B5559}" dt="2019-11-11T15:25:20.401" v="4213" actId="26606"/>
          <ac:spMkLst>
            <pc:docMk/>
            <pc:sldMk cId="1859919834" sldId="276"/>
            <ac:spMk id="10" creationId="{DD651B61-325E-4E73-8445-38B0DE8AAAB6}"/>
          </ac:spMkLst>
        </pc:spChg>
        <pc:spChg chg="add">
          <ac:chgData name="Nazir Nayal" userId="b5b05a6b919e181c" providerId="LiveId" clId="{8EF4A399-6691-46AA-AD55-CCD1867B5559}" dt="2019-11-11T15:25:20.401" v="4213" actId="26606"/>
          <ac:spMkLst>
            <pc:docMk/>
            <pc:sldMk cId="1859919834" sldId="276"/>
            <ac:spMk id="12" creationId="{B42E5253-D3AC-4AC2-B766-8B34F13C2F5E}"/>
          </ac:spMkLst>
        </pc:spChg>
        <pc:spChg chg="add">
          <ac:chgData name="Nazir Nayal" userId="b5b05a6b919e181c" providerId="LiveId" clId="{8EF4A399-6691-46AA-AD55-CCD1867B5559}" dt="2019-11-11T15:25:20.401" v="4213" actId="26606"/>
          <ac:spMkLst>
            <pc:docMk/>
            <pc:sldMk cId="1859919834" sldId="276"/>
            <ac:spMk id="14" creationId="{10AE8D57-436A-4073-9A75-15BB5949F8B4}"/>
          </ac:spMkLst>
        </pc:spChg>
        <pc:spChg chg="add">
          <ac:chgData name="Nazir Nayal" userId="b5b05a6b919e181c" providerId="LiveId" clId="{8EF4A399-6691-46AA-AD55-CCD1867B5559}" dt="2019-11-11T15:25:20.401" v="4213" actId="26606"/>
          <ac:spMkLst>
            <pc:docMk/>
            <pc:sldMk cId="1859919834" sldId="276"/>
            <ac:spMk id="16" creationId="{E2852671-8EB6-4EAF-8AF8-65CF3FD66456}"/>
          </ac:spMkLst>
        </pc:spChg>
        <pc:spChg chg="add">
          <ac:chgData name="Nazir Nayal" userId="b5b05a6b919e181c" providerId="LiveId" clId="{8EF4A399-6691-46AA-AD55-CCD1867B5559}" dt="2019-11-11T15:25:20.401" v="4213" actId="26606"/>
          <ac:spMkLst>
            <pc:docMk/>
            <pc:sldMk cId="1859919834" sldId="276"/>
            <ac:spMk id="18" creationId="{26B4480E-B7FF-4481-890E-043A69AE6FE2}"/>
          </ac:spMkLst>
        </pc:spChg>
        <pc:grpChg chg="add">
          <ac:chgData name="Nazir Nayal" userId="b5b05a6b919e181c" providerId="LiveId" clId="{8EF4A399-6691-46AA-AD55-CCD1867B5559}" dt="2019-11-11T15:25:20.401" v="4213" actId="26606"/>
          <ac:grpSpMkLst>
            <pc:docMk/>
            <pc:sldMk cId="1859919834" sldId="276"/>
            <ac:grpSpMk id="20" creationId="{79394E1F-0B5F-497D-B2A6-8383A2A54834}"/>
          </ac:grpSpMkLst>
        </pc:grpChg>
        <pc:picChg chg="add">
          <ac:chgData name="Nazir Nayal" userId="b5b05a6b919e181c" providerId="LiveId" clId="{8EF4A399-6691-46AA-AD55-CCD1867B5559}" dt="2019-11-11T15:25:20.401" v="4213" actId="26606"/>
          <ac:picMkLst>
            <pc:docMk/>
            <pc:sldMk cId="1859919834" sldId="276"/>
            <ac:picMk id="7" creationId="{2294ABD6-AA39-4982-8446-25B7E41497DD}"/>
          </ac:picMkLst>
        </pc:picChg>
      </pc:sldChg>
    </pc:docChg>
  </pc:docChgLst>
  <pc:docChgLst>
    <pc:chgData name="Nazir Nayal" userId="b5b05a6b919e181c" providerId="LiveId" clId="{3569643B-E7D1-4607-867C-EEF864B98359}"/>
    <pc:docChg chg="modSld">
      <pc:chgData name="Nazir Nayal" userId="b5b05a6b919e181c" providerId="LiveId" clId="{3569643B-E7D1-4607-867C-EEF864B98359}" dt="2019-10-14T15:34:10.318" v="8" actId="20577"/>
      <pc:docMkLst>
        <pc:docMk/>
      </pc:docMkLst>
      <pc:sldChg chg="modSp">
        <pc:chgData name="Nazir Nayal" userId="b5b05a6b919e181c" providerId="LiveId" clId="{3569643B-E7D1-4607-867C-EEF864B98359}" dt="2019-10-14T15:34:10.318" v="8" actId="20577"/>
        <pc:sldMkLst>
          <pc:docMk/>
          <pc:sldMk cId="583154917" sldId="259"/>
        </pc:sldMkLst>
        <pc:graphicFrameChg chg="mod">
          <ac:chgData name="Nazir Nayal" userId="b5b05a6b919e181c" providerId="LiveId" clId="{3569643B-E7D1-4607-867C-EEF864B98359}" dt="2019-10-14T15:34:10.318" v="8" actId="20577"/>
          <ac:graphicFrameMkLst>
            <pc:docMk/>
            <pc:sldMk cId="583154917" sldId="259"/>
            <ac:graphicFrameMk id="5" creationId="{56D03E7D-0E0D-49C0-B476-F351212E2E5A}"/>
          </ac:graphicFrameMkLst>
        </pc:graphicFrameChg>
      </pc:sldChg>
    </pc:docChg>
  </pc:docChgLst>
  <pc:docChgLst>
    <pc:chgData name="Nazir Nayal" userId="b5b05a6b919e181c" providerId="LiveId" clId="{BCEE96C0-5082-4B87-84FE-12931F8E7E32}"/>
    <pc:docChg chg="undo custSel mod addSld delSld modSld sldOrd">
      <pc:chgData name="Nazir Nayal" userId="b5b05a6b919e181c" providerId="LiveId" clId="{BCEE96C0-5082-4B87-84FE-12931F8E7E32}" dt="2019-11-03T19:00:28.661" v="3201"/>
      <pc:docMkLst>
        <pc:docMk/>
      </pc:docMkLst>
      <pc:sldChg chg="modSp">
        <pc:chgData name="Nazir Nayal" userId="b5b05a6b919e181c" providerId="LiveId" clId="{BCEE96C0-5082-4B87-84FE-12931F8E7E32}" dt="2019-11-03T17:31:15.057" v="42" actId="20577"/>
        <pc:sldMkLst>
          <pc:docMk/>
          <pc:sldMk cId="2835815173" sldId="256"/>
        </pc:sldMkLst>
        <pc:spChg chg="mod">
          <ac:chgData name="Nazir Nayal" userId="b5b05a6b919e181c" providerId="LiveId" clId="{BCEE96C0-5082-4B87-84FE-12931F8E7E32}" dt="2019-11-03T17:31:05.600" v="2" actId="20577"/>
          <ac:spMkLst>
            <pc:docMk/>
            <pc:sldMk cId="2835815173" sldId="256"/>
            <ac:spMk id="2" creationId="{6CE2A6CE-ADD4-4FF2-A223-583BAEA1BB23}"/>
          </ac:spMkLst>
        </pc:spChg>
        <pc:spChg chg="mod">
          <ac:chgData name="Nazir Nayal" userId="b5b05a6b919e181c" providerId="LiveId" clId="{BCEE96C0-5082-4B87-84FE-12931F8E7E32}" dt="2019-11-03T17:31:15.057" v="42" actId="20577"/>
          <ac:spMkLst>
            <pc:docMk/>
            <pc:sldMk cId="2835815173" sldId="256"/>
            <ac:spMk id="3" creationId="{83F2536F-B17E-462B-9350-D4C4005A77C6}"/>
          </ac:spMkLst>
        </pc:spChg>
      </pc:sldChg>
      <pc:sldChg chg="addSp delSp modSp add mod setBg setClrOvrMap">
        <pc:chgData name="Nazir Nayal" userId="b5b05a6b919e181c" providerId="LiveId" clId="{BCEE96C0-5082-4B87-84FE-12931F8E7E32}" dt="2019-11-03T17:34:05.988" v="758" actId="26606"/>
        <pc:sldMkLst>
          <pc:docMk/>
          <pc:sldMk cId="1822963337" sldId="257"/>
        </pc:sldMkLst>
        <pc:spChg chg="mo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2" creationId="{C276A643-E8B8-4004-A947-97BEE1D077CA}"/>
          </ac:spMkLst>
        </pc:spChg>
        <pc:spChg chg="del mo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3" creationId="{C4474D8E-BA90-452E-9324-9AFF950F17B5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0" creationId="{BFABBCE0-E08C-4BBE-9FD2-E2B253D4D5F2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2" creationId="{FF426BAC-43D6-468E-B6FF-167034D5CE43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4" creationId="{FB02D80E-5995-4C54-8387-5893C2C89473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6" creationId="{896083C8-1401-4950-AF56-E2FAFE42D656}"/>
          </ac:spMkLst>
        </pc:spChg>
        <pc:graphicFrameChg chg="add">
          <ac:chgData name="Nazir Nayal" userId="b5b05a6b919e181c" providerId="LiveId" clId="{BCEE96C0-5082-4B87-84FE-12931F8E7E32}" dt="2019-11-03T17:34:05.988" v="758" actId="26606"/>
          <ac:graphicFrameMkLst>
            <pc:docMk/>
            <pc:sldMk cId="1822963337" sldId="257"/>
            <ac:graphicFrameMk id="5" creationId="{34015615-229A-4EAD-931C-F5EE670F3247}"/>
          </ac:graphicFrameMkLst>
        </pc:graphicFrame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970870761" sldId="257"/>
        </pc:sldMkLst>
      </pc:sldChg>
      <pc:sldChg chg="addSp delSp modSp add mod setBg setClrOvrMap">
        <pc:chgData name="Nazir Nayal" userId="b5b05a6b919e181c" providerId="LiveId" clId="{BCEE96C0-5082-4B87-84FE-12931F8E7E32}" dt="2019-11-03T17:36:51.768" v="917" actId="26606"/>
        <pc:sldMkLst>
          <pc:docMk/>
          <pc:sldMk cId="1178094136" sldId="258"/>
        </pc:sldMkLst>
        <pc:spChg chg="mo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2" creationId="{F8785587-10DA-4A47-9A7D-90507DA9BD9E}"/>
          </ac:spMkLst>
        </pc:spChg>
        <pc:spChg chg="del mo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3" creationId="{1624239D-67F1-46AA-BCE3-14C6A1B50B4E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0" creationId="{F92989FB-1024-49B7-BDF1-B3CE27D48623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2" creationId="{2987D6F4-EC95-4EF1-A8AD-4B70386CEEC7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4" creationId="{F5F792DF-9D0A-4DB6-9A9E-7312F5A7E87D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6" creationId="{7BC7EA7B-802E-41F4-8926-C4475287AA31}"/>
          </ac:spMkLst>
        </pc:spChg>
        <pc:graphicFrameChg chg="add">
          <ac:chgData name="Nazir Nayal" userId="b5b05a6b919e181c" providerId="LiveId" clId="{BCEE96C0-5082-4B87-84FE-12931F8E7E32}" dt="2019-11-03T17:36:51.768" v="917" actId="26606"/>
          <ac:graphicFrameMkLst>
            <pc:docMk/>
            <pc:sldMk cId="1178094136" sldId="258"/>
            <ac:graphicFrameMk id="5" creationId="{A9F6139C-841F-4104-8FD7-13F7AACEB2E2}"/>
          </ac:graphicFrameMkLst>
        </pc:graphicFrame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1939514628" sldId="258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583154917" sldId="259"/>
        </pc:sldMkLst>
      </pc:sldChg>
      <pc:sldChg chg="addSp modSp add mod setBg">
        <pc:chgData name="Nazir Nayal" userId="b5b05a6b919e181c" providerId="LiveId" clId="{BCEE96C0-5082-4B87-84FE-12931F8E7E32}" dt="2019-11-03T18:06:29.887" v="2235" actId="20577"/>
        <pc:sldMkLst>
          <pc:docMk/>
          <pc:sldMk cId="1615143871" sldId="259"/>
        </pc:sldMkLst>
        <pc:spChg chg="mod">
          <ac:chgData name="Nazir Nayal" userId="b5b05a6b919e181c" providerId="LiveId" clId="{BCEE96C0-5082-4B87-84FE-12931F8E7E32}" dt="2019-11-03T17:41:58.869" v="1658" actId="26606"/>
          <ac:spMkLst>
            <pc:docMk/>
            <pc:sldMk cId="1615143871" sldId="259"/>
            <ac:spMk id="2" creationId="{7FDCD2DA-FE14-4C97-8681-27E709722E7B}"/>
          </ac:spMkLst>
        </pc:spChg>
        <pc:spChg chg="mod">
          <ac:chgData name="Nazir Nayal" userId="b5b05a6b919e181c" providerId="LiveId" clId="{BCEE96C0-5082-4B87-84FE-12931F8E7E32}" dt="2019-11-03T18:06:29.887" v="2235" actId="20577"/>
          <ac:spMkLst>
            <pc:docMk/>
            <pc:sldMk cId="1615143871" sldId="259"/>
            <ac:spMk id="3" creationId="{DC39417C-8530-4264-A6D5-9760DD493D30}"/>
          </ac:spMkLst>
        </pc:spChg>
        <pc:spChg chg="add">
          <ac:chgData name="Nazir Nayal" userId="b5b05a6b919e181c" providerId="LiveId" clId="{BCEE96C0-5082-4B87-84FE-12931F8E7E32}" dt="2019-11-03T17:41:58.869" v="1658" actId="26606"/>
          <ac:spMkLst>
            <pc:docMk/>
            <pc:sldMk cId="1615143871" sldId="259"/>
            <ac:spMk id="8" creationId="{B373F125-DEF3-41D6-9918-AB21A2ACC37A}"/>
          </ac:spMkLst>
        </pc:spChg>
        <pc:spChg chg="add">
          <ac:chgData name="Nazir Nayal" userId="b5b05a6b919e181c" providerId="LiveId" clId="{BCEE96C0-5082-4B87-84FE-12931F8E7E32}" dt="2019-11-03T17:41:58.869" v="1658" actId="26606"/>
          <ac:spMkLst>
            <pc:docMk/>
            <pc:sldMk cId="1615143871" sldId="259"/>
            <ac:spMk id="10" creationId="{71E9F226-EB6E-48C9-ADDA-636DE4BF4EBE}"/>
          </ac:spMkLst>
        </pc:spChg>
      </pc:sldChg>
      <pc:sldChg chg="addSp modSp add mod setBg setClrOvrMap">
        <pc:chgData name="Nazir Nayal" userId="b5b05a6b919e181c" providerId="LiveId" clId="{BCEE96C0-5082-4B87-84FE-12931F8E7E32}" dt="2019-11-03T17:43:22.127" v="1835" actId="26606"/>
        <pc:sldMkLst>
          <pc:docMk/>
          <pc:sldMk cId="1232782084" sldId="260"/>
        </pc:sldMkLst>
        <pc:spChg chg="mo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2" creationId="{48CCD006-34FD-465C-BDAB-4154217C24BC}"/>
          </ac:spMkLst>
        </pc:spChg>
        <pc:spChg chg="mo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3" creationId="{C585C100-ED21-422A-9647-8030C313C9FE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8" creationId="{DCF4EB5C-ED25-4675-8255-2F5B12CFFCF0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0" creationId="{9514EC6E-A557-42A2-BCDC-3ABFFC5E564D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2" creationId="{905482C9-EB42-4BFE-95BF-7FD661F07657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4" creationId="{7539E646-A625-4A26-86ED-BD90EDD329F7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6" creationId="{8E019540-1104-4B12-9F83-45F58674186F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8" creationId="{3580CFD6-E44A-486A-9E73-D8D948F78A34}"/>
          </ac:spMkLst>
        </pc:sp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794619824" sldId="260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847180706" sldId="261"/>
        </pc:sldMkLst>
      </pc:sldChg>
      <pc:sldChg chg="addSp delSp modSp add mod setBg setClrOvrMap">
        <pc:chgData name="Nazir Nayal" userId="b5b05a6b919e181c" providerId="LiveId" clId="{BCEE96C0-5082-4B87-84FE-12931F8E7E32}" dt="2019-11-03T18:14:49.219" v="2349" actId="26606"/>
        <pc:sldMkLst>
          <pc:docMk/>
          <pc:sldMk cId="1572988965" sldId="261"/>
        </pc:sldMkLst>
        <pc:spChg chg="mo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2" creationId="{E4AA5BC7-FDF3-44F3-AF4A-9C8F6F2EBB37}"/>
          </ac:spMkLst>
        </pc:spChg>
        <pc:spChg chg="del">
          <ac:chgData name="Nazir Nayal" userId="b5b05a6b919e181c" providerId="LiveId" clId="{BCEE96C0-5082-4B87-84FE-12931F8E7E32}" dt="2019-11-03T17:57:28.994" v="1881" actId="26606"/>
          <ac:spMkLst>
            <pc:docMk/>
            <pc:sldMk cId="1572988965" sldId="261"/>
            <ac:spMk id="3" creationId="{EE9F1BD2-BB6C-40A9-8441-5DB75F4F8DA4}"/>
          </ac:spMkLst>
        </pc:spChg>
        <pc:spChg chg="add mo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" creationId="{C988C9B4-7667-4D94-A02D-073031EE5397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0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2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4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6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8" creationId="{3580CFD6-E44A-486A-9E73-D8D948F78A34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3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5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7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9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31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33" creationId="{11D976D6-8C98-48CC-8C34-0468F31678C2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35" creationId="{3580CFD6-E44A-486A-9E73-D8D948F78A34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37" creationId="{F71CFF33-010E-4E26-A285-83B182982358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3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39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0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1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2" creationId="{9DD60C94-0C9C-47B7-BE88-045235ACCC6A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3" creationId="{BFCF7016-AC99-433F-B943-24C3736E0602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4" creationId="{A03737D1-A930-4E3E-9160-3CD4AEC72AB7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6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7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8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9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0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1" creationId="{3580CFD6-E44A-486A-9E73-D8D948F78A34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6" creationId="{DCF4EB5C-ED25-4675-8255-2F5B12CFFCF0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8" creationId="{9514EC6E-A557-42A2-BCDC-3ABFFC5E564D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0" creationId="{905482C9-EB42-4BFE-95BF-7FD661F07657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2" creationId="{7539E646-A625-4A26-86ED-BD90EDD329F7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4" creationId="{8E019540-1104-4B12-9F83-45F58674186F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6" creationId="{3580CFD6-E44A-486A-9E73-D8D948F78A34}"/>
          </ac:spMkLst>
        </pc:spChg>
      </pc:sldChg>
      <pc:sldChg chg="addSp delSp modSp add mod setBg setClrOvrMap">
        <pc:chgData name="Nazir Nayal" userId="b5b05a6b919e181c" providerId="LiveId" clId="{BCEE96C0-5082-4B87-84FE-12931F8E7E32}" dt="2019-11-03T18:15:19.285" v="2392" actId="26606"/>
        <pc:sldMkLst>
          <pc:docMk/>
          <pc:sldMk cId="2055783532" sldId="262"/>
        </pc:sldMkLst>
        <pc:spChg chg="mod">
          <ac:chgData name="Nazir Nayal" userId="b5b05a6b919e181c" providerId="LiveId" clId="{BCEE96C0-5082-4B87-84FE-12931F8E7E32}" dt="2019-11-03T17:57:31.646" v="1882" actId="26606"/>
          <ac:spMkLst>
            <pc:docMk/>
            <pc:sldMk cId="2055783532" sldId="262"/>
            <ac:spMk id="2" creationId="{560A85DD-A66E-4D7E-BBAA-EBA0D0175888}"/>
          </ac:spMkLst>
        </pc:spChg>
        <pc:spChg chg="del">
          <ac:chgData name="Nazir Nayal" userId="b5b05a6b919e181c" providerId="LiveId" clId="{BCEE96C0-5082-4B87-84FE-12931F8E7E32}" dt="2019-11-03T17:57:31.646" v="1882" actId="26606"/>
          <ac:spMkLst>
            <pc:docMk/>
            <pc:sldMk cId="2055783532" sldId="262"/>
            <ac:spMk id="3" creationId="{ACB3D11F-F195-413C-A8E3-4ED86FB2B54D}"/>
          </ac:spMkLst>
        </pc:spChg>
        <pc:spChg chg="add mo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4" creationId="{5318D28B-7903-4D8F-81B6-E429535DCAEF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0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2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4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6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8" creationId="{3580CFD6-E44A-486A-9E73-D8D948F78A34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3" creationId="{DCF4EB5C-ED25-4675-8255-2F5B12CFFCF0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5" creationId="{9514EC6E-A557-42A2-BCDC-3ABFFC5E564D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7" creationId="{905482C9-EB42-4BFE-95BF-7FD661F07657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9" creationId="{7539E646-A625-4A26-86ED-BD90EDD329F7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31" creationId="{8E019540-1104-4B12-9F83-45F58674186F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33" creationId="{3580CFD6-E44A-486A-9E73-D8D948F78A34}"/>
          </ac:spMkLst>
        </pc:sp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049832629" sldId="262"/>
        </pc:sldMkLst>
      </pc:sldChg>
      <pc:sldChg chg="addSp modSp add mod ord setBg">
        <pc:chgData name="Nazir Nayal" userId="b5b05a6b919e181c" providerId="LiveId" clId="{BCEE96C0-5082-4B87-84FE-12931F8E7E32}" dt="2019-11-03T18:59:21.315" v="3195"/>
        <pc:sldMkLst>
          <pc:docMk/>
          <pc:sldMk cId="2063285992" sldId="263"/>
        </pc:sldMkLst>
        <pc:spChg chg="mo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2" creationId="{D3E074DF-502C-4C11-AA05-B1521E01EC61}"/>
          </ac:spMkLst>
        </pc:spChg>
        <pc:spChg chg="mo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3" creationId="{E05C024F-EDFA-496E-B735-6F10F24CAA6C}"/>
          </ac:spMkLst>
        </pc:spChg>
        <pc:spChg chg="ad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8" creationId="{B373F125-DEF3-41D6-9918-AB21A2ACC37A}"/>
          </ac:spMkLst>
        </pc:spChg>
        <pc:spChg chg="ad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10" creationId="{71E9F226-EB6E-48C9-ADDA-636DE4BF4EBE}"/>
          </ac:spMkLst>
        </pc:sp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740662816" sldId="263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1105800816" sldId="264"/>
        </pc:sldMkLst>
      </pc:sldChg>
      <pc:sldChg chg="addSp delSp modSp add mod ord setBg">
        <pc:chgData name="Nazir Nayal" userId="b5b05a6b919e181c" providerId="LiveId" clId="{BCEE96C0-5082-4B87-84FE-12931F8E7E32}" dt="2019-11-03T18:59:29.638" v="3199"/>
        <pc:sldMkLst>
          <pc:docMk/>
          <pc:sldMk cId="3775719721" sldId="264"/>
        </pc:sldMkLst>
        <pc:spChg chg="mo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2" creationId="{B690321E-69FB-453F-A56B-ECDAB7D34847}"/>
          </ac:spMkLst>
        </pc:spChg>
        <pc:spChg chg="del">
          <ac:chgData name="Nazir Nayal" userId="b5b05a6b919e181c" providerId="LiveId" clId="{BCEE96C0-5082-4B87-84FE-12931F8E7E32}" dt="2019-11-03T18:21:44.633" v="2754"/>
          <ac:spMkLst>
            <pc:docMk/>
            <pc:sldMk cId="3775719721" sldId="264"/>
            <ac:spMk id="3" creationId="{7D1C8767-047D-4224-B20E-B1E05B146C4E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9" creationId="{DD651B61-325E-4E73-8445-38B0DE8AAAB6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1" creationId="{B42E5253-D3AC-4AC2-B766-8B34F13C2F5E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3" creationId="{10AE8D57-436A-4073-9A75-15BB5949F8B4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5" creationId="{E2852671-8EB6-4EAF-8AF8-65CF3FD66456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7" creationId="{963FC0CD-F19B-4D9C-9C47-EB7E9D16E444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9" creationId="{2E70159E-5269-4C18-AA0B-D50513DB3B3C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21" creationId="{BBBE9C8C-98B2-41C2-B47B-9A396CBA2326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23" creationId="{B2ECCA3D-5ECA-4A8B-B9D7-CE6DEB72B952}"/>
          </ac:spMkLst>
        </pc:spChg>
        <pc:picChg chg="add mod">
          <ac:chgData name="Nazir Nayal" userId="b5b05a6b919e181c" providerId="LiveId" clId="{BCEE96C0-5082-4B87-84FE-12931F8E7E32}" dt="2019-11-03T18:21:57.792" v="2759" actId="26606"/>
          <ac:picMkLst>
            <pc:docMk/>
            <pc:sldMk cId="3775719721" sldId="264"/>
            <ac:picMk id="4" creationId="{82229A30-2424-4BD8-894C-EE79F0DC7697}"/>
          </ac:picMkLst>
        </pc:picChg>
      </pc:sldChg>
      <pc:sldChg chg="addSp delSp modSp add mod ord setBg setClrOvrMap">
        <pc:chgData name="Nazir Nayal" userId="b5b05a6b919e181c" providerId="LiveId" clId="{BCEE96C0-5082-4B87-84FE-12931F8E7E32}" dt="2019-11-03T18:59:24.981" v="3197"/>
        <pc:sldMkLst>
          <pc:docMk/>
          <pc:sldMk cId="413457672" sldId="265"/>
        </pc:sldMkLst>
        <pc:spChg chg="mod or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" creationId="{4F83D8F6-7E4B-4041-9EF0-92057D066337}"/>
          </ac:spMkLst>
        </pc:spChg>
        <pc:spChg chg="del">
          <ac:chgData name="Nazir Nayal" userId="b5b05a6b919e181c" providerId="LiveId" clId="{BCEE96C0-5082-4B87-84FE-12931F8E7E32}" dt="2019-11-03T18:23:34.946" v="2781"/>
          <ac:spMkLst>
            <pc:docMk/>
            <pc:sldMk cId="413457672" sldId="265"/>
            <ac:spMk id="3" creationId="{11537273-9FBD-456A-BFCB-EB41DA78BF0B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8" creationId="{5293CF1C-042B-4DFF-B004-B0E9CE515B1A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9" creationId="{E6C8E6EB-4C59-429B-97E4-72A058CFC4FB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11" creationId="{00401440-1DC9-4C9E-A3BA-4DECEEB46503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13" creationId="{36B822CC-7DA9-4417-AA94-64CEB676F0B8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15" creationId="{AFA01E88-71CC-4FF3-9E81-51E0C32B45E4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17" creationId="{C946306D-5ADD-463A-949A-DEEBA39D70DC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18" creationId="{B5B90362-AFCC-46A9-B41C-A257A8C5B314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19" creationId="{A473A035-1F9A-4381-AC96-683CD2DF5DE8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0" creationId="{F71EF7F1-38BA-471D-8CD4-2A9AE8E35527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1" creationId="{CF4ED641-0671-4D88-92E6-026A8C9F1A4E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2" creationId="{C0524398-BFB4-4C4A-8317-83B8729F9B26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3" creationId="{7A02EF2F-E7B1-40FC-885B-C4D89902B6E0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5" creationId="{9180D5DB-9658-40A6-A418-7C69982226F4}"/>
          </ac:spMkLst>
        </pc:spChg>
        <pc:picChg chg="add mod">
          <ac:chgData name="Nazir Nayal" userId="b5b05a6b919e181c" providerId="LiveId" clId="{BCEE96C0-5082-4B87-84FE-12931F8E7E32}" dt="2019-11-03T18:23:46.635" v="2786" actId="26606"/>
          <ac:picMkLst>
            <pc:docMk/>
            <pc:sldMk cId="413457672" sldId="265"/>
            <ac:picMk id="4" creationId="{50B64A1F-322A-4915-964A-59C376D813E7}"/>
          </ac:picMkLst>
        </pc:pic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559913120" sldId="265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1052462212" sldId="266"/>
        </pc:sldMkLst>
      </pc:sldChg>
      <pc:sldChg chg="addSp delSp modSp add mod ord setBg">
        <pc:chgData name="Nazir Nayal" userId="b5b05a6b919e181c" providerId="LiveId" clId="{BCEE96C0-5082-4B87-84FE-12931F8E7E32}" dt="2019-11-03T19:00:28.661" v="3201"/>
        <pc:sldMkLst>
          <pc:docMk/>
          <pc:sldMk cId="3043889238" sldId="266"/>
        </pc:sldMkLst>
        <pc:spChg chg="mo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2" creationId="{45BBE03D-0C21-4456-87A2-8C3B589959EA}"/>
          </ac:spMkLst>
        </pc:spChg>
        <pc:spChg chg="mo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3" creationId="{07E7CE91-C6FA-48EC-BD34-FC9441B024CE}"/>
          </ac:spMkLst>
        </pc:spChg>
        <pc:spChg chg="add del">
          <ac:chgData name="Nazir Nayal" userId="b5b05a6b919e181c" providerId="LiveId" clId="{BCEE96C0-5082-4B87-84FE-12931F8E7E32}" dt="2019-11-03T18:26:04.684" v="3009" actId="26606"/>
          <ac:spMkLst>
            <pc:docMk/>
            <pc:sldMk cId="3043889238" sldId="266"/>
            <ac:spMk id="8" creationId="{8D1F1056-9A78-4FBC-9404-54512B6B5852}"/>
          </ac:spMkLst>
        </pc:spChg>
        <pc:spChg chg="add del">
          <ac:chgData name="Nazir Nayal" userId="b5b05a6b919e181c" providerId="LiveId" clId="{BCEE96C0-5082-4B87-84FE-12931F8E7E32}" dt="2019-11-03T18:26:04.684" v="3009" actId="26606"/>
          <ac:spMkLst>
            <pc:docMk/>
            <pc:sldMk cId="3043889238" sldId="266"/>
            <ac:spMk id="10" creationId="{9659E4B7-86DE-4B00-A707-DD85CE5DB356}"/>
          </ac:spMkLst>
        </pc:spChg>
        <pc:spChg chg="add del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12" creationId="{B373F125-DEF3-41D6-9918-AB21A2ACC37A}"/>
          </ac:spMkLst>
        </pc:spChg>
        <pc:spChg chg="add del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13" creationId="{71E9F226-EB6E-48C9-ADDA-636DE4BF4EBE}"/>
          </ac:spMkLst>
        </pc:spChg>
        <pc:spChg chg="ad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18" creationId="{3CED7894-4F62-4A6C-8DB5-DB5BE08E9C03}"/>
          </ac:spMkLst>
        </pc:spChg>
        <pc:spChg chg="ad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20" creationId="{E536F3B4-50F6-4C52-8F76-4EB1214719DC}"/>
          </ac:spMkLst>
        </pc:spChg>
        <pc:picChg chg="add mod">
          <ac:chgData name="Nazir Nayal" userId="b5b05a6b919e181c" providerId="LiveId" clId="{BCEE96C0-5082-4B87-84FE-12931F8E7E32}" dt="2019-11-03T18:27:21.614" v="3016" actId="26606"/>
          <ac:picMkLst>
            <pc:docMk/>
            <pc:sldMk cId="3043889238" sldId="266"/>
            <ac:picMk id="4" creationId="{24AE500A-DD0D-4900-92BC-E7F1789A95D9}"/>
          </ac:picMkLst>
        </pc:pic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040649353" sldId="267"/>
        </pc:sldMkLst>
      </pc:sldChg>
      <pc:sldChg chg="addSp delSp modSp add mod setBg setClrOvrMap">
        <pc:chgData name="Nazir Nayal" userId="b5b05a6b919e181c" providerId="LiveId" clId="{BCEE96C0-5082-4B87-84FE-12931F8E7E32}" dt="2019-11-03T18:28:27.262" v="3067" actId="26606"/>
        <pc:sldMkLst>
          <pc:docMk/>
          <pc:sldMk cId="2136617510" sldId="267"/>
        </pc:sldMkLst>
        <pc:spChg chg="mo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" creationId="{2653D01F-4D30-49E8-ABBB-00DEFE02D5F5}"/>
          </ac:spMkLst>
        </pc:spChg>
        <pc:spChg chg="add del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3" creationId="{9DB96AD2-31A0-4A70-8CBF-F324D96E67F7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0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2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4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6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8" creationId="{3580CFD6-E44A-486A-9E73-D8D948F78A34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0" creationId="{2E70159E-5269-4C18-AA0B-D50513DB3B3C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1" creationId="{DD651B61-325E-4E73-8445-38B0DE8AAAB6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2" creationId="{BBBE9C8C-98B2-41C2-B47B-9A396CBA2326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3" creationId="{B42E5253-D3AC-4AC2-B766-8B34F13C2F5E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4" creationId="{B2ECCA3D-5ECA-4A8B-B9D7-CE6DEB72B952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5" creationId="{10AE8D57-436A-4073-9A75-15BB5949F8B4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6" creationId="{E2852671-8EB6-4EAF-8AF8-65CF3FD66456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7" creationId="{963FC0CD-F19B-4D9C-9C47-EB7E9D16E444}"/>
          </ac:spMkLst>
        </pc:spChg>
        <pc:picChg chg="add">
          <ac:chgData name="Nazir Nayal" userId="b5b05a6b919e181c" providerId="LiveId" clId="{BCEE96C0-5082-4B87-84FE-12931F8E7E32}" dt="2019-11-03T18:28:27.262" v="3067" actId="26606"/>
          <ac:picMkLst>
            <pc:docMk/>
            <pc:sldMk cId="2136617510" sldId="267"/>
            <ac:picMk id="7" creationId="{F95F2B83-41D2-431B-B922-403E907B092E}"/>
          </ac:picMkLst>
        </pc:picChg>
      </pc:sldChg>
      <pc:sldChg chg="addSp delSp modSp add mod setBg setClrOvrMap">
        <pc:chgData name="Nazir Nayal" userId="b5b05a6b919e181c" providerId="LiveId" clId="{BCEE96C0-5082-4B87-84FE-12931F8E7E32}" dt="2019-11-03T18:54:01.210" v="3193" actId="20577"/>
        <pc:sldMkLst>
          <pc:docMk/>
          <pc:sldMk cId="2460051111" sldId="268"/>
        </pc:sldMkLst>
        <pc:spChg chg="mo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2" creationId="{306D6E99-F2D9-4D61-A029-2BFE7659BBE3}"/>
          </ac:spMkLst>
        </pc:spChg>
        <pc:spChg chg="del mo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3" creationId="{D6C6B22E-37F9-490C-87DF-05867E80091E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0" creationId="{BFABBCE0-E08C-4BBE-9FD2-E2B253D4D5F2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2" creationId="{FF426BAC-43D6-468E-B6FF-167034D5CE43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4" creationId="{FB02D80E-5995-4C54-8387-5893C2C89473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6" creationId="{896083C8-1401-4950-AF56-E2FAFE42D656}"/>
          </ac:spMkLst>
        </pc:spChg>
        <pc:graphicFrameChg chg="add mod">
          <ac:chgData name="Nazir Nayal" userId="b5b05a6b919e181c" providerId="LiveId" clId="{BCEE96C0-5082-4B87-84FE-12931F8E7E32}" dt="2019-11-03T18:54:01.210" v="3193" actId="20577"/>
          <ac:graphicFrameMkLst>
            <pc:docMk/>
            <pc:sldMk cId="2460051111" sldId="268"/>
            <ac:graphicFrameMk id="5" creationId="{CF3A84BB-215E-4EEE-8E7E-67357FE940A9}"/>
          </ac:graphicFrameMkLst>
        </pc:graphicFrame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683658925" sldId="268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206608733" sldId="269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230855616" sldId="270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842769649" sldId="271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4000474395" sldId="272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728731524" sldId="273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544700269" sldId="274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84564254" sldId="275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846593437" sldId="276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F86CE-4D9B-452A-9B75-86C0ABA870A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511877-43F2-4B7F-8B0E-74D9AAFD9421}">
      <dgm:prSet/>
      <dgm:spPr/>
      <dgm:t>
        <a:bodyPr/>
        <a:lstStyle/>
        <a:p>
          <a:r>
            <a:rPr lang="en-US"/>
            <a:t>Understand Binary Numbers System</a:t>
          </a:r>
        </a:p>
      </dgm:t>
    </dgm:pt>
    <dgm:pt modelId="{690197E8-B501-4359-AC99-02F91A6CC9DE}" type="parTrans" cxnId="{AC564FF0-D7BA-455A-82CC-E47824EB50D2}">
      <dgm:prSet/>
      <dgm:spPr/>
      <dgm:t>
        <a:bodyPr/>
        <a:lstStyle/>
        <a:p>
          <a:endParaRPr lang="en-US"/>
        </a:p>
      </dgm:t>
    </dgm:pt>
    <dgm:pt modelId="{BA23F673-9CFB-41DA-8C09-D62AFBC3DBC1}" type="sibTrans" cxnId="{AC564FF0-D7BA-455A-82CC-E47824EB50D2}">
      <dgm:prSet/>
      <dgm:spPr/>
      <dgm:t>
        <a:bodyPr/>
        <a:lstStyle/>
        <a:p>
          <a:endParaRPr lang="en-US"/>
        </a:p>
      </dgm:t>
    </dgm:pt>
    <dgm:pt modelId="{307E12CB-AB28-490C-BC0E-FB7D84EE1888}">
      <dgm:prSet/>
      <dgm:spPr/>
      <dgm:t>
        <a:bodyPr/>
        <a:lstStyle/>
        <a:p>
          <a:r>
            <a:rPr lang="en-US"/>
            <a:t>Understand how to convert from Binary to Decimal and viceversa</a:t>
          </a:r>
        </a:p>
      </dgm:t>
    </dgm:pt>
    <dgm:pt modelId="{DC876314-63E4-4ED3-9D56-C48A0081615E}" type="parTrans" cxnId="{24AE567B-AB32-4B76-9D5A-7F232D609F80}">
      <dgm:prSet/>
      <dgm:spPr/>
      <dgm:t>
        <a:bodyPr/>
        <a:lstStyle/>
        <a:p>
          <a:endParaRPr lang="en-US"/>
        </a:p>
      </dgm:t>
    </dgm:pt>
    <dgm:pt modelId="{7D819F77-F20B-4D2B-8185-A34A2CCDD843}" type="sibTrans" cxnId="{24AE567B-AB32-4B76-9D5A-7F232D609F80}">
      <dgm:prSet/>
      <dgm:spPr/>
      <dgm:t>
        <a:bodyPr/>
        <a:lstStyle/>
        <a:p>
          <a:endParaRPr lang="en-US"/>
        </a:p>
      </dgm:t>
    </dgm:pt>
    <dgm:pt modelId="{259D4F4A-4D6B-4DE1-A130-1C1548C1D30B}">
      <dgm:prSet/>
      <dgm:spPr/>
      <dgm:t>
        <a:bodyPr/>
        <a:lstStyle/>
        <a:p>
          <a:r>
            <a:rPr lang="en-US"/>
            <a:t>Learn Bitwise operators</a:t>
          </a:r>
        </a:p>
      </dgm:t>
    </dgm:pt>
    <dgm:pt modelId="{E14303C7-377A-40F1-9AC8-B08AC6654B9D}" type="parTrans" cxnId="{EFD68DF6-0691-47D4-B94B-FAAEE74FA09E}">
      <dgm:prSet/>
      <dgm:spPr/>
      <dgm:t>
        <a:bodyPr/>
        <a:lstStyle/>
        <a:p>
          <a:endParaRPr lang="en-US"/>
        </a:p>
      </dgm:t>
    </dgm:pt>
    <dgm:pt modelId="{A775C077-300D-438B-9A6A-6A9075807C7A}" type="sibTrans" cxnId="{EFD68DF6-0691-47D4-B94B-FAAEE74FA09E}">
      <dgm:prSet/>
      <dgm:spPr/>
      <dgm:t>
        <a:bodyPr/>
        <a:lstStyle/>
        <a:p>
          <a:endParaRPr lang="en-US"/>
        </a:p>
      </dgm:t>
    </dgm:pt>
    <dgm:pt modelId="{57E3EDB3-A627-455D-9FE5-6B8ADADE6991}">
      <dgm:prSet/>
      <dgm:spPr/>
      <dgm:t>
        <a:bodyPr/>
        <a:lstStyle/>
        <a:p>
          <a:r>
            <a:rPr lang="en-US"/>
            <a:t>Examples and cool tricks</a:t>
          </a:r>
        </a:p>
      </dgm:t>
    </dgm:pt>
    <dgm:pt modelId="{686C45AB-272C-4DC7-8832-CA57F4F1907F}" type="parTrans" cxnId="{AC6CCAE9-ADD8-4F68-8AB5-38544C8C3BC1}">
      <dgm:prSet/>
      <dgm:spPr/>
      <dgm:t>
        <a:bodyPr/>
        <a:lstStyle/>
        <a:p>
          <a:endParaRPr lang="en-US"/>
        </a:p>
      </dgm:t>
    </dgm:pt>
    <dgm:pt modelId="{802E8CEE-F061-460A-BAC3-C248B536B466}" type="sibTrans" cxnId="{AC6CCAE9-ADD8-4F68-8AB5-38544C8C3BC1}">
      <dgm:prSet/>
      <dgm:spPr/>
      <dgm:t>
        <a:bodyPr/>
        <a:lstStyle/>
        <a:p>
          <a:endParaRPr lang="en-US"/>
        </a:p>
      </dgm:t>
    </dgm:pt>
    <dgm:pt modelId="{DF6266D0-0D8D-47C8-8642-F4794B0D4DB1}" type="pres">
      <dgm:prSet presAssocID="{4D1F86CE-4D9B-452A-9B75-86C0ABA870A6}" presName="Name0" presStyleCnt="0">
        <dgm:presLayoutVars>
          <dgm:dir/>
          <dgm:resizeHandles val="exact"/>
        </dgm:presLayoutVars>
      </dgm:prSet>
      <dgm:spPr/>
    </dgm:pt>
    <dgm:pt modelId="{0C1C6A43-B92D-448F-96E8-A57CC4924C28}" type="pres">
      <dgm:prSet presAssocID="{72511877-43F2-4B7F-8B0E-74D9AAFD9421}" presName="node" presStyleLbl="node1" presStyleIdx="0" presStyleCnt="4">
        <dgm:presLayoutVars>
          <dgm:bulletEnabled val="1"/>
        </dgm:presLayoutVars>
      </dgm:prSet>
      <dgm:spPr/>
    </dgm:pt>
    <dgm:pt modelId="{155CC8AB-EB2F-449D-87C1-AEEBF63AADBF}" type="pres">
      <dgm:prSet presAssocID="{BA23F673-9CFB-41DA-8C09-D62AFBC3DBC1}" presName="sibTrans" presStyleLbl="sibTrans2D1" presStyleIdx="0" presStyleCnt="3"/>
      <dgm:spPr/>
    </dgm:pt>
    <dgm:pt modelId="{8AB13C1B-A601-4FA3-ABD9-B8378990F562}" type="pres">
      <dgm:prSet presAssocID="{BA23F673-9CFB-41DA-8C09-D62AFBC3DBC1}" presName="connectorText" presStyleLbl="sibTrans2D1" presStyleIdx="0" presStyleCnt="3"/>
      <dgm:spPr/>
    </dgm:pt>
    <dgm:pt modelId="{2F8847BC-E29D-499B-A99A-A7D4F99B0F42}" type="pres">
      <dgm:prSet presAssocID="{307E12CB-AB28-490C-BC0E-FB7D84EE1888}" presName="node" presStyleLbl="node1" presStyleIdx="1" presStyleCnt="4">
        <dgm:presLayoutVars>
          <dgm:bulletEnabled val="1"/>
        </dgm:presLayoutVars>
      </dgm:prSet>
      <dgm:spPr/>
    </dgm:pt>
    <dgm:pt modelId="{129D8A5B-A05B-4051-B217-C51893ACBA87}" type="pres">
      <dgm:prSet presAssocID="{7D819F77-F20B-4D2B-8185-A34A2CCDD843}" presName="sibTrans" presStyleLbl="sibTrans2D1" presStyleIdx="1" presStyleCnt="3"/>
      <dgm:spPr/>
    </dgm:pt>
    <dgm:pt modelId="{FCA1BED0-B336-48DD-AF10-4479945113C9}" type="pres">
      <dgm:prSet presAssocID="{7D819F77-F20B-4D2B-8185-A34A2CCDD843}" presName="connectorText" presStyleLbl="sibTrans2D1" presStyleIdx="1" presStyleCnt="3"/>
      <dgm:spPr/>
    </dgm:pt>
    <dgm:pt modelId="{657AB6CC-B771-4270-AE57-0AAC690055AA}" type="pres">
      <dgm:prSet presAssocID="{259D4F4A-4D6B-4DE1-A130-1C1548C1D30B}" presName="node" presStyleLbl="node1" presStyleIdx="2" presStyleCnt="4">
        <dgm:presLayoutVars>
          <dgm:bulletEnabled val="1"/>
        </dgm:presLayoutVars>
      </dgm:prSet>
      <dgm:spPr/>
    </dgm:pt>
    <dgm:pt modelId="{82616A62-43F6-4716-8D49-498B7256976F}" type="pres">
      <dgm:prSet presAssocID="{A775C077-300D-438B-9A6A-6A9075807C7A}" presName="sibTrans" presStyleLbl="sibTrans2D1" presStyleIdx="2" presStyleCnt="3"/>
      <dgm:spPr/>
    </dgm:pt>
    <dgm:pt modelId="{8B8288C1-B36E-427A-9D26-AF45F5D11FBA}" type="pres">
      <dgm:prSet presAssocID="{A775C077-300D-438B-9A6A-6A9075807C7A}" presName="connectorText" presStyleLbl="sibTrans2D1" presStyleIdx="2" presStyleCnt="3"/>
      <dgm:spPr/>
    </dgm:pt>
    <dgm:pt modelId="{3FFE6565-0465-4BCB-A922-C7BB5C7FF16A}" type="pres">
      <dgm:prSet presAssocID="{57E3EDB3-A627-455D-9FE5-6B8ADADE6991}" presName="node" presStyleLbl="node1" presStyleIdx="3" presStyleCnt="4">
        <dgm:presLayoutVars>
          <dgm:bulletEnabled val="1"/>
        </dgm:presLayoutVars>
      </dgm:prSet>
      <dgm:spPr/>
    </dgm:pt>
  </dgm:ptLst>
  <dgm:cxnLst>
    <dgm:cxn modelId="{72046506-5A22-453F-8C5E-D147CCCD8642}" type="presOf" srcId="{57E3EDB3-A627-455D-9FE5-6B8ADADE6991}" destId="{3FFE6565-0465-4BCB-A922-C7BB5C7FF16A}" srcOrd="0" destOrd="0" presId="urn:microsoft.com/office/officeart/2005/8/layout/process1"/>
    <dgm:cxn modelId="{B63DAB14-C3E4-4998-BBAB-2E03AD40F663}" type="presOf" srcId="{307E12CB-AB28-490C-BC0E-FB7D84EE1888}" destId="{2F8847BC-E29D-499B-A99A-A7D4F99B0F42}" srcOrd="0" destOrd="0" presId="urn:microsoft.com/office/officeart/2005/8/layout/process1"/>
    <dgm:cxn modelId="{FF9EA919-1221-4980-989F-B5A969A57720}" type="presOf" srcId="{7D819F77-F20B-4D2B-8185-A34A2CCDD843}" destId="{FCA1BED0-B336-48DD-AF10-4479945113C9}" srcOrd="1" destOrd="0" presId="urn:microsoft.com/office/officeart/2005/8/layout/process1"/>
    <dgm:cxn modelId="{72CC7A2B-1FB4-4D54-97EB-810FB34014DB}" type="presOf" srcId="{259D4F4A-4D6B-4DE1-A130-1C1548C1D30B}" destId="{657AB6CC-B771-4270-AE57-0AAC690055AA}" srcOrd="0" destOrd="0" presId="urn:microsoft.com/office/officeart/2005/8/layout/process1"/>
    <dgm:cxn modelId="{04B6C42E-6F7C-497D-BF1B-EB488F0881D2}" type="presOf" srcId="{BA23F673-9CFB-41DA-8C09-D62AFBC3DBC1}" destId="{155CC8AB-EB2F-449D-87C1-AEEBF63AADBF}" srcOrd="0" destOrd="0" presId="urn:microsoft.com/office/officeart/2005/8/layout/process1"/>
    <dgm:cxn modelId="{F9FE8644-E1E5-4F3F-B9E7-5E45F0D54FC7}" type="presOf" srcId="{A775C077-300D-438B-9A6A-6A9075807C7A}" destId="{8B8288C1-B36E-427A-9D26-AF45F5D11FBA}" srcOrd="1" destOrd="0" presId="urn:microsoft.com/office/officeart/2005/8/layout/process1"/>
    <dgm:cxn modelId="{24AE567B-AB32-4B76-9D5A-7F232D609F80}" srcId="{4D1F86CE-4D9B-452A-9B75-86C0ABA870A6}" destId="{307E12CB-AB28-490C-BC0E-FB7D84EE1888}" srcOrd="1" destOrd="0" parTransId="{DC876314-63E4-4ED3-9D56-C48A0081615E}" sibTransId="{7D819F77-F20B-4D2B-8185-A34A2CCDD843}"/>
    <dgm:cxn modelId="{1860D68B-BCB1-44F4-A958-447E2AF80525}" type="presOf" srcId="{4D1F86CE-4D9B-452A-9B75-86C0ABA870A6}" destId="{DF6266D0-0D8D-47C8-8642-F4794B0D4DB1}" srcOrd="0" destOrd="0" presId="urn:microsoft.com/office/officeart/2005/8/layout/process1"/>
    <dgm:cxn modelId="{D40818D3-5092-4FC1-94A0-BF651E7EBEEA}" type="presOf" srcId="{72511877-43F2-4B7F-8B0E-74D9AAFD9421}" destId="{0C1C6A43-B92D-448F-96E8-A57CC4924C28}" srcOrd="0" destOrd="0" presId="urn:microsoft.com/office/officeart/2005/8/layout/process1"/>
    <dgm:cxn modelId="{AC6CCAE9-ADD8-4F68-8AB5-38544C8C3BC1}" srcId="{4D1F86CE-4D9B-452A-9B75-86C0ABA870A6}" destId="{57E3EDB3-A627-455D-9FE5-6B8ADADE6991}" srcOrd="3" destOrd="0" parTransId="{686C45AB-272C-4DC7-8832-CA57F4F1907F}" sibTransId="{802E8CEE-F061-460A-BAC3-C248B536B466}"/>
    <dgm:cxn modelId="{EC8715EC-C25D-417B-A3AE-0F590C5C1F0E}" type="presOf" srcId="{A775C077-300D-438B-9A6A-6A9075807C7A}" destId="{82616A62-43F6-4716-8D49-498B7256976F}" srcOrd="0" destOrd="0" presId="urn:microsoft.com/office/officeart/2005/8/layout/process1"/>
    <dgm:cxn modelId="{6A5259ED-3120-4C8A-A75B-1EA1B997371E}" type="presOf" srcId="{7D819F77-F20B-4D2B-8185-A34A2CCDD843}" destId="{129D8A5B-A05B-4051-B217-C51893ACBA87}" srcOrd="0" destOrd="0" presId="urn:microsoft.com/office/officeart/2005/8/layout/process1"/>
    <dgm:cxn modelId="{AC564FF0-D7BA-455A-82CC-E47824EB50D2}" srcId="{4D1F86CE-4D9B-452A-9B75-86C0ABA870A6}" destId="{72511877-43F2-4B7F-8B0E-74D9AAFD9421}" srcOrd="0" destOrd="0" parTransId="{690197E8-B501-4359-AC99-02F91A6CC9DE}" sibTransId="{BA23F673-9CFB-41DA-8C09-D62AFBC3DBC1}"/>
    <dgm:cxn modelId="{EFD68DF6-0691-47D4-B94B-FAAEE74FA09E}" srcId="{4D1F86CE-4D9B-452A-9B75-86C0ABA870A6}" destId="{259D4F4A-4D6B-4DE1-A130-1C1548C1D30B}" srcOrd="2" destOrd="0" parTransId="{E14303C7-377A-40F1-9AC8-B08AC6654B9D}" sibTransId="{A775C077-300D-438B-9A6A-6A9075807C7A}"/>
    <dgm:cxn modelId="{4CE987FB-3472-48A9-A9DE-16F8B3006B5B}" type="presOf" srcId="{BA23F673-9CFB-41DA-8C09-D62AFBC3DBC1}" destId="{8AB13C1B-A601-4FA3-ABD9-B8378990F562}" srcOrd="1" destOrd="0" presId="urn:microsoft.com/office/officeart/2005/8/layout/process1"/>
    <dgm:cxn modelId="{2F64AF3B-5169-41D8-AC04-832F88EE25D2}" type="presParOf" srcId="{DF6266D0-0D8D-47C8-8642-F4794B0D4DB1}" destId="{0C1C6A43-B92D-448F-96E8-A57CC4924C28}" srcOrd="0" destOrd="0" presId="urn:microsoft.com/office/officeart/2005/8/layout/process1"/>
    <dgm:cxn modelId="{6C8A9B7C-3B9E-444A-AAFE-4A9132547D29}" type="presParOf" srcId="{DF6266D0-0D8D-47C8-8642-F4794B0D4DB1}" destId="{155CC8AB-EB2F-449D-87C1-AEEBF63AADBF}" srcOrd="1" destOrd="0" presId="urn:microsoft.com/office/officeart/2005/8/layout/process1"/>
    <dgm:cxn modelId="{1F864FCB-7FE7-41DA-8EBB-BAF24C709DD0}" type="presParOf" srcId="{155CC8AB-EB2F-449D-87C1-AEEBF63AADBF}" destId="{8AB13C1B-A601-4FA3-ABD9-B8378990F562}" srcOrd="0" destOrd="0" presId="urn:microsoft.com/office/officeart/2005/8/layout/process1"/>
    <dgm:cxn modelId="{E5B6AE34-9FF0-4D38-BB5A-54B9B86C63C3}" type="presParOf" srcId="{DF6266D0-0D8D-47C8-8642-F4794B0D4DB1}" destId="{2F8847BC-E29D-499B-A99A-A7D4F99B0F42}" srcOrd="2" destOrd="0" presId="urn:microsoft.com/office/officeart/2005/8/layout/process1"/>
    <dgm:cxn modelId="{63E65004-B5C4-40D8-939F-409B73F9B060}" type="presParOf" srcId="{DF6266D0-0D8D-47C8-8642-F4794B0D4DB1}" destId="{129D8A5B-A05B-4051-B217-C51893ACBA87}" srcOrd="3" destOrd="0" presId="urn:microsoft.com/office/officeart/2005/8/layout/process1"/>
    <dgm:cxn modelId="{9766CA8C-D800-4B73-988A-9B25C667AAEB}" type="presParOf" srcId="{129D8A5B-A05B-4051-B217-C51893ACBA87}" destId="{FCA1BED0-B336-48DD-AF10-4479945113C9}" srcOrd="0" destOrd="0" presId="urn:microsoft.com/office/officeart/2005/8/layout/process1"/>
    <dgm:cxn modelId="{96FC57A4-908E-4AB3-A580-9890A81B9E61}" type="presParOf" srcId="{DF6266D0-0D8D-47C8-8642-F4794B0D4DB1}" destId="{657AB6CC-B771-4270-AE57-0AAC690055AA}" srcOrd="4" destOrd="0" presId="urn:microsoft.com/office/officeart/2005/8/layout/process1"/>
    <dgm:cxn modelId="{0FF473D3-CF2E-4758-9165-F4C906CD3649}" type="presParOf" srcId="{DF6266D0-0D8D-47C8-8642-F4794B0D4DB1}" destId="{82616A62-43F6-4716-8D49-498B7256976F}" srcOrd="5" destOrd="0" presId="urn:microsoft.com/office/officeart/2005/8/layout/process1"/>
    <dgm:cxn modelId="{EFF22B7B-5B6D-4076-B6B6-20068AF16235}" type="presParOf" srcId="{82616A62-43F6-4716-8D49-498B7256976F}" destId="{8B8288C1-B36E-427A-9D26-AF45F5D11FBA}" srcOrd="0" destOrd="0" presId="urn:microsoft.com/office/officeart/2005/8/layout/process1"/>
    <dgm:cxn modelId="{1499EDE6-23D8-48C2-BF74-21552EE0DF3F}" type="presParOf" srcId="{DF6266D0-0D8D-47C8-8642-F4794B0D4DB1}" destId="{3FFE6565-0465-4BCB-A922-C7BB5C7FF1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042F5A-F9C8-4466-8473-A7D166AADA0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242870-C1BF-4051-B363-F500977F7701}">
      <dgm:prSet/>
      <dgm:spPr/>
      <dgm:t>
        <a:bodyPr/>
        <a:lstStyle/>
        <a:p>
          <a:r>
            <a:rPr lang="en-US"/>
            <a:t>Assume we want to transform x.</a:t>
          </a:r>
        </a:p>
      </dgm:t>
    </dgm:pt>
    <dgm:pt modelId="{B58EEF91-2FD4-463B-95F1-39D3BB2192A2}" type="parTrans" cxnId="{8995218B-DF01-4DBE-BBED-D1ECF4E9DA18}">
      <dgm:prSet/>
      <dgm:spPr/>
      <dgm:t>
        <a:bodyPr/>
        <a:lstStyle/>
        <a:p>
          <a:endParaRPr lang="en-US"/>
        </a:p>
      </dgm:t>
    </dgm:pt>
    <dgm:pt modelId="{B8435001-B886-484C-9656-698A4083F0CF}" type="sibTrans" cxnId="{8995218B-DF01-4DBE-BBED-D1ECF4E9DA1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94BA602-A86D-4334-B318-0A381139B145}">
      <dgm:prSet/>
      <dgm:spPr/>
      <dgm:t>
        <a:bodyPr/>
        <a:lstStyle/>
        <a:p>
          <a:r>
            <a:rPr lang="en-US"/>
            <a:t>Find the greatest power of 2 less than or equal to x</a:t>
          </a:r>
        </a:p>
      </dgm:t>
    </dgm:pt>
    <dgm:pt modelId="{0527C8CD-2D5C-4DE6-800E-EAF92E4A8783}" type="parTrans" cxnId="{F68A4693-C5DC-4337-94A8-65BC38609AAC}">
      <dgm:prSet/>
      <dgm:spPr/>
      <dgm:t>
        <a:bodyPr/>
        <a:lstStyle/>
        <a:p>
          <a:endParaRPr lang="en-US"/>
        </a:p>
      </dgm:t>
    </dgm:pt>
    <dgm:pt modelId="{16C7A684-466F-4B87-8CA2-0E176B4C3B64}" type="sibTrans" cxnId="{F68A4693-C5DC-4337-94A8-65BC38609A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E1E02D3-2FC9-4CAC-A6DA-35740C37E130}">
      <dgm:prSet/>
      <dgm:spPr/>
      <dgm:t>
        <a:bodyPr/>
        <a:lstStyle/>
        <a:p>
          <a:r>
            <a:rPr lang="en-US"/>
            <a:t>Set the bit corresponding to it to 1</a:t>
          </a:r>
        </a:p>
      </dgm:t>
    </dgm:pt>
    <dgm:pt modelId="{73DA0BF2-6D6A-4E54-A47D-21091208A434}" type="parTrans" cxnId="{83527C57-F77B-4402-B6B8-D12C4C1ED8B9}">
      <dgm:prSet/>
      <dgm:spPr/>
      <dgm:t>
        <a:bodyPr/>
        <a:lstStyle/>
        <a:p>
          <a:endParaRPr lang="en-US"/>
        </a:p>
      </dgm:t>
    </dgm:pt>
    <dgm:pt modelId="{FCF54F75-22A2-4063-B969-6DE981B94170}" type="sibTrans" cxnId="{83527C57-F77B-4402-B6B8-D12C4C1ED8B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AF2DF42-2C05-44D7-AFAA-D82AEDD89A06}">
      <dgm:prSet/>
      <dgm:spPr/>
      <dgm:t>
        <a:bodyPr/>
        <a:lstStyle/>
        <a:p>
          <a:r>
            <a:rPr lang="en-US"/>
            <a:t>Subtract it from x, and repeat this process until u reach 0.</a:t>
          </a:r>
        </a:p>
      </dgm:t>
    </dgm:pt>
    <dgm:pt modelId="{96C73276-595A-4374-B5FA-6D2D968DF209}" type="parTrans" cxnId="{66AA6E01-96BB-46D2-A3E2-07C0F58DF91F}">
      <dgm:prSet/>
      <dgm:spPr/>
      <dgm:t>
        <a:bodyPr/>
        <a:lstStyle/>
        <a:p>
          <a:endParaRPr lang="en-US"/>
        </a:p>
      </dgm:t>
    </dgm:pt>
    <dgm:pt modelId="{EBE11652-FCD3-45B1-87B3-ED6DC4CA3C43}" type="sibTrans" cxnId="{66AA6E01-96BB-46D2-A3E2-07C0F58DF91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78743E2-4F99-43BB-AE2C-E25376CD2D31}" type="pres">
      <dgm:prSet presAssocID="{B5042F5A-F9C8-4466-8473-A7D166AADA01}" presName="Name0" presStyleCnt="0">
        <dgm:presLayoutVars>
          <dgm:animLvl val="lvl"/>
          <dgm:resizeHandles val="exact"/>
        </dgm:presLayoutVars>
      </dgm:prSet>
      <dgm:spPr/>
    </dgm:pt>
    <dgm:pt modelId="{E7440D6A-35DE-4D54-AC50-4E0E009D23B5}" type="pres">
      <dgm:prSet presAssocID="{72242870-C1BF-4051-B363-F500977F7701}" presName="compositeNode" presStyleCnt="0">
        <dgm:presLayoutVars>
          <dgm:bulletEnabled val="1"/>
        </dgm:presLayoutVars>
      </dgm:prSet>
      <dgm:spPr/>
    </dgm:pt>
    <dgm:pt modelId="{9BF7669B-9813-49FF-900D-2D0BBDA251F6}" type="pres">
      <dgm:prSet presAssocID="{72242870-C1BF-4051-B363-F500977F7701}" presName="bgRect" presStyleLbl="bgAccFollowNode1" presStyleIdx="0" presStyleCnt="4"/>
      <dgm:spPr/>
    </dgm:pt>
    <dgm:pt modelId="{E0178010-091D-4BE6-9878-90249E853D3C}" type="pres">
      <dgm:prSet presAssocID="{B8435001-B886-484C-9656-698A4083F0C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4B613EF-3530-41A8-A6D4-691C6EAACFEA}" type="pres">
      <dgm:prSet presAssocID="{72242870-C1BF-4051-B363-F500977F7701}" presName="bottomLine" presStyleLbl="alignNode1" presStyleIdx="1" presStyleCnt="8">
        <dgm:presLayoutVars/>
      </dgm:prSet>
      <dgm:spPr/>
    </dgm:pt>
    <dgm:pt modelId="{AA949D42-6433-432B-B75B-2199E52820AA}" type="pres">
      <dgm:prSet presAssocID="{72242870-C1BF-4051-B363-F500977F7701}" presName="nodeText" presStyleLbl="bgAccFollowNode1" presStyleIdx="0" presStyleCnt="4">
        <dgm:presLayoutVars>
          <dgm:bulletEnabled val="1"/>
        </dgm:presLayoutVars>
      </dgm:prSet>
      <dgm:spPr/>
    </dgm:pt>
    <dgm:pt modelId="{A6ECB796-BA54-4D68-AFE1-D9F8EC818BDF}" type="pres">
      <dgm:prSet presAssocID="{B8435001-B886-484C-9656-698A4083F0CF}" presName="sibTrans" presStyleCnt="0"/>
      <dgm:spPr/>
    </dgm:pt>
    <dgm:pt modelId="{6022D120-DC1D-4AF6-A736-D7142132D73D}" type="pres">
      <dgm:prSet presAssocID="{E94BA602-A86D-4334-B318-0A381139B145}" presName="compositeNode" presStyleCnt="0">
        <dgm:presLayoutVars>
          <dgm:bulletEnabled val="1"/>
        </dgm:presLayoutVars>
      </dgm:prSet>
      <dgm:spPr/>
    </dgm:pt>
    <dgm:pt modelId="{6E0EED14-0390-449A-ABA1-F9F3B448E0E8}" type="pres">
      <dgm:prSet presAssocID="{E94BA602-A86D-4334-B318-0A381139B145}" presName="bgRect" presStyleLbl="bgAccFollowNode1" presStyleIdx="1" presStyleCnt="4"/>
      <dgm:spPr/>
    </dgm:pt>
    <dgm:pt modelId="{8EB2598B-7039-4F87-A642-43420C091BE7}" type="pres">
      <dgm:prSet presAssocID="{16C7A684-466F-4B87-8CA2-0E176B4C3B6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A07E6CF-762C-4590-AB05-64A535C6DCB8}" type="pres">
      <dgm:prSet presAssocID="{E94BA602-A86D-4334-B318-0A381139B145}" presName="bottomLine" presStyleLbl="alignNode1" presStyleIdx="3" presStyleCnt="8">
        <dgm:presLayoutVars/>
      </dgm:prSet>
      <dgm:spPr/>
    </dgm:pt>
    <dgm:pt modelId="{49C623F5-BE3D-413C-81C6-C593A4F34C48}" type="pres">
      <dgm:prSet presAssocID="{E94BA602-A86D-4334-B318-0A381139B145}" presName="nodeText" presStyleLbl="bgAccFollowNode1" presStyleIdx="1" presStyleCnt="4">
        <dgm:presLayoutVars>
          <dgm:bulletEnabled val="1"/>
        </dgm:presLayoutVars>
      </dgm:prSet>
      <dgm:spPr/>
    </dgm:pt>
    <dgm:pt modelId="{6AEBD00A-2990-4E4A-AB20-2C6934524957}" type="pres">
      <dgm:prSet presAssocID="{16C7A684-466F-4B87-8CA2-0E176B4C3B64}" presName="sibTrans" presStyleCnt="0"/>
      <dgm:spPr/>
    </dgm:pt>
    <dgm:pt modelId="{3783AC3A-BED1-46B6-8A04-409DD1835050}" type="pres">
      <dgm:prSet presAssocID="{2E1E02D3-2FC9-4CAC-A6DA-35740C37E130}" presName="compositeNode" presStyleCnt="0">
        <dgm:presLayoutVars>
          <dgm:bulletEnabled val="1"/>
        </dgm:presLayoutVars>
      </dgm:prSet>
      <dgm:spPr/>
    </dgm:pt>
    <dgm:pt modelId="{CDAA440E-B0A1-4441-9189-2D0E7CAC4442}" type="pres">
      <dgm:prSet presAssocID="{2E1E02D3-2FC9-4CAC-A6DA-35740C37E130}" presName="bgRect" presStyleLbl="bgAccFollowNode1" presStyleIdx="2" presStyleCnt="4"/>
      <dgm:spPr/>
    </dgm:pt>
    <dgm:pt modelId="{8279E727-C313-4605-A872-82C2DD557FBC}" type="pres">
      <dgm:prSet presAssocID="{FCF54F75-22A2-4063-B969-6DE981B9417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398FE2C-8CB7-4F7B-AD64-46DE00D83A88}" type="pres">
      <dgm:prSet presAssocID="{2E1E02D3-2FC9-4CAC-A6DA-35740C37E130}" presName="bottomLine" presStyleLbl="alignNode1" presStyleIdx="5" presStyleCnt="8">
        <dgm:presLayoutVars/>
      </dgm:prSet>
      <dgm:spPr/>
    </dgm:pt>
    <dgm:pt modelId="{9BD5BA07-ADB5-4438-8631-434207ED2124}" type="pres">
      <dgm:prSet presAssocID="{2E1E02D3-2FC9-4CAC-A6DA-35740C37E130}" presName="nodeText" presStyleLbl="bgAccFollowNode1" presStyleIdx="2" presStyleCnt="4">
        <dgm:presLayoutVars>
          <dgm:bulletEnabled val="1"/>
        </dgm:presLayoutVars>
      </dgm:prSet>
      <dgm:spPr/>
    </dgm:pt>
    <dgm:pt modelId="{B822EB4F-DB89-48AF-B8B3-905FDA104D21}" type="pres">
      <dgm:prSet presAssocID="{FCF54F75-22A2-4063-B969-6DE981B94170}" presName="sibTrans" presStyleCnt="0"/>
      <dgm:spPr/>
    </dgm:pt>
    <dgm:pt modelId="{34E62B5F-20C3-4D1E-9363-6E3D004E1132}" type="pres">
      <dgm:prSet presAssocID="{2AF2DF42-2C05-44D7-AFAA-D82AEDD89A06}" presName="compositeNode" presStyleCnt="0">
        <dgm:presLayoutVars>
          <dgm:bulletEnabled val="1"/>
        </dgm:presLayoutVars>
      </dgm:prSet>
      <dgm:spPr/>
    </dgm:pt>
    <dgm:pt modelId="{F7A1B121-6DB0-46B5-BF6E-69A540D6C5D8}" type="pres">
      <dgm:prSet presAssocID="{2AF2DF42-2C05-44D7-AFAA-D82AEDD89A06}" presName="bgRect" presStyleLbl="bgAccFollowNode1" presStyleIdx="3" presStyleCnt="4"/>
      <dgm:spPr/>
    </dgm:pt>
    <dgm:pt modelId="{05515365-8B12-4872-A1CD-73EE42AB8AB1}" type="pres">
      <dgm:prSet presAssocID="{EBE11652-FCD3-45B1-87B3-ED6DC4CA3C4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3EEF6A7-7211-4B9A-8163-1797E9CB1E00}" type="pres">
      <dgm:prSet presAssocID="{2AF2DF42-2C05-44D7-AFAA-D82AEDD89A06}" presName="bottomLine" presStyleLbl="alignNode1" presStyleIdx="7" presStyleCnt="8">
        <dgm:presLayoutVars/>
      </dgm:prSet>
      <dgm:spPr/>
    </dgm:pt>
    <dgm:pt modelId="{30D549D5-727B-4A90-A8AC-3D6D314621E6}" type="pres">
      <dgm:prSet presAssocID="{2AF2DF42-2C05-44D7-AFAA-D82AEDD89A0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6AA6E01-96BB-46D2-A3E2-07C0F58DF91F}" srcId="{B5042F5A-F9C8-4466-8473-A7D166AADA01}" destId="{2AF2DF42-2C05-44D7-AFAA-D82AEDD89A06}" srcOrd="3" destOrd="0" parTransId="{96C73276-595A-4374-B5FA-6D2D968DF209}" sibTransId="{EBE11652-FCD3-45B1-87B3-ED6DC4CA3C43}"/>
    <dgm:cxn modelId="{F09BC830-77F7-4B83-868B-AA1C38A0C940}" type="presOf" srcId="{72242870-C1BF-4051-B363-F500977F7701}" destId="{9BF7669B-9813-49FF-900D-2D0BBDA251F6}" srcOrd="0" destOrd="0" presId="urn:microsoft.com/office/officeart/2016/7/layout/BasicLinearProcessNumbered"/>
    <dgm:cxn modelId="{B6608736-7091-448A-857C-73814B5E4334}" type="presOf" srcId="{2E1E02D3-2FC9-4CAC-A6DA-35740C37E130}" destId="{CDAA440E-B0A1-4441-9189-2D0E7CAC4442}" srcOrd="0" destOrd="0" presId="urn:microsoft.com/office/officeart/2016/7/layout/BasicLinearProcessNumbered"/>
    <dgm:cxn modelId="{51919764-1420-43A0-BFB5-0A37BCC732A9}" type="presOf" srcId="{E94BA602-A86D-4334-B318-0A381139B145}" destId="{6E0EED14-0390-449A-ABA1-F9F3B448E0E8}" srcOrd="0" destOrd="0" presId="urn:microsoft.com/office/officeart/2016/7/layout/BasicLinearProcessNumbered"/>
    <dgm:cxn modelId="{52003249-D414-4164-BB29-04A5F74849E4}" type="presOf" srcId="{72242870-C1BF-4051-B363-F500977F7701}" destId="{AA949D42-6433-432B-B75B-2199E52820AA}" srcOrd="1" destOrd="0" presId="urn:microsoft.com/office/officeart/2016/7/layout/BasicLinearProcessNumbered"/>
    <dgm:cxn modelId="{83527C57-F77B-4402-B6B8-D12C4C1ED8B9}" srcId="{B5042F5A-F9C8-4466-8473-A7D166AADA01}" destId="{2E1E02D3-2FC9-4CAC-A6DA-35740C37E130}" srcOrd="2" destOrd="0" parTransId="{73DA0BF2-6D6A-4E54-A47D-21091208A434}" sibTransId="{FCF54F75-22A2-4063-B969-6DE981B94170}"/>
    <dgm:cxn modelId="{8995218B-DF01-4DBE-BBED-D1ECF4E9DA18}" srcId="{B5042F5A-F9C8-4466-8473-A7D166AADA01}" destId="{72242870-C1BF-4051-B363-F500977F7701}" srcOrd="0" destOrd="0" parTransId="{B58EEF91-2FD4-463B-95F1-39D3BB2192A2}" sibTransId="{B8435001-B886-484C-9656-698A4083F0CF}"/>
    <dgm:cxn modelId="{40B0A48B-B846-459F-AA9A-9F8DCCB4DD85}" type="presOf" srcId="{E94BA602-A86D-4334-B318-0A381139B145}" destId="{49C623F5-BE3D-413C-81C6-C593A4F34C48}" srcOrd="1" destOrd="0" presId="urn:microsoft.com/office/officeart/2016/7/layout/BasicLinearProcessNumbered"/>
    <dgm:cxn modelId="{A82B2C8C-6165-4DEE-89F6-E3EDCE9BE9D4}" type="presOf" srcId="{EBE11652-FCD3-45B1-87B3-ED6DC4CA3C43}" destId="{05515365-8B12-4872-A1CD-73EE42AB8AB1}" srcOrd="0" destOrd="0" presId="urn:microsoft.com/office/officeart/2016/7/layout/BasicLinearProcessNumbered"/>
    <dgm:cxn modelId="{31F01A8E-43A0-4CCC-B4E5-CFF555B78D97}" type="presOf" srcId="{2E1E02D3-2FC9-4CAC-A6DA-35740C37E130}" destId="{9BD5BA07-ADB5-4438-8631-434207ED2124}" srcOrd="1" destOrd="0" presId="urn:microsoft.com/office/officeart/2016/7/layout/BasicLinearProcessNumbered"/>
    <dgm:cxn modelId="{F68A4693-C5DC-4337-94A8-65BC38609AAC}" srcId="{B5042F5A-F9C8-4466-8473-A7D166AADA01}" destId="{E94BA602-A86D-4334-B318-0A381139B145}" srcOrd="1" destOrd="0" parTransId="{0527C8CD-2D5C-4DE6-800E-EAF92E4A8783}" sibTransId="{16C7A684-466F-4B87-8CA2-0E176B4C3B64}"/>
    <dgm:cxn modelId="{9EE47A99-2605-4C26-B550-DBF6C7F55F3E}" type="presOf" srcId="{16C7A684-466F-4B87-8CA2-0E176B4C3B64}" destId="{8EB2598B-7039-4F87-A642-43420C091BE7}" srcOrd="0" destOrd="0" presId="urn:microsoft.com/office/officeart/2016/7/layout/BasicLinearProcessNumbered"/>
    <dgm:cxn modelId="{F64B6BA8-EDB8-45F8-8896-9E8BA5B2B232}" type="presOf" srcId="{2AF2DF42-2C05-44D7-AFAA-D82AEDD89A06}" destId="{F7A1B121-6DB0-46B5-BF6E-69A540D6C5D8}" srcOrd="0" destOrd="0" presId="urn:microsoft.com/office/officeart/2016/7/layout/BasicLinearProcessNumbered"/>
    <dgm:cxn modelId="{7A6525AA-2221-4D66-AAE2-8DF1443F98FC}" type="presOf" srcId="{B8435001-B886-484C-9656-698A4083F0CF}" destId="{E0178010-091D-4BE6-9878-90249E853D3C}" srcOrd="0" destOrd="0" presId="urn:microsoft.com/office/officeart/2016/7/layout/BasicLinearProcessNumbered"/>
    <dgm:cxn modelId="{039760B5-E3CE-4930-B1F5-10DE78AE9BD8}" type="presOf" srcId="{FCF54F75-22A2-4063-B969-6DE981B94170}" destId="{8279E727-C313-4605-A872-82C2DD557FBC}" srcOrd="0" destOrd="0" presId="urn:microsoft.com/office/officeart/2016/7/layout/BasicLinearProcessNumbered"/>
    <dgm:cxn modelId="{DA526EB9-5712-4E78-AB26-9E57E6335F2F}" type="presOf" srcId="{B5042F5A-F9C8-4466-8473-A7D166AADA01}" destId="{678743E2-4F99-43BB-AE2C-E25376CD2D31}" srcOrd="0" destOrd="0" presId="urn:microsoft.com/office/officeart/2016/7/layout/BasicLinearProcessNumbered"/>
    <dgm:cxn modelId="{7C1249E1-6D20-47BA-92F5-6964F58AA583}" type="presOf" srcId="{2AF2DF42-2C05-44D7-AFAA-D82AEDD89A06}" destId="{30D549D5-727B-4A90-A8AC-3D6D314621E6}" srcOrd="1" destOrd="0" presId="urn:microsoft.com/office/officeart/2016/7/layout/BasicLinearProcessNumbered"/>
    <dgm:cxn modelId="{D0246916-5CBB-4C4A-9199-F77691872904}" type="presParOf" srcId="{678743E2-4F99-43BB-AE2C-E25376CD2D31}" destId="{E7440D6A-35DE-4D54-AC50-4E0E009D23B5}" srcOrd="0" destOrd="0" presId="urn:microsoft.com/office/officeart/2016/7/layout/BasicLinearProcessNumbered"/>
    <dgm:cxn modelId="{15A7CBF1-EFAA-4409-BD2E-3C7C6F770D39}" type="presParOf" srcId="{E7440D6A-35DE-4D54-AC50-4E0E009D23B5}" destId="{9BF7669B-9813-49FF-900D-2D0BBDA251F6}" srcOrd="0" destOrd="0" presId="urn:microsoft.com/office/officeart/2016/7/layout/BasicLinearProcessNumbered"/>
    <dgm:cxn modelId="{498A8862-9C8C-4863-AA54-1DE1ADB526AB}" type="presParOf" srcId="{E7440D6A-35DE-4D54-AC50-4E0E009D23B5}" destId="{E0178010-091D-4BE6-9878-90249E853D3C}" srcOrd="1" destOrd="0" presId="urn:microsoft.com/office/officeart/2016/7/layout/BasicLinearProcessNumbered"/>
    <dgm:cxn modelId="{24084D07-9186-461A-B825-0750240BA8BA}" type="presParOf" srcId="{E7440D6A-35DE-4D54-AC50-4E0E009D23B5}" destId="{A4B613EF-3530-41A8-A6D4-691C6EAACFEA}" srcOrd="2" destOrd="0" presId="urn:microsoft.com/office/officeart/2016/7/layout/BasicLinearProcessNumbered"/>
    <dgm:cxn modelId="{8D8B3CAD-0DB2-4A17-8F7D-78DE4255F668}" type="presParOf" srcId="{E7440D6A-35DE-4D54-AC50-4E0E009D23B5}" destId="{AA949D42-6433-432B-B75B-2199E52820AA}" srcOrd="3" destOrd="0" presId="urn:microsoft.com/office/officeart/2016/7/layout/BasicLinearProcessNumbered"/>
    <dgm:cxn modelId="{9BDD1967-770B-4185-9628-9CA1BF1F14BA}" type="presParOf" srcId="{678743E2-4F99-43BB-AE2C-E25376CD2D31}" destId="{A6ECB796-BA54-4D68-AFE1-D9F8EC818BDF}" srcOrd="1" destOrd="0" presId="urn:microsoft.com/office/officeart/2016/7/layout/BasicLinearProcessNumbered"/>
    <dgm:cxn modelId="{3E505B3F-633F-4139-A2AC-92D3C1FECC62}" type="presParOf" srcId="{678743E2-4F99-43BB-AE2C-E25376CD2D31}" destId="{6022D120-DC1D-4AF6-A736-D7142132D73D}" srcOrd="2" destOrd="0" presId="urn:microsoft.com/office/officeart/2016/7/layout/BasicLinearProcessNumbered"/>
    <dgm:cxn modelId="{C7634E48-8352-42BA-B406-AA97F88312AB}" type="presParOf" srcId="{6022D120-DC1D-4AF6-A736-D7142132D73D}" destId="{6E0EED14-0390-449A-ABA1-F9F3B448E0E8}" srcOrd="0" destOrd="0" presId="urn:microsoft.com/office/officeart/2016/7/layout/BasicLinearProcessNumbered"/>
    <dgm:cxn modelId="{9D91EF68-BE73-4F46-9AED-C7C37480CF5A}" type="presParOf" srcId="{6022D120-DC1D-4AF6-A736-D7142132D73D}" destId="{8EB2598B-7039-4F87-A642-43420C091BE7}" srcOrd="1" destOrd="0" presId="urn:microsoft.com/office/officeart/2016/7/layout/BasicLinearProcessNumbered"/>
    <dgm:cxn modelId="{28DAEDF7-0C33-434F-A109-CCCAE058DF5F}" type="presParOf" srcId="{6022D120-DC1D-4AF6-A736-D7142132D73D}" destId="{3A07E6CF-762C-4590-AB05-64A535C6DCB8}" srcOrd="2" destOrd="0" presId="urn:microsoft.com/office/officeart/2016/7/layout/BasicLinearProcessNumbered"/>
    <dgm:cxn modelId="{5D169B0D-92B2-470F-A5A1-007F2656FE98}" type="presParOf" srcId="{6022D120-DC1D-4AF6-A736-D7142132D73D}" destId="{49C623F5-BE3D-413C-81C6-C593A4F34C48}" srcOrd="3" destOrd="0" presId="urn:microsoft.com/office/officeart/2016/7/layout/BasicLinearProcessNumbered"/>
    <dgm:cxn modelId="{47D8D440-129C-4B8A-B3C6-CB6EDC788328}" type="presParOf" srcId="{678743E2-4F99-43BB-AE2C-E25376CD2D31}" destId="{6AEBD00A-2990-4E4A-AB20-2C6934524957}" srcOrd="3" destOrd="0" presId="urn:microsoft.com/office/officeart/2016/7/layout/BasicLinearProcessNumbered"/>
    <dgm:cxn modelId="{6EA7A112-38C6-4838-9D12-5417847F0E83}" type="presParOf" srcId="{678743E2-4F99-43BB-AE2C-E25376CD2D31}" destId="{3783AC3A-BED1-46B6-8A04-409DD1835050}" srcOrd="4" destOrd="0" presId="urn:microsoft.com/office/officeart/2016/7/layout/BasicLinearProcessNumbered"/>
    <dgm:cxn modelId="{5607B984-AC7F-4AAC-8AA5-C87A7F4A4EC1}" type="presParOf" srcId="{3783AC3A-BED1-46B6-8A04-409DD1835050}" destId="{CDAA440E-B0A1-4441-9189-2D0E7CAC4442}" srcOrd="0" destOrd="0" presId="urn:microsoft.com/office/officeart/2016/7/layout/BasicLinearProcessNumbered"/>
    <dgm:cxn modelId="{5B35AE8F-CA8F-43E3-932A-A7B758CC10BB}" type="presParOf" srcId="{3783AC3A-BED1-46B6-8A04-409DD1835050}" destId="{8279E727-C313-4605-A872-82C2DD557FBC}" srcOrd="1" destOrd="0" presId="urn:microsoft.com/office/officeart/2016/7/layout/BasicLinearProcessNumbered"/>
    <dgm:cxn modelId="{E06D83E2-BD91-43CE-A90F-BEC1AD237D09}" type="presParOf" srcId="{3783AC3A-BED1-46B6-8A04-409DD1835050}" destId="{3398FE2C-8CB7-4F7B-AD64-46DE00D83A88}" srcOrd="2" destOrd="0" presId="urn:microsoft.com/office/officeart/2016/7/layout/BasicLinearProcessNumbered"/>
    <dgm:cxn modelId="{106A23A5-A371-4CB0-9451-24CB3291B508}" type="presParOf" srcId="{3783AC3A-BED1-46B6-8A04-409DD1835050}" destId="{9BD5BA07-ADB5-4438-8631-434207ED2124}" srcOrd="3" destOrd="0" presId="urn:microsoft.com/office/officeart/2016/7/layout/BasicLinearProcessNumbered"/>
    <dgm:cxn modelId="{36C76885-9E64-43B8-88B2-4E8DF0581248}" type="presParOf" srcId="{678743E2-4F99-43BB-AE2C-E25376CD2D31}" destId="{B822EB4F-DB89-48AF-B8B3-905FDA104D21}" srcOrd="5" destOrd="0" presId="urn:microsoft.com/office/officeart/2016/7/layout/BasicLinearProcessNumbered"/>
    <dgm:cxn modelId="{78055477-8572-4B20-B23D-8E6549875AA6}" type="presParOf" srcId="{678743E2-4F99-43BB-AE2C-E25376CD2D31}" destId="{34E62B5F-20C3-4D1E-9363-6E3D004E1132}" srcOrd="6" destOrd="0" presId="urn:microsoft.com/office/officeart/2016/7/layout/BasicLinearProcessNumbered"/>
    <dgm:cxn modelId="{9F6306BE-632E-4A3D-B923-E05886F8DB8C}" type="presParOf" srcId="{34E62B5F-20C3-4D1E-9363-6E3D004E1132}" destId="{F7A1B121-6DB0-46B5-BF6E-69A540D6C5D8}" srcOrd="0" destOrd="0" presId="urn:microsoft.com/office/officeart/2016/7/layout/BasicLinearProcessNumbered"/>
    <dgm:cxn modelId="{5F13A129-648A-4C0A-B4FB-55F7C7F476DC}" type="presParOf" srcId="{34E62B5F-20C3-4D1E-9363-6E3D004E1132}" destId="{05515365-8B12-4872-A1CD-73EE42AB8AB1}" srcOrd="1" destOrd="0" presId="urn:microsoft.com/office/officeart/2016/7/layout/BasicLinearProcessNumbered"/>
    <dgm:cxn modelId="{5916DBF9-DC20-49B8-A7C2-74E4888A185E}" type="presParOf" srcId="{34E62B5F-20C3-4D1E-9363-6E3D004E1132}" destId="{63EEF6A7-7211-4B9A-8163-1797E9CB1E00}" srcOrd="2" destOrd="0" presId="urn:microsoft.com/office/officeart/2016/7/layout/BasicLinearProcessNumbered"/>
    <dgm:cxn modelId="{B68F2247-9814-414F-9B24-41829D97BB12}" type="presParOf" srcId="{34E62B5F-20C3-4D1E-9363-6E3D004E1132}" destId="{30D549D5-727B-4A90-A8AC-3D6D314621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B9B55D-6415-4EB8-A7C1-CF406C3F5B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54AA01-271C-49AB-B968-24E5784AD7A1}">
      <dgm:prSet/>
      <dgm:spPr/>
      <dgm:t>
        <a:bodyPr/>
        <a:lstStyle/>
        <a:p>
          <a:r>
            <a:rPr lang="en-US"/>
            <a:t>We know now how to represent each integer as a sequence of bits.</a:t>
          </a:r>
        </a:p>
      </dgm:t>
    </dgm:pt>
    <dgm:pt modelId="{5756F399-64C9-44A3-A7D3-A874B9F80838}" type="parTrans" cxnId="{258F523A-6A12-4B8E-8C8D-7B35B7D137C0}">
      <dgm:prSet/>
      <dgm:spPr/>
      <dgm:t>
        <a:bodyPr/>
        <a:lstStyle/>
        <a:p>
          <a:endParaRPr lang="en-US"/>
        </a:p>
      </dgm:t>
    </dgm:pt>
    <dgm:pt modelId="{ED32295D-E85B-488D-9929-7A7D59458690}" type="sibTrans" cxnId="{258F523A-6A12-4B8E-8C8D-7B35B7D137C0}">
      <dgm:prSet/>
      <dgm:spPr/>
      <dgm:t>
        <a:bodyPr/>
        <a:lstStyle/>
        <a:p>
          <a:endParaRPr lang="en-US"/>
        </a:p>
      </dgm:t>
    </dgm:pt>
    <dgm:pt modelId="{A87411F2-1AD7-406C-BBF4-29C4307AEA8D}">
      <dgm:prSet/>
      <dgm:spPr/>
      <dgm:t>
        <a:bodyPr/>
        <a:lstStyle/>
        <a:p>
          <a:r>
            <a:rPr lang="en-US"/>
            <a:t>In Competitions, thinking of the number as a sequence of bits instead of its original value gives us many useful properties and capabilities !</a:t>
          </a:r>
        </a:p>
      </dgm:t>
    </dgm:pt>
    <dgm:pt modelId="{F3440FB2-D792-4189-9F42-CC683F4907BD}" type="parTrans" cxnId="{98522A23-9442-4845-ADD1-270AC9A919F1}">
      <dgm:prSet/>
      <dgm:spPr/>
      <dgm:t>
        <a:bodyPr/>
        <a:lstStyle/>
        <a:p>
          <a:endParaRPr lang="en-US"/>
        </a:p>
      </dgm:t>
    </dgm:pt>
    <dgm:pt modelId="{38438E0A-E430-40B6-B1BE-7CA01E8349E2}" type="sibTrans" cxnId="{98522A23-9442-4845-ADD1-270AC9A919F1}">
      <dgm:prSet/>
      <dgm:spPr/>
      <dgm:t>
        <a:bodyPr/>
        <a:lstStyle/>
        <a:p>
          <a:endParaRPr lang="en-US"/>
        </a:p>
      </dgm:t>
    </dgm:pt>
    <dgm:pt modelId="{F3929024-46F1-4E85-B2E0-5FE9030E455E}">
      <dgm:prSet/>
      <dgm:spPr/>
      <dgm:t>
        <a:bodyPr/>
        <a:lstStyle/>
        <a:p>
          <a:r>
            <a:rPr lang="en-US"/>
            <a:t>First, you should know that are operators in C++ that can be applied on the integers, but they only have a meaning when we think of numbers as binary strings! </a:t>
          </a:r>
        </a:p>
      </dgm:t>
    </dgm:pt>
    <dgm:pt modelId="{547787CB-8CBB-4341-AB9D-B68EF6FC0601}" type="parTrans" cxnId="{14B65B8C-0B97-4F7F-961A-4E5DA00C9F5D}">
      <dgm:prSet/>
      <dgm:spPr/>
      <dgm:t>
        <a:bodyPr/>
        <a:lstStyle/>
        <a:p>
          <a:endParaRPr lang="en-US"/>
        </a:p>
      </dgm:t>
    </dgm:pt>
    <dgm:pt modelId="{CC6C05F2-0D55-48F2-945A-7E376DF26145}" type="sibTrans" cxnId="{14B65B8C-0B97-4F7F-961A-4E5DA00C9F5D}">
      <dgm:prSet/>
      <dgm:spPr/>
      <dgm:t>
        <a:bodyPr/>
        <a:lstStyle/>
        <a:p>
          <a:endParaRPr lang="en-US"/>
        </a:p>
      </dgm:t>
    </dgm:pt>
    <dgm:pt modelId="{F8F07691-76A1-45F7-BB05-7AE33738D0EC}" type="pres">
      <dgm:prSet presAssocID="{4EB9B55D-6415-4EB8-A7C1-CF406C3F5B95}" presName="root" presStyleCnt="0">
        <dgm:presLayoutVars>
          <dgm:dir/>
          <dgm:resizeHandles val="exact"/>
        </dgm:presLayoutVars>
      </dgm:prSet>
      <dgm:spPr/>
    </dgm:pt>
    <dgm:pt modelId="{565F0EBE-3F8C-4F3E-BF44-E66DED1BFA97}" type="pres">
      <dgm:prSet presAssocID="{7354AA01-271C-49AB-B968-24E5784AD7A1}" presName="compNode" presStyleCnt="0"/>
      <dgm:spPr/>
    </dgm:pt>
    <dgm:pt modelId="{B9198FBC-4E47-4C06-A732-228D1F90D5A7}" type="pres">
      <dgm:prSet presAssocID="{7354AA01-271C-49AB-B968-24E5784AD7A1}" presName="bgRect" presStyleLbl="bgShp" presStyleIdx="0" presStyleCnt="3"/>
      <dgm:spPr/>
    </dgm:pt>
    <dgm:pt modelId="{0C0A3DBC-1BE8-4EED-955B-78451FFE560A}" type="pres">
      <dgm:prSet presAssocID="{7354AA01-271C-49AB-B968-24E5784AD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C7A9D1-CFB0-41CA-A3BC-A6FFBF530BB8}" type="pres">
      <dgm:prSet presAssocID="{7354AA01-271C-49AB-B968-24E5784AD7A1}" presName="spaceRect" presStyleCnt="0"/>
      <dgm:spPr/>
    </dgm:pt>
    <dgm:pt modelId="{42CE6385-1A2B-426E-9581-B1540B6DCB5C}" type="pres">
      <dgm:prSet presAssocID="{7354AA01-271C-49AB-B968-24E5784AD7A1}" presName="parTx" presStyleLbl="revTx" presStyleIdx="0" presStyleCnt="3">
        <dgm:presLayoutVars>
          <dgm:chMax val="0"/>
          <dgm:chPref val="0"/>
        </dgm:presLayoutVars>
      </dgm:prSet>
      <dgm:spPr/>
    </dgm:pt>
    <dgm:pt modelId="{AE224F35-8460-4E7D-A7D0-7C55309255CF}" type="pres">
      <dgm:prSet presAssocID="{ED32295D-E85B-488D-9929-7A7D59458690}" presName="sibTrans" presStyleCnt="0"/>
      <dgm:spPr/>
    </dgm:pt>
    <dgm:pt modelId="{DBA12647-0A33-4297-868B-26DE54243CAC}" type="pres">
      <dgm:prSet presAssocID="{A87411F2-1AD7-406C-BBF4-29C4307AEA8D}" presName="compNode" presStyleCnt="0"/>
      <dgm:spPr/>
    </dgm:pt>
    <dgm:pt modelId="{172B88CD-D149-4122-8D7A-48259C2304D7}" type="pres">
      <dgm:prSet presAssocID="{A87411F2-1AD7-406C-BBF4-29C4307AEA8D}" presName="bgRect" presStyleLbl="bgShp" presStyleIdx="1" presStyleCnt="3"/>
      <dgm:spPr/>
    </dgm:pt>
    <dgm:pt modelId="{9A3F6D57-55F8-4EFA-AC69-EE27A95578CB}" type="pres">
      <dgm:prSet presAssocID="{A87411F2-1AD7-406C-BBF4-29C4307AEA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4F4C227-1CE9-45DF-A412-9DAA8E3F6480}" type="pres">
      <dgm:prSet presAssocID="{A87411F2-1AD7-406C-BBF4-29C4307AEA8D}" presName="spaceRect" presStyleCnt="0"/>
      <dgm:spPr/>
    </dgm:pt>
    <dgm:pt modelId="{1FB7C40C-58FF-4B88-B000-3BCDD03D6E54}" type="pres">
      <dgm:prSet presAssocID="{A87411F2-1AD7-406C-BBF4-29C4307AEA8D}" presName="parTx" presStyleLbl="revTx" presStyleIdx="1" presStyleCnt="3">
        <dgm:presLayoutVars>
          <dgm:chMax val="0"/>
          <dgm:chPref val="0"/>
        </dgm:presLayoutVars>
      </dgm:prSet>
      <dgm:spPr/>
    </dgm:pt>
    <dgm:pt modelId="{184E8F16-731C-4937-A312-1B7497F1B146}" type="pres">
      <dgm:prSet presAssocID="{38438E0A-E430-40B6-B1BE-7CA01E8349E2}" presName="sibTrans" presStyleCnt="0"/>
      <dgm:spPr/>
    </dgm:pt>
    <dgm:pt modelId="{6B7B3A58-B81E-410C-B9F3-59B7702F8117}" type="pres">
      <dgm:prSet presAssocID="{F3929024-46F1-4E85-B2E0-5FE9030E455E}" presName="compNode" presStyleCnt="0"/>
      <dgm:spPr/>
    </dgm:pt>
    <dgm:pt modelId="{3983ADF7-ADCD-4270-AB38-67DC93789220}" type="pres">
      <dgm:prSet presAssocID="{F3929024-46F1-4E85-B2E0-5FE9030E455E}" presName="bgRect" presStyleLbl="bgShp" presStyleIdx="2" presStyleCnt="3"/>
      <dgm:spPr/>
    </dgm:pt>
    <dgm:pt modelId="{36A1292C-DE47-4B96-82FE-112B7B570028}" type="pres">
      <dgm:prSet presAssocID="{F3929024-46F1-4E85-B2E0-5FE9030E45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3F48755-B306-4ECB-8B4B-2AD8DA7F0DB0}" type="pres">
      <dgm:prSet presAssocID="{F3929024-46F1-4E85-B2E0-5FE9030E455E}" presName="spaceRect" presStyleCnt="0"/>
      <dgm:spPr/>
    </dgm:pt>
    <dgm:pt modelId="{EDC56111-E429-4B2F-92B8-75664F03A96D}" type="pres">
      <dgm:prSet presAssocID="{F3929024-46F1-4E85-B2E0-5FE9030E45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D59022-911B-40CF-B4DB-021A281BC5C0}" type="presOf" srcId="{4EB9B55D-6415-4EB8-A7C1-CF406C3F5B95}" destId="{F8F07691-76A1-45F7-BB05-7AE33738D0EC}" srcOrd="0" destOrd="0" presId="urn:microsoft.com/office/officeart/2018/2/layout/IconVerticalSolidList"/>
    <dgm:cxn modelId="{98522A23-9442-4845-ADD1-270AC9A919F1}" srcId="{4EB9B55D-6415-4EB8-A7C1-CF406C3F5B95}" destId="{A87411F2-1AD7-406C-BBF4-29C4307AEA8D}" srcOrd="1" destOrd="0" parTransId="{F3440FB2-D792-4189-9F42-CC683F4907BD}" sibTransId="{38438E0A-E430-40B6-B1BE-7CA01E8349E2}"/>
    <dgm:cxn modelId="{258F523A-6A12-4B8E-8C8D-7B35B7D137C0}" srcId="{4EB9B55D-6415-4EB8-A7C1-CF406C3F5B95}" destId="{7354AA01-271C-49AB-B968-24E5784AD7A1}" srcOrd="0" destOrd="0" parTransId="{5756F399-64C9-44A3-A7D3-A874B9F80838}" sibTransId="{ED32295D-E85B-488D-9929-7A7D59458690}"/>
    <dgm:cxn modelId="{03F9C94B-167D-4D53-9C39-98A3978EF772}" type="presOf" srcId="{F3929024-46F1-4E85-B2E0-5FE9030E455E}" destId="{EDC56111-E429-4B2F-92B8-75664F03A96D}" srcOrd="0" destOrd="0" presId="urn:microsoft.com/office/officeart/2018/2/layout/IconVerticalSolidList"/>
    <dgm:cxn modelId="{14B65B8C-0B97-4F7F-961A-4E5DA00C9F5D}" srcId="{4EB9B55D-6415-4EB8-A7C1-CF406C3F5B95}" destId="{F3929024-46F1-4E85-B2E0-5FE9030E455E}" srcOrd="2" destOrd="0" parTransId="{547787CB-8CBB-4341-AB9D-B68EF6FC0601}" sibTransId="{CC6C05F2-0D55-48F2-945A-7E376DF26145}"/>
    <dgm:cxn modelId="{AD479C90-E1FB-42DC-9334-2A3442AE1308}" type="presOf" srcId="{A87411F2-1AD7-406C-BBF4-29C4307AEA8D}" destId="{1FB7C40C-58FF-4B88-B000-3BCDD03D6E54}" srcOrd="0" destOrd="0" presId="urn:microsoft.com/office/officeart/2018/2/layout/IconVerticalSolidList"/>
    <dgm:cxn modelId="{71C6D9A1-EB70-461E-B8BD-EB24698DE1E4}" type="presOf" srcId="{7354AA01-271C-49AB-B968-24E5784AD7A1}" destId="{42CE6385-1A2B-426E-9581-B1540B6DCB5C}" srcOrd="0" destOrd="0" presId="urn:microsoft.com/office/officeart/2018/2/layout/IconVerticalSolidList"/>
    <dgm:cxn modelId="{D664C45F-9E65-4649-A9C1-53F8816CD174}" type="presParOf" srcId="{F8F07691-76A1-45F7-BB05-7AE33738D0EC}" destId="{565F0EBE-3F8C-4F3E-BF44-E66DED1BFA97}" srcOrd="0" destOrd="0" presId="urn:microsoft.com/office/officeart/2018/2/layout/IconVerticalSolidList"/>
    <dgm:cxn modelId="{6B6DA476-865A-4C6F-8C9D-206F2F73AF1A}" type="presParOf" srcId="{565F0EBE-3F8C-4F3E-BF44-E66DED1BFA97}" destId="{B9198FBC-4E47-4C06-A732-228D1F90D5A7}" srcOrd="0" destOrd="0" presId="urn:microsoft.com/office/officeart/2018/2/layout/IconVerticalSolidList"/>
    <dgm:cxn modelId="{83F86445-2656-4844-994D-23C1F4CDFBD9}" type="presParOf" srcId="{565F0EBE-3F8C-4F3E-BF44-E66DED1BFA97}" destId="{0C0A3DBC-1BE8-4EED-955B-78451FFE560A}" srcOrd="1" destOrd="0" presId="urn:microsoft.com/office/officeart/2018/2/layout/IconVerticalSolidList"/>
    <dgm:cxn modelId="{F47BA4FA-571E-4EB1-93CB-99ABBEFF5C71}" type="presParOf" srcId="{565F0EBE-3F8C-4F3E-BF44-E66DED1BFA97}" destId="{B3C7A9D1-CFB0-41CA-A3BC-A6FFBF530BB8}" srcOrd="2" destOrd="0" presId="urn:microsoft.com/office/officeart/2018/2/layout/IconVerticalSolidList"/>
    <dgm:cxn modelId="{CED776B1-C4CA-43BF-9CF4-93E0ABA0195B}" type="presParOf" srcId="{565F0EBE-3F8C-4F3E-BF44-E66DED1BFA97}" destId="{42CE6385-1A2B-426E-9581-B1540B6DCB5C}" srcOrd="3" destOrd="0" presId="urn:microsoft.com/office/officeart/2018/2/layout/IconVerticalSolidList"/>
    <dgm:cxn modelId="{E7CA27EC-2BF8-4096-893A-89EAF95B7F60}" type="presParOf" srcId="{F8F07691-76A1-45F7-BB05-7AE33738D0EC}" destId="{AE224F35-8460-4E7D-A7D0-7C55309255CF}" srcOrd="1" destOrd="0" presId="urn:microsoft.com/office/officeart/2018/2/layout/IconVerticalSolidList"/>
    <dgm:cxn modelId="{B523ABD9-BB27-4724-B610-8322222B5D28}" type="presParOf" srcId="{F8F07691-76A1-45F7-BB05-7AE33738D0EC}" destId="{DBA12647-0A33-4297-868B-26DE54243CAC}" srcOrd="2" destOrd="0" presId="urn:microsoft.com/office/officeart/2018/2/layout/IconVerticalSolidList"/>
    <dgm:cxn modelId="{DCAAFC4F-7FCA-45A6-9C96-FB7F96198899}" type="presParOf" srcId="{DBA12647-0A33-4297-868B-26DE54243CAC}" destId="{172B88CD-D149-4122-8D7A-48259C2304D7}" srcOrd="0" destOrd="0" presId="urn:microsoft.com/office/officeart/2018/2/layout/IconVerticalSolidList"/>
    <dgm:cxn modelId="{408D5FE3-A621-4D10-ABEF-5C7AAF67F6F8}" type="presParOf" srcId="{DBA12647-0A33-4297-868B-26DE54243CAC}" destId="{9A3F6D57-55F8-4EFA-AC69-EE27A95578CB}" srcOrd="1" destOrd="0" presId="urn:microsoft.com/office/officeart/2018/2/layout/IconVerticalSolidList"/>
    <dgm:cxn modelId="{ED607E7E-4972-490A-9C97-D671583C6527}" type="presParOf" srcId="{DBA12647-0A33-4297-868B-26DE54243CAC}" destId="{54F4C227-1CE9-45DF-A412-9DAA8E3F6480}" srcOrd="2" destOrd="0" presId="urn:microsoft.com/office/officeart/2018/2/layout/IconVerticalSolidList"/>
    <dgm:cxn modelId="{8EB86A94-E98B-4E25-AD3F-7453C48D21D1}" type="presParOf" srcId="{DBA12647-0A33-4297-868B-26DE54243CAC}" destId="{1FB7C40C-58FF-4B88-B000-3BCDD03D6E54}" srcOrd="3" destOrd="0" presId="urn:microsoft.com/office/officeart/2018/2/layout/IconVerticalSolidList"/>
    <dgm:cxn modelId="{9C72BCF2-D9C7-4A2A-AAD0-BA748F2351F9}" type="presParOf" srcId="{F8F07691-76A1-45F7-BB05-7AE33738D0EC}" destId="{184E8F16-731C-4937-A312-1B7497F1B146}" srcOrd="3" destOrd="0" presId="urn:microsoft.com/office/officeart/2018/2/layout/IconVerticalSolidList"/>
    <dgm:cxn modelId="{4843D19F-6883-4994-94C3-092512E39397}" type="presParOf" srcId="{F8F07691-76A1-45F7-BB05-7AE33738D0EC}" destId="{6B7B3A58-B81E-410C-B9F3-59B7702F8117}" srcOrd="4" destOrd="0" presId="urn:microsoft.com/office/officeart/2018/2/layout/IconVerticalSolidList"/>
    <dgm:cxn modelId="{06AA976D-8B8D-4BD9-A1E0-9830A516774A}" type="presParOf" srcId="{6B7B3A58-B81E-410C-B9F3-59B7702F8117}" destId="{3983ADF7-ADCD-4270-AB38-67DC93789220}" srcOrd="0" destOrd="0" presId="urn:microsoft.com/office/officeart/2018/2/layout/IconVerticalSolidList"/>
    <dgm:cxn modelId="{9CF5A5B8-68E1-4339-92F2-20453835516B}" type="presParOf" srcId="{6B7B3A58-B81E-410C-B9F3-59B7702F8117}" destId="{36A1292C-DE47-4B96-82FE-112B7B570028}" srcOrd="1" destOrd="0" presId="urn:microsoft.com/office/officeart/2018/2/layout/IconVerticalSolidList"/>
    <dgm:cxn modelId="{D5453831-B370-47B2-B92E-C0346FA9666B}" type="presParOf" srcId="{6B7B3A58-B81E-410C-B9F3-59B7702F8117}" destId="{93F48755-B306-4ECB-8B4B-2AD8DA7F0DB0}" srcOrd="2" destOrd="0" presId="urn:microsoft.com/office/officeart/2018/2/layout/IconVerticalSolidList"/>
    <dgm:cxn modelId="{9D20569D-90C9-4FB9-93F0-B8AB0AA3F1FB}" type="presParOf" srcId="{6B7B3A58-B81E-410C-B9F3-59B7702F8117}" destId="{EDC56111-E429-4B2F-92B8-75664F03A9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322C3-7B7A-4E58-A5A9-DE72161A1AC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129C65-0584-4166-9E35-B09398A876FB}">
      <dgm:prSet/>
      <dgm:spPr/>
      <dgm:t>
        <a:bodyPr/>
        <a:lstStyle/>
        <a:p>
          <a:r>
            <a:rPr lang="en-US"/>
            <a:t>AND ( &amp; ) </a:t>
          </a:r>
        </a:p>
      </dgm:t>
    </dgm:pt>
    <dgm:pt modelId="{F4385694-4E5E-4FA0-8CE7-35CBD11D509C}" type="parTrans" cxnId="{3B8026E1-A532-4EFD-B243-7DF8E894F19E}">
      <dgm:prSet/>
      <dgm:spPr/>
      <dgm:t>
        <a:bodyPr/>
        <a:lstStyle/>
        <a:p>
          <a:endParaRPr lang="en-US"/>
        </a:p>
      </dgm:t>
    </dgm:pt>
    <dgm:pt modelId="{6A6D1AD6-B444-4466-8392-1F7E38C0A7B7}" type="sibTrans" cxnId="{3B8026E1-A532-4EFD-B243-7DF8E894F19E}">
      <dgm:prSet/>
      <dgm:spPr/>
      <dgm:t>
        <a:bodyPr/>
        <a:lstStyle/>
        <a:p>
          <a:endParaRPr lang="en-US"/>
        </a:p>
      </dgm:t>
    </dgm:pt>
    <dgm:pt modelId="{1C3640D8-4386-4773-A007-B15DA0C91DDE}">
      <dgm:prSet/>
      <dgm:spPr/>
      <dgm:t>
        <a:bodyPr/>
        <a:lstStyle/>
        <a:p>
          <a:r>
            <a:rPr lang="en-US"/>
            <a:t>OR ( | ) :</a:t>
          </a:r>
        </a:p>
      </dgm:t>
    </dgm:pt>
    <dgm:pt modelId="{3B28C387-5FF3-41F8-9392-57AAD08CD135}" type="parTrans" cxnId="{391E14E2-8F12-4D39-A1FF-E0C6EDD30C4D}">
      <dgm:prSet/>
      <dgm:spPr/>
      <dgm:t>
        <a:bodyPr/>
        <a:lstStyle/>
        <a:p>
          <a:endParaRPr lang="en-US"/>
        </a:p>
      </dgm:t>
    </dgm:pt>
    <dgm:pt modelId="{82D790BE-6581-47CC-BF65-FEF0B4D213CE}" type="sibTrans" cxnId="{391E14E2-8F12-4D39-A1FF-E0C6EDD30C4D}">
      <dgm:prSet/>
      <dgm:spPr/>
      <dgm:t>
        <a:bodyPr/>
        <a:lstStyle/>
        <a:p>
          <a:endParaRPr lang="en-US"/>
        </a:p>
      </dgm:t>
    </dgm:pt>
    <dgm:pt modelId="{EEE0020E-5595-40F3-8694-FF981AA05400}">
      <dgm:prSet/>
      <dgm:spPr/>
      <dgm:t>
        <a:bodyPr/>
        <a:lstStyle/>
        <a:p>
          <a:r>
            <a:rPr lang="en-US"/>
            <a:t>XOR ( ^ )</a:t>
          </a:r>
        </a:p>
      </dgm:t>
    </dgm:pt>
    <dgm:pt modelId="{DAB387DF-58ED-41D7-855B-38FE1E59A20E}" type="parTrans" cxnId="{6B235442-E6E4-4670-98B3-C35B14E1BE9A}">
      <dgm:prSet/>
      <dgm:spPr/>
      <dgm:t>
        <a:bodyPr/>
        <a:lstStyle/>
        <a:p>
          <a:endParaRPr lang="en-US"/>
        </a:p>
      </dgm:t>
    </dgm:pt>
    <dgm:pt modelId="{72C16B14-A45D-4D92-B0F3-08952BA41399}" type="sibTrans" cxnId="{6B235442-E6E4-4670-98B3-C35B14E1BE9A}">
      <dgm:prSet/>
      <dgm:spPr/>
      <dgm:t>
        <a:bodyPr/>
        <a:lstStyle/>
        <a:p>
          <a:endParaRPr lang="en-US"/>
        </a:p>
      </dgm:t>
    </dgm:pt>
    <dgm:pt modelId="{CEFAFEBD-46C6-4694-8602-C0EBBEF8F695}">
      <dgm:prSet/>
      <dgm:spPr/>
      <dgm:t>
        <a:bodyPr/>
        <a:lstStyle/>
        <a:p>
          <a:r>
            <a:rPr lang="en-US"/>
            <a:t>NOT ( ~ )</a:t>
          </a:r>
        </a:p>
      </dgm:t>
    </dgm:pt>
    <dgm:pt modelId="{E898ECBA-86CE-4A10-8CA3-6C435990BAE9}" type="parTrans" cxnId="{C1EBE5CB-FD39-4409-B242-A3351F44CC9E}">
      <dgm:prSet/>
      <dgm:spPr/>
      <dgm:t>
        <a:bodyPr/>
        <a:lstStyle/>
        <a:p>
          <a:endParaRPr lang="en-US"/>
        </a:p>
      </dgm:t>
    </dgm:pt>
    <dgm:pt modelId="{E14ED435-D131-4080-82EF-8228DA8E7D5E}" type="sibTrans" cxnId="{C1EBE5CB-FD39-4409-B242-A3351F44CC9E}">
      <dgm:prSet/>
      <dgm:spPr/>
      <dgm:t>
        <a:bodyPr/>
        <a:lstStyle/>
        <a:p>
          <a:endParaRPr lang="en-US"/>
        </a:p>
      </dgm:t>
    </dgm:pt>
    <dgm:pt modelId="{CB9D0E02-9CA3-47C3-820A-1035E50DEF95}">
      <dgm:prSet/>
      <dgm:spPr/>
      <dgm:t>
        <a:bodyPr/>
        <a:lstStyle/>
        <a:p>
          <a:r>
            <a:rPr lang="en-US" dirty="0"/>
            <a:t>Left Shift  ( &lt;&lt; )</a:t>
          </a:r>
        </a:p>
      </dgm:t>
    </dgm:pt>
    <dgm:pt modelId="{C35BAFB4-1F47-476C-ADE6-5D4CCBB873E5}" type="parTrans" cxnId="{02756FD6-7A2B-4386-B69D-B53F9E4D0769}">
      <dgm:prSet/>
      <dgm:spPr/>
      <dgm:t>
        <a:bodyPr/>
        <a:lstStyle/>
        <a:p>
          <a:endParaRPr lang="en-US"/>
        </a:p>
      </dgm:t>
    </dgm:pt>
    <dgm:pt modelId="{E1EEE3B5-1664-4B32-A790-C6A5047B1EAF}" type="sibTrans" cxnId="{02756FD6-7A2B-4386-B69D-B53F9E4D0769}">
      <dgm:prSet/>
      <dgm:spPr/>
      <dgm:t>
        <a:bodyPr/>
        <a:lstStyle/>
        <a:p>
          <a:endParaRPr lang="en-US"/>
        </a:p>
      </dgm:t>
    </dgm:pt>
    <dgm:pt modelId="{35A20FE1-9424-4049-814D-0355B76B8BC1}">
      <dgm:prSet/>
      <dgm:spPr/>
      <dgm:t>
        <a:bodyPr/>
        <a:lstStyle/>
        <a:p>
          <a:r>
            <a:rPr lang="en-US"/>
            <a:t>Right Shift ( &gt;&gt; )</a:t>
          </a:r>
        </a:p>
      </dgm:t>
    </dgm:pt>
    <dgm:pt modelId="{AAD4FF70-9463-40EC-B459-C38C75A6B764}" type="parTrans" cxnId="{2BBCAA63-4B59-4AF8-B869-1EC0A155D446}">
      <dgm:prSet/>
      <dgm:spPr/>
      <dgm:t>
        <a:bodyPr/>
        <a:lstStyle/>
        <a:p>
          <a:endParaRPr lang="en-US"/>
        </a:p>
      </dgm:t>
    </dgm:pt>
    <dgm:pt modelId="{18671BDF-479E-456D-96B8-0821623A988B}" type="sibTrans" cxnId="{2BBCAA63-4B59-4AF8-B869-1EC0A155D446}">
      <dgm:prSet/>
      <dgm:spPr/>
      <dgm:t>
        <a:bodyPr/>
        <a:lstStyle/>
        <a:p>
          <a:endParaRPr lang="en-US"/>
        </a:p>
      </dgm:t>
    </dgm:pt>
    <dgm:pt modelId="{232BDFC4-1371-4BEF-831D-1D1093298AD1}" type="pres">
      <dgm:prSet presAssocID="{040322C3-7B7A-4E58-A5A9-DE72161A1AC2}" presName="vert0" presStyleCnt="0">
        <dgm:presLayoutVars>
          <dgm:dir/>
          <dgm:animOne val="branch"/>
          <dgm:animLvl val="lvl"/>
        </dgm:presLayoutVars>
      </dgm:prSet>
      <dgm:spPr/>
    </dgm:pt>
    <dgm:pt modelId="{6C37CBAA-CBCB-4C5F-8F4A-223EF75417F0}" type="pres">
      <dgm:prSet presAssocID="{E9129C65-0584-4166-9E35-B09398A876FB}" presName="thickLine" presStyleLbl="alignNode1" presStyleIdx="0" presStyleCnt="6"/>
      <dgm:spPr/>
    </dgm:pt>
    <dgm:pt modelId="{EEB14BF4-4C15-4AC1-9459-2C6C68F6100F}" type="pres">
      <dgm:prSet presAssocID="{E9129C65-0584-4166-9E35-B09398A876FB}" presName="horz1" presStyleCnt="0"/>
      <dgm:spPr/>
    </dgm:pt>
    <dgm:pt modelId="{270F5995-908C-4843-9CE8-D6E99063C91B}" type="pres">
      <dgm:prSet presAssocID="{E9129C65-0584-4166-9E35-B09398A876FB}" presName="tx1" presStyleLbl="revTx" presStyleIdx="0" presStyleCnt="6"/>
      <dgm:spPr/>
    </dgm:pt>
    <dgm:pt modelId="{C4FB04B5-1D97-4586-88F5-BB7FCD517F19}" type="pres">
      <dgm:prSet presAssocID="{E9129C65-0584-4166-9E35-B09398A876FB}" presName="vert1" presStyleCnt="0"/>
      <dgm:spPr/>
    </dgm:pt>
    <dgm:pt modelId="{2AF3961C-D9E9-473E-85BE-269630D8061B}" type="pres">
      <dgm:prSet presAssocID="{1C3640D8-4386-4773-A007-B15DA0C91DDE}" presName="thickLine" presStyleLbl="alignNode1" presStyleIdx="1" presStyleCnt="6"/>
      <dgm:spPr/>
    </dgm:pt>
    <dgm:pt modelId="{99B69F12-7C20-4353-8BF0-CF00F387675B}" type="pres">
      <dgm:prSet presAssocID="{1C3640D8-4386-4773-A007-B15DA0C91DDE}" presName="horz1" presStyleCnt="0"/>
      <dgm:spPr/>
    </dgm:pt>
    <dgm:pt modelId="{C2CF2CB2-34B8-45D4-B830-3FC2DF0489BE}" type="pres">
      <dgm:prSet presAssocID="{1C3640D8-4386-4773-A007-B15DA0C91DDE}" presName="tx1" presStyleLbl="revTx" presStyleIdx="1" presStyleCnt="6"/>
      <dgm:spPr/>
    </dgm:pt>
    <dgm:pt modelId="{2A658FD2-E87A-45AC-BF55-0B5D215611B4}" type="pres">
      <dgm:prSet presAssocID="{1C3640D8-4386-4773-A007-B15DA0C91DDE}" presName="vert1" presStyleCnt="0"/>
      <dgm:spPr/>
    </dgm:pt>
    <dgm:pt modelId="{62EA82EC-258E-4742-8ADA-EA9563CF75F6}" type="pres">
      <dgm:prSet presAssocID="{EEE0020E-5595-40F3-8694-FF981AA05400}" presName="thickLine" presStyleLbl="alignNode1" presStyleIdx="2" presStyleCnt="6"/>
      <dgm:spPr/>
    </dgm:pt>
    <dgm:pt modelId="{F6D92194-BBBE-441B-8C39-CC7648E6FC15}" type="pres">
      <dgm:prSet presAssocID="{EEE0020E-5595-40F3-8694-FF981AA05400}" presName="horz1" presStyleCnt="0"/>
      <dgm:spPr/>
    </dgm:pt>
    <dgm:pt modelId="{56F703DB-9E49-4154-9484-2602948E2504}" type="pres">
      <dgm:prSet presAssocID="{EEE0020E-5595-40F3-8694-FF981AA05400}" presName="tx1" presStyleLbl="revTx" presStyleIdx="2" presStyleCnt="6"/>
      <dgm:spPr/>
    </dgm:pt>
    <dgm:pt modelId="{469704F6-58CB-4EFE-B518-8A59437FA937}" type="pres">
      <dgm:prSet presAssocID="{EEE0020E-5595-40F3-8694-FF981AA05400}" presName="vert1" presStyleCnt="0"/>
      <dgm:spPr/>
    </dgm:pt>
    <dgm:pt modelId="{A120B243-C7F4-40D0-BFAA-B9FADC76B398}" type="pres">
      <dgm:prSet presAssocID="{CEFAFEBD-46C6-4694-8602-C0EBBEF8F695}" presName="thickLine" presStyleLbl="alignNode1" presStyleIdx="3" presStyleCnt="6"/>
      <dgm:spPr/>
    </dgm:pt>
    <dgm:pt modelId="{A5919613-BE21-4D4D-8CD0-DF1509D5445C}" type="pres">
      <dgm:prSet presAssocID="{CEFAFEBD-46C6-4694-8602-C0EBBEF8F695}" presName="horz1" presStyleCnt="0"/>
      <dgm:spPr/>
    </dgm:pt>
    <dgm:pt modelId="{D42F78DE-3AA6-492E-AB50-ADEDF52106C5}" type="pres">
      <dgm:prSet presAssocID="{CEFAFEBD-46C6-4694-8602-C0EBBEF8F695}" presName="tx1" presStyleLbl="revTx" presStyleIdx="3" presStyleCnt="6"/>
      <dgm:spPr/>
    </dgm:pt>
    <dgm:pt modelId="{F7E9CFC8-1FE1-434E-A2F8-01909ED1EED3}" type="pres">
      <dgm:prSet presAssocID="{CEFAFEBD-46C6-4694-8602-C0EBBEF8F695}" presName="vert1" presStyleCnt="0"/>
      <dgm:spPr/>
    </dgm:pt>
    <dgm:pt modelId="{B84481AD-BC51-453C-98E9-7CC1C7D6C052}" type="pres">
      <dgm:prSet presAssocID="{CB9D0E02-9CA3-47C3-820A-1035E50DEF95}" presName="thickLine" presStyleLbl="alignNode1" presStyleIdx="4" presStyleCnt="6"/>
      <dgm:spPr/>
    </dgm:pt>
    <dgm:pt modelId="{C33895E0-4543-4C0F-AEF9-99CC50ABB5D3}" type="pres">
      <dgm:prSet presAssocID="{CB9D0E02-9CA3-47C3-820A-1035E50DEF95}" presName="horz1" presStyleCnt="0"/>
      <dgm:spPr/>
    </dgm:pt>
    <dgm:pt modelId="{65DCC455-372F-4D53-8980-3FD9791DE8CB}" type="pres">
      <dgm:prSet presAssocID="{CB9D0E02-9CA3-47C3-820A-1035E50DEF95}" presName="tx1" presStyleLbl="revTx" presStyleIdx="4" presStyleCnt="6"/>
      <dgm:spPr/>
    </dgm:pt>
    <dgm:pt modelId="{76A9CC99-375D-495D-A600-A4E7A55498A3}" type="pres">
      <dgm:prSet presAssocID="{CB9D0E02-9CA3-47C3-820A-1035E50DEF95}" presName="vert1" presStyleCnt="0"/>
      <dgm:spPr/>
    </dgm:pt>
    <dgm:pt modelId="{53C89FCC-4C2A-4961-A478-B4CD814C154F}" type="pres">
      <dgm:prSet presAssocID="{35A20FE1-9424-4049-814D-0355B76B8BC1}" presName="thickLine" presStyleLbl="alignNode1" presStyleIdx="5" presStyleCnt="6"/>
      <dgm:spPr/>
    </dgm:pt>
    <dgm:pt modelId="{6CEFC6C1-96D7-4BC4-A5D4-5CE27C3F8401}" type="pres">
      <dgm:prSet presAssocID="{35A20FE1-9424-4049-814D-0355B76B8BC1}" presName="horz1" presStyleCnt="0"/>
      <dgm:spPr/>
    </dgm:pt>
    <dgm:pt modelId="{24D39ACB-9681-42C4-8776-E0755A0DA473}" type="pres">
      <dgm:prSet presAssocID="{35A20FE1-9424-4049-814D-0355B76B8BC1}" presName="tx1" presStyleLbl="revTx" presStyleIdx="5" presStyleCnt="6"/>
      <dgm:spPr/>
    </dgm:pt>
    <dgm:pt modelId="{ECF739FA-869A-41B1-B2CE-796552639450}" type="pres">
      <dgm:prSet presAssocID="{35A20FE1-9424-4049-814D-0355B76B8BC1}" presName="vert1" presStyleCnt="0"/>
      <dgm:spPr/>
    </dgm:pt>
  </dgm:ptLst>
  <dgm:cxnLst>
    <dgm:cxn modelId="{A2D28A09-1FCB-4F92-88D1-08FD1FBB3A47}" type="presOf" srcId="{35A20FE1-9424-4049-814D-0355B76B8BC1}" destId="{24D39ACB-9681-42C4-8776-E0755A0DA473}" srcOrd="0" destOrd="0" presId="urn:microsoft.com/office/officeart/2008/layout/LinedList"/>
    <dgm:cxn modelId="{6EC1190F-1F48-4576-8F49-241342378873}" type="presOf" srcId="{040322C3-7B7A-4E58-A5A9-DE72161A1AC2}" destId="{232BDFC4-1371-4BEF-831D-1D1093298AD1}" srcOrd="0" destOrd="0" presId="urn:microsoft.com/office/officeart/2008/layout/LinedList"/>
    <dgm:cxn modelId="{6B235442-E6E4-4670-98B3-C35B14E1BE9A}" srcId="{040322C3-7B7A-4E58-A5A9-DE72161A1AC2}" destId="{EEE0020E-5595-40F3-8694-FF981AA05400}" srcOrd="2" destOrd="0" parTransId="{DAB387DF-58ED-41D7-855B-38FE1E59A20E}" sibTransId="{72C16B14-A45D-4D92-B0F3-08952BA41399}"/>
    <dgm:cxn modelId="{CC719D43-F0C8-4D3B-813E-37751F46E30A}" type="presOf" srcId="{EEE0020E-5595-40F3-8694-FF981AA05400}" destId="{56F703DB-9E49-4154-9484-2602948E2504}" srcOrd="0" destOrd="0" presId="urn:microsoft.com/office/officeart/2008/layout/LinedList"/>
    <dgm:cxn modelId="{2BBCAA63-4B59-4AF8-B869-1EC0A155D446}" srcId="{040322C3-7B7A-4E58-A5A9-DE72161A1AC2}" destId="{35A20FE1-9424-4049-814D-0355B76B8BC1}" srcOrd="5" destOrd="0" parTransId="{AAD4FF70-9463-40EC-B459-C38C75A6B764}" sibTransId="{18671BDF-479E-456D-96B8-0821623A988B}"/>
    <dgm:cxn modelId="{6DFDAC93-A29E-440B-B3DF-A012D093FEF7}" type="presOf" srcId="{1C3640D8-4386-4773-A007-B15DA0C91DDE}" destId="{C2CF2CB2-34B8-45D4-B830-3FC2DF0489BE}" srcOrd="0" destOrd="0" presId="urn:microsoft.com/office/officeart/2008/layout/LinedList"/>
    <dgm:cxn modelId="{C0EF39B8-237D-4481-9C40-185AF7A0F6F0}" type="presOf" srcId="{CEFAFEBD-46C6-4694-8602-C0EBBEF8F695}" destId="{D42F78DE-3AA6-492E-AB50-ADEDF52106C5}" srcOrd="0" destOrd="0" presId="urn:microsoft.com/office/officeart/2008/layout/LinedList"/>
    <dgm:cxn modelId="{C1EBE5CB-FD39-4409-B242-A3351F44CC9E}" srcId="{040322C3-7B7A-4E58-A5A9-DE72161A1AC2}" destId="{CEFAFEBD-46C6-4694-8602-C0EBBEF8F695}" srcOrd="3" destOrd="0" parTransId="{E898ECBA-86CE-4A10-8CA3-6C435990BAE9}" sibTransId="{E14ED435-D131-4080-82EF-8228DA8E7D5E}"/>
    <dgm:cxn modelId="{02756FD6-7A2B-4386-B69D-B53F9E4D0769}" srcId="{040322C3-7B7A-4E58-A5A9-DE72161A1AC2}" destId="{CB9D0E02-9CA3-47C3-820A-1035E50DEF95}" srcOrd="4" destOrd="0" parTransId="{C35BAFB4-1F47-476C-ADE6-5D4CCBB873E5}" sibTransId="{E1EEE3B5-1664-4B32-A790-C6A5047B1EAF}"/>
    <dgm:cxn modelId="{3B8026E1-A532-4EFD-B243-7DF8E894F19E}" srcId="{040322C3-7B7A-4E58-A5A9-DE72161A1AC2}" destId="{E9129C65-0584-4166-9E35-B09398A876FB}" srcOrd="0" destOrd="0" parTransId="{F4385694-4E5E-4FA0-8CE7-35CBD11D509C}" sibTransId="{6A6D1AD6-B444-4466-8392-1F7E38C0A7B7}"/>
    <dgm:cxn modelId="{391E14E2-8F12-4D39-A1FF-E0C6EDD30C4D}" srcId="{040322C3-7B7A-4E58-A5A9-DE72161A1AC2}" destId="{1C3640D8-4386-4773-A007-B15DA0C91DDE}" srcOrd="1" destOrd="0" parTransId="{3B28C387-5FF3-41F8-9392-57AAD08CD135}" sibTransId="{82D790BE-6581-47CC-BF65-FEF0B4D213CE}"/>
    <dgm:cxn modelId="{BEE6D5E2-11BF-4A0B-B654-9F92DB30289C}" type="presOf" srcId="{CB9D0E02-9CA3-47C3-820A-1035E50DEF95}" destId="{65DCC455-372F-4D53-8980-3FD9791DE8CB}" srcOrd="0" destOrd="0" presId="urn:microsoft.com/office/officeart/2008/layout/LinedList"/>
    <dgm:cxn modelId="{E57106E3-DB65-4671-B104-FF5C387D52E3}" type="presOf" srcId="{E9129C65-0584-4166-9E35-B09398A876FB}" destId="{270F5995-908C-4843-9CE8-D6E99063C91B}" srcOrd="0" destOrd="0" presId="urn:microsoft.com/office/officeart/2008/layout/LinedList"/>
    <dgm:cxn modelId="{44492620-885B-4FFD-A8B4-7202EB4EF2CF}" type="presParOf" srcId="{232BDFC4-1371-4BEF-831D-1D1093298AD1}" destId="{6C37CBAA-CBCB-4C5F-8F4A-223EF75417F0}" srcOrd="0" destOrd="0" presId="urn:microsoft.com/office/officeart/2008/layout/LinedList"/>
    <dgm:cxn modelId="{ABBF8BF5-7013-4E0F-87D4-006AC51BB682}" type="presParOf" srcId="{232BDFC4-1371-4BEF-831D-1D1093298AD1}" destId="{EEB14BF4-4C15-4AC1-9459-2C6C68F6100F}" srcOrd="1" destOrd="0" presId="urn:microsoft.com/office/officeart/2008/layout/LinedList"/>
    <dgm:cxn modelId="{17F28C9E-984A-4ADA-ABA2-D4209BE3F809}" type="presParOf" srcId="{EEB14BF4-4C15-4AC1-9459-2C6C68F6100F}" destId="{270F5995-908C-4843-9CE8-D6E99063C91B}" srcOrd="0" destOrd="0" presId="urn:microsoft.com/office/officeart/2008/layout/LinedList"/>
    <dgm:cxn modelId="{793FA37B-1BE3-4419-88DC-C0C8858FFE20}" type="presParOf" srcId="{EEB14BF4-4C15-4AC1-9459-2C6C68F6100F}" destId="{C4FB04B5-1D97-4586-88F5-BB7FCD517F19}" srcOrd="1" destOrd="0" presId="urn:microsoft.com/office/officeart/2008/layout/LinedList"/>
    <dgm:cxn modelId="{D5846850-B25E-44CF-8B03-68E53FF7E60B}" type="presParOf" srcId="{232BDFC4-1371-4BEF-831D-1D1093298AD1}" destId="{2AF3961C-D9E9-473E-85BE-269630D8061B}" srcOrd="2" destOrd="0" presId="urn:microsoft.com/office/officeart/2008/layout/LinedList"/>
    <dgm:cxn modelId="{22901666-7A5F-4708-B972-2E28D232E5B0}" type="presParOf" srcId="{232BDFC4-1371-4BEF-831D-1D1093298AD1}" destId="{99B69F12-7C20-4353-8BF0-CF00F387675B}" srcOrd="3" destOrd="0" presId="urn:microsoft.com/office/officeart/2008/layout/LinedList"/>
    <dgm:cxn modelId="{F6454D3F-50CF-4440-8EFD-A3E956562467}" type="presParOf" srcId="{99B69F12-7C20-4353-8BF0-CF00F387675B}" destId="{C2CF2CB2-34B8-45D4-B830-3FC2DF0489BE}" srcOrd="0" destOrd="0" presId="urn:microsoft.com/office/officeart/2008/layout/LinedList"/>
    <dgm:cxn modelId="{FBD80C32-A7AF-4C60-909F-A9943282FF85}" type="presParOf" srcId="{99B69F12-7C20-4353-8BF0-CF00F387675B}" destId="{2A658FD2-E87A-45AC-BF55-0B5D215611B4}" srcOrd="1" destOrd="0" presId="urn:microsoft.com/office/officeart/2008/layout/LinedList"/>
    <dgm:cxn modelId="{88518CED-E24C-47DD-981E-010B4D8C03BA}" type="presParOf" srcId="{232BDFC4-1371-4BEF-831D-1D1093298AD1}" destId="{62EA82EC-258E-4742-8ADA-EA9563CF75F6}" srcOrd="4" destOrd="0" presId="urn:microsoft.com/office/officeart/2008/layout/LinedList"/>
    <dgm:cxn modelId="{FB450998-0532-4689-87E7-0408A1407F38}" type="presParOf" srcId="{232BDFC4-1371-4BEF-831D-1D1093298AD1}" destId="{F6D92194-BBBE-441B-8C39-CC7648E6FC15}" srcOrd="5" destOrd="0" presId="urn:microsoft.com/office/officeart/2008/layout/LinedList"/>
    <dgm:cxn modelId="{F14C6EA0-2818-47CF-BFF1-B0BF7110D61B}" type="presParOf" srcId="{F6D92194-BBBE-441B-8C39-CC7648E6FC15}" destId="{56F703DB-9E49-4154-9484-2602948E2504}" srcOrd="0" destOrd="0" presId="urn:microsoft.com/office/officeart/2008/layout/LinedList"/>
    <dgm:cxn modelId="{4C6F2432-14AF-4DC0-9FCB-5334FC0F8900}" type="presParOf" srcId="{F6D92194-BBBE-441B-8C39-CC7648E6FC15}" destId="{469704F6-58CB-4EFE-B518-8A59437FA937}" srcOrd="1" destOrd="0" presId="urn:microsoft.com/office/officeart/2008/layout/LinedList"/>
    <dgm:cxn modelId="{744B5A18-619E-4B43-BF4D-50B970C568D7}" type="presParOf" srcId="{232BDFC4-1371-4BEF-831D-1D1093298AD1}" destId="{A120B243-C7F4-40D0-BFAA-B9FADC76B398}" srcOrd="6" destOrd="0" presId="urn:microsoft.com/office/officeart/2008/layout/LinedList"/>
    <dgm:cxn modelId="{46982535-83B8-4738-A4A8-8B4CF5EB8D79}" type="presParOf" srcId="{232BDFC4-1371-4BEF-831D-1D1093298AD1}" destId="{A5919613-BE21-4D4D-8CD0-DF1509D5445C}" srcOrd="7" destOrd="0" presId="urn:microsoft.com/office/officeart/2008/layout/LinedList"/>
    <dgm:cxn modelId="{833F3907-883B-497E-8BE2-0F57DF52C0B8}" type="presParOf" srcId="{A5919613-BE21-4D4D-8CD0-DF1509D5445C}" destId="{D42F78DE-3AA6-492E-AB50-ADEDF52106C5}" srcOrd="0" destOrd="0" presId="urn:microsoft.com/office/officeart/2008/layout/LinedList"/>
    <dgm:cxn modelId="{6F0E0414-54E8-4BB7-BB3B-9E9BC795E297}" type="presParOf" srcId="{A5919613-BE21-4D4D-8CD0-DF1509D5445C}" destId="{F7E9CFC8-1FE1-434E-A2F8-01909ED1EED3}" srcOrd="1" destOrd="0" presId="urn:microsoft.com/office/officeart/2008/layout/LinedList"/>
    <dgm:cxn modelId="{168184EE-1ACB-49F0-BDA1-A798DF1123E4}" type="presParOf" srcId="{232BDFC4-1371-4BEF-831D-1D1093298AD1}" destId="{B84481AD-BC51-453C-98E9-7CC1C7D6C052}" srcOrd="8" destOrd="0" presId="urn:microsoft.com/office/officeart/2008/layout/LinedList"/>
    <dgm:cxn modelId="{8063E9EE-FBE1-4341-808A-509747327EE4}" type="presParOf" srcId="{232BDFC4-1371-4BEF-831D-1D1093298AD1}" destId="{C33895E0-4543-4C0F-AEF9-99CC50ABB5D3}" srcOrd="9" destOrd="0" presId="urn:microsoft.com/office/officeart/2008/layout/LinedList"/>
    <dgm:cxn modelId="{7F76B051-943B-4204-8778-CF2C232671F5}" type="presParOf" srcId="{C33895E0-4543-4C0F-AEF9-99CC50ABB5D3}" destId="{65DCC455-372F-4D53-8980-3FD9791DE8CB}" srcOrd="0" destOrd="0" presId="urn:microsoft.com/office/officeart/2008/layout/LinedList"/>
    <dgm:cxn modelId="{C78CFB33-2B92-4CAD-B1B8-38572B1577CD}" type="presParOf" srcId="{C33895E0-4543-4C0F-AEF9-99CC50ABB5D3}" destId="{76A9CC99-375D-495D-A600-A4E7A55498A3}" srcOrd="1" destOrd="0" presId="urn:microsoft.com/office/officeart/2008/layout/LinedList"/>
    <dgm:cxn modelId="{75CE8E11-5AA1-48F2-ADB9-E53E2937C507}" type="presParOf" srcId="{232BDFC4-1371-4BEF-831D-1D1093298AD1}" destId="{53C89FCC-4C2A-4961-A478-B4CD814C154F}" srcOrd="10" destOrd="0" presId="urn:microsoft.com/office/officeart/2008/layout/LinedList"/>
    <dgm:cxn modelId="{1086E8C2-F741-44CB-B9A6-DA97B4AF3554}" type="presParOf" srcId="{232BDFC4-1371-4BEF-831D-1D1093298AD1}" destId="{6CEFC6C1-96D7-4BC4-A5D4-5CE27C3F8401}" srcOrd="11" destOrd="0" presId="urn:microsoft.com/office/officeart/2008/layout/LinedList"/>
    <dgm:cxn modelId="{23BDA86C-27D1-4DEC-A77E-C472D9981BCA}" type="presParOf" srcId="{6CEFC6C1-96D7-4BC4-A5D4-5CE27C3F8401}" destId="{24D39ACB-9681-42C4-8776-E0755A0DA473}" srcOrd="0" destOrd="0" presId="urn:microsoft.com/office/officeart/2008/layout/LinedList"/>
    <dgm:cxn modelId="{34788583-22E3-4991-BD8E-782DBACBB949}" type="presParOf" srcId="{6CEFC6C1-96D7-4BC4-A5D4-5CE27C3F8401}" destId="{ECF739FA-869A-41B1-B2CE-7965526394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5F55EB-B912-444B-B46B-CE8B55AAF5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0D0A89-109D-4611-9527-17B49585BA65}">
      <dgm:prSet/>
      <dgm:spPr/>
      <dgm:t>
        <a:bodyPr/>
        <a:lstStyle/>
        <a:p>
          <a:r>
            <a:rPr lang="en-US"/>
            <a:t>It simply flips the bits of a numer</a:t>
          </a:r>
        </a:p>
      </dgm:t>
    </dgm:pt>
    <dgm:pt modelId="{F6C27A05-16A0-4886-BFD5-3D70F30064A8}" type="parTrans" cxnId="{87A5544B-1DD8-4888-8963-3558CA76F285}">
      <dgm:prSet/>
      <dgm:spPr/>
      <dgm:t>
        <a:bodyPr/>
        <a:lstStyle/>
        <a:p>
          <a:endParaRPr lang="en-US"/>
        </a:p>
      </dgm:t>
    </dgm:pt>
    <dgm:pt modelId="{4D86378F-7ADA-457E-84AF-6A35CCC5B06D}" type="sibTrans" cxnId="{87A5544B-1DD8-4888-8963-3558CA76F285}">
      <dgm:prSet/>
      <dgm:spPr/>
      <dgm:t>
        <a:bodyPr/>
        <a:lstStyle/>
        <a:p>
          <a:endParaRPr lang="en-US"/>
        </a:p>
      </dgm:t>
    </dgm:pt>
    <dgm:pt modelId="{05CECD9B-B6F6-4E74-A734-3051880B84B6}">
      <dgm:prSet/>
      <dgm:spPr/>
      <dgm:t>
        <a:bodyPr/>
        <a:lstStyle/>
        <a:p>
          <a:r>
            <a:rPr lang="en-US"/>
            <a:t>If X = 1 -&gt; ~X = 0</a:t>
          </a:r>
        </a:p>
      </dgm:t>
    </dgm:pt>
    <dgm:pt modelId="{4B7CAAC9-970B-4492-9B64-78926A691504}" type="parTrans" cxnId="{98673B05-9EBE-4443-992B-89C7F690F097}">
      <dgm:prSet/>
      <dgm:spPr/>
      <dgm:t>
        <a:bodyPr/>
        <a:lstStyle/>
        <a:p>
          <a:endParaRPr lang="en-US"/>
        </a:p>
      </dgm:t>
    </dgm:pt>
    <dgm:pt modelId="{6A56F40C-179C-4608-AD00-5BB507508330}" type="sibTrans" cxnId="{98673B05-9EBE-4443-992B-89C7F690F097}">
      <dgm:prSet/>
      <dgm:spPr/>
      <dgm:t>
        <a:bodyPr/>
        <a:lstStyle/>
        <a:p>
          <a:endParaRPr lang="en-US"/>
        </a:p>
      </dgm:t>
    </dgm:pt>
    <dgm:pt modelId="{9EFEAE6A-A05A-45AA-B302-46314E40337C}">
      <dgm:prSet/>
      <dgm:spPr/>
      <dgm:t>
        <a:bodyPr/>
        <a:lstStyle/>
        <a:p>
          <a:r>
            <a:rPr lang="en-US"/>
            <a:t>If X = 0 -&gt; ~X = 1</a:t>
          </a:r>
        </a:p>
      </dgm:t>
    </dgm:pt>
    <dgm:pt modelId="{AF416167-C3AF-44D5-99A6-72CA179C8A06}" type="parTrans" cxnId="{E6E4CB7C-E7CA-4534-A97C-E0AECC61FD04}">
      <dgm:prSet/>
      <dgm:spPr/>
      <dgm:t>
        <a:bodyPr/>
        <a:lstStyle/>
        <a:p>
          <a:endParaRPr lang="en-US"/>
        </a:p>
      </dgm:t>
    </dgm:pt>
    <dgm:pt modelId="{F08F1AEE-550C-48F6-99BA-E605C334C60E}" type="sibTrans" cxnId="{E6E4CB7C-E7CA-4534-A97C-E0AECC61FD04}">
      <dgm:prSet/>
      <dgm:spPr/>
      <dgm:t>
        <a:bodyPr/>
        <a:lstStyle/>
        <a:p>
          <a:endParaRPr lang="en-US"/>
        </a:p>
      </dgm:t>
    </dgm:pt>
    <dgm:pt modelId="{8246C944-3218-43CD-BB1C-74CF63637B35}" type="pres">
      <dgm:prSet presAssocID="{9D5F55EB-B912-444B-B46B-CE8B55AAF574}" presName="linear" presStyleCnt="0">
        <dgm:presLayoutVars>
          <dgm:animLvl val="lvl"/>
          <dgm:resizeHandles val="exact"/>
        </dgm:presLayoutVars>
      </dgm:prSet>
      <dgm:spPr/>
    </dgm:pt>
    <dgm:pt modelId="{D812D954-0AAD-497F-9A72-61BF0E06E5E9}" type="pres">
      <dgm:prSet presAssocID="{FC0D0A89-109D-4611-9527-17B49585BA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1A4731-EDF5-4B0B-87DE-DFCE96A38D5B}" type="pres">
      <dgm:prSet presAssocID="{4D86378F-7ADA-457E-84AF-6A35CCC5B06D}" presName="spacer" presStyleCnt="0"/>
      <dgm:spPr/>
    </dgm:pt>
    <dgm:pt modelId="{CD20D658-1D7A-40BF-8E02-E036487B26FE}" type="pres">
      <dgm:prSet presAssocID="{05CECD9B-B6F6-4E74-A734-3051880B84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78ED98-65F1-4FAA-8E95-6FF0C28A0220}" type="pres">
      <dgm:prSet presAssocID="{6A56F40C-179C-4608-AD00-5BB507508330}" presName="spacer" presStyleCnt="0"/>
      <dgm:spPr/>
    </dgm:pt>
    <dgm:pt modelId="{7672AC6A-FB91-44B4-BCCC-1AD3BCC71916}" type="pres">
      <dgm:prSet presAssocID="{9EFEAE6A-A05A-45AA-B302-46314E4033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673B05-9EBE-4443-992B-89C7F690F097}" srcId="{9D5F55EB-B912-444B-B46B-CE8B55AAF574}" destId="{05CECD9B-B6F6-4E74-A734-3051880B84B6}" srcOrd="1" destOrd="0" parTransId="{4B7CAAC9-970B-4492-9B64-78926A691504}" sibTransId="{6A56F40C-179C-4608-AD00-5BB507508330}"/>
    <dgm:cxn modelId="{A74D8105-978B-4131-A82E-8EB828DCF405}" type="presOf" srcId="{05CECD9B-B6F6-4E74-A734-3051880B84B6}" destId="{CD20D658-1D7A-40BF-8E02-E036487B26FE}" srcOrd="0" destOrd="0" presId="urn:microsoft.com/office/officeart/2005/8/layout/vList2"/>
    <dgm:cxn modelId="{1D18A737-B4E2-4AC0-A8D3-B7579679B3D2}" type="presOf" srcId="{9EFEAE6A-A05A-45AA-B302-46314E40337C}" destId="{7672AC6A-FB91-44B4-BCCC-1AD3BCC71916}" srcOrd="0" destOrd="0" presId="urn:microsoft.com/office/officeart/2005/8/layout/vList2"/>
    <dgm:cxn modelId="{87A5544B-1DD8-4888-8963-3558CA76F285}" srcId="{9D5F55EB-B912-444B-B46B-CE8B55AAF574}" destId="{FC0D0A89-109D-4611-9527-17B49585BA65}" srcOrd="0" destOrd="0" parTransId="{F6C27A05-16A0-4886-BFD5-3D70F30064A8}" sibTransId="{4D86378F-7ADA-457E-84AF-6A35CCC5B06D}"/>
    <dgm:cxn modelId="{1E54916B-38EC-4AA6-98A9-0592AF1BD411}" type="presOf" srcId="{9D5F55EB-B912-444B-B46B-CE8B55AAF574}" destId="{8246C944-3218-43CD-BB1C-74CF63637B35}" srcOrd="0" destOrd="0" presId="urn:microsoft.com/office/officeart/2005/8/layout/vList2"/>
    <dgm:cxn modelId="{E6E4CB7C-E7CA-4534-A97C-E0AECC61FD04}" srcId="{9D5F55EB-B912-444B-B46B-CE8B55AAF574}" destId="{9EFEAE6A-A05A-45AA-B302-46314E40337C}" srcOrd="2" destOrd="0" parTransId="{AF416167-C3AF-44D5-99A6-72CA179C8A06}" sibTransId="{F08F1AEE-550C-48F6-99BA-E605C334C60E}"/>
    <dgm:cxn modelId="{14E869FF-FE22-4FF2-BDCC-14EE46370832}" type="presOf" srcId="{FC0D0A89-109D-4611-9527-17B49585BA65}" destId="{D812D954-0AAD-497F-9A72-61BF0E06E5E9}" srcOrd="0" destOrd="0" presId="urn:microsoft.com/office/officeart/2005/8/layout/vList2"/>
    <dgm:cxn modelId="{F1F65B07-3DCC-4701-B9CB-E540BF10C505}" type="presParOf" srcId="{8246C944-3218-43CD-BB1C-74CF63637B35}" destId="{D812D954-0AAD-497F-9A72-61BF0E06E5E9}" srcOrd="0" destOrd="0" presId="urn:microsoft.com/office/officeart/2005/8/layout/vList2"/>
    <dgm:cxn modelId="{A8259BFB-6D14-4DAC-B6E8-58F4F4730A92}" type="presParOf" srcId="{8246C944-3218-43CD-BB1C-74CF63637B35}" destId="{6C1A4731-EDF5-4B0B-87DE-DFCE96A38D5B}" srcOrd="1" destOrd="0" presId="urn:microsoft.com/office/officeart/2005/8/layout/vList2"/>
    <dgm:cxn modelId="{44A7EBE3-EF74-4E4B-919E-DA60C4C7A8DE}" type="presParOf" srcId="{8246C944-3218-43CD-BB1C-74CF63637B35}" destId="{CD20D658-1D7A-40BF-8E02-E036487B26FE}" srcOrd="2" destOrd="0" presId="urn:microsoft.com/office/officeart/2005/8/layout/vList2"/>
    <dgm:cxn modelId="{FABB357A-0444-496D-8859-FB130723534F}" type="presParOf" srcId="{8246C944-3218-43CD-BB1C-74CF63637B35}" destId="{0678ED98-65F1-4FAA-8E95-6FF0C28A0220}" srcOrd="3" destOrd="0" presId="urn:microsoft.com/office/officeart/2005/8/layout/vList2"/>
    <dgm:cxn modelId="{D3616650-784A-41A3-9111-94F822FA9232}" type="presParOf" srcId="{8246C944-3218-43CD-BB1C-74CF63637B35}" destId="{7672AC6A-FB91-44B4-BCCC-1AD3BCC719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C6A43-B92D-448F-96E8-A57CC4924C28}">
      <dsp:nvSpPr>
        <dsp:cNvPr id="0" name=""/>
        <dsp:cNvSpPr/>
      </dsp:nvSpPr>
      <dsp:spPr>
        <a:xfrm>
          <a:off x="4847" y="1271356"/>
          <a:ext cx="2119279" cy="1271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 Binary Numbers System</a:t>
          </a:r>
        </a:p>
      </dsp:txBody>
      <dsp:txXfrm>
        <a:off x="42090" y="1308599"/>
        <a:ext cx="2044793" cy="1197081"/>
      </dsp:txXfrm>
    </dsp:sp>
    <dsp:sp modelId="{155CC8AB-EB2F-449D-87C1-AEEBF63AADBF}">
      <dsp:nvSpPr>
        <dsp:cNvPr id="0" name=""/>
        <dsp:cNvSpPr/>
      </dsp:nvSpPr>
      <dsp:spPr>
        <a:xfrm>
          <a:off x="2336055" y="164434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36055" y="1749465"/>
        <a:ext cx="314501" cy="315349"/>
      </dsp:txXfrm>
    </dsp:sp>
    <dsp:sp modelId="{2F8847BC-E29D-499B-A99A-A7D4F99B0F42}">
      <dsp:nvSpPr>
        <dsp:cNvPr id="0" name=""/>
        <dsp:cNvSpPr/>
      </dsp:nvSpPr>
      <dsp:spPr>
        <a:xfrm>
          <a:off x="2971839" y="1271356"/>
          <a:ext cx="2119279" cy="1271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 how to convert from Binary to Decimal and viceversa</a:t>
          </a:r>
        </a:p>
      </dsp:txBody>
      <dsp:txXfrm>
        <a:off x="3009082" y="1308599"/>
        <a:ext cx="2044793" cy="1197081"/>
      </dsp:txXfrm>
    </dsp:sp>
    <dsp:sp modelId="{129D8A5B-A05B-4051-B217-C51893ACBA87}">
      <dsp:nvSpPr>
        <dsp:cNvPr id="0" name=""/>
        <dsp:cNvSpPr/>
      </dsp:nvSpPr>
      <dsp:spPr>
        <a:xfrm>
          <a:off x="5303047" y="164434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03047" y="1749465"/>
        <a:ext cx="314501" cy="315349"/>
      </dsp:txXfrm>
    </dsp:sp>
    <dsp:sp modelId="{657AB6CC-B771-4270-AE57-0AAC690055AA}">
      <dsp:nvSpPr>
        <dsp:cNvPr id="0" name=""/>
        <dsp:cNvSpPr/>
      </dsp:nvSpPr>
      <dsp:spPr>
        <a:xfrm>
          <a:off x="5938830" y="1271356"/>
          <a:ext cx="2119279" cy="1271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 Bitwise operators</a:t>
          </a:r>
        </a:p>
      </dsp:txBody>
      <dsp:txXfrm>
        <a:off x="5976073" y="1308599"/>
        <a:ext cx="2044793" cy="1197081"/>
      </dsp:txXfrm>
    </dsp:sp>
    <dsp:sp modelId="{82616A62-43F6-4716-8D49-498B7256976F}">
      <dsp:nvSpPr>
        <dsp:cNvPr id="0" name=""/>
        <dsp:cNvSpPr/>
      </dsp:nvSpPr>
      <dsp:spPr>
        <a:xfrm>
          <a:off x="8270038" y="164434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70038" y="1749465"/>
        <a:ext cx="314501" cy="315349"/>
      </dsp:txXfrm>
    </dsp:sp>
    <dsp:sp modelId="{3FFE6565-0465-4BCB-A922-C7BB5C7FF16A}">
      <dsp:nvSpPr>
        <dsp:cNvPr id="0" name=""/>
        <dsp:cNvSpPr/>
      </dsp:nvSpPr>
      <dsp:spPr>
        <a:xfrm>
          <a:off x="8905822" y="1271356"/>
          <a:ext cx="2119279" cy="1271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Examples and cool tricks</a:t>
          </a:r>
        </a:p>
      </dsp:txBody>
      <dsp:txXfrm>
        <a:off x="8943065" y="1308599"/>
        <a:ext cx="2044793" cy="1197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7669B-9813-49FF-900D-2D0BBDA251F6}">
      <dsp:nvSpPr>
        <dsp:cNvPr id="0" name=""/>
        <dsp:cNvSpPr/>
      </dsp:nvSpPr>
      <dsp:spPr>
        <a:xfrm>
          <a:off x="3231" y="112619"/>
          <a:ext cx="2563601" cy="35890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Assume we want to transform x.</a:t>
          </a:r>
        </a:p>
      </dsp:txBody>
      <dsp:txXfrm>
        <a:off x="3231" y="1476455"/>
        <a:ext cx="2563601" cy="2153425"/>
      </dsp:txXfrm>
    </dsp:sp>
    <dsp:sp modelId="{E0178010-091D-4BE6-9878-90249E853D3C}">
      <dsp:nvSpPr>
        <dsp:cNvPr id="0" name=""/>
        <dsp:cNvSpPr/>
      </dsp:nvSpPr>
      <dsp:spPr>
        <a:xfrm>
          <a:off x="746675" y="471523"/>
          <a:ext cx="1076712" cy="10767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4356" y="629204"/>
        <a:ext cx="761350" cy="761350"/>
      </dsp:txXfrm>
    </dsp:sp>
    <dsp:sp modelId="{A4B613EF-3530-41A8-A6D4-691C6EAACFEA}">
      <dsp:nvSpPr>
        <dsp:cNvPr id="0" name=""/>
        <dsp:cNvSpPr/>
      </dsp:nvSpPr>
      <dsp:spPr>
        <a:xfrm>
          <a:off x="3231" y="3701589"/>
          <a:ext cx="2563601" cy="72"/>
        </a:xfrm>
        <a:prstGeom prst="rect">
          <a:avLst/>
        </a:prstGeom>
        <a:solidFill>
          <a:schemeClr val="accent2">
            <a:hueOff val="213946"/>
            <a:satOff val="-628"/>
            <a:lumOff val="672"/>
            <a:alphaOff val="0"/>
          </a:schemeClr>
        </a:solidFill>
        <a:ln w="22225" cap="rnd" cmpd="sng" algn="ctr">
          <a:solidFill>
            <a:schemeClr val="accent2">
              <a:hueOff val="213946"/>
              <a:satOff val="-628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EED14-0390-449A-ABA1-F9F3B448E0E8}">
      <dsp:nvSpPr>
        <dsp:cNvPr id="0" name=""/>
        <dsp:cNvSpPr/>
      </dsp:nvSpPr>
      <dsp:spPr>
        <a:xfrm>
          <a:off x="2823193" y="112619"/>
          <a:ext cx="2563601" cy="3589042"/>
        </a:xfrm>
        <a:prstGeom prst="rect">
          <a:avLst/>
        </a:prstGeom>
        <a:solidFill>
          <a:schemeClr val="accent2">
            <a:tint val="40000"/>
            <a:alpha val="90000"/>
            <a:hueOff val="550378"/>
            <a:satOff val="1323"/>
            <a:lumOff val="28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50378"/>
              <a:satOff val="1323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 the greatest power of 2 less than or equal to x</a:t>
          </a:r>
        </a:p>
      </dsp:txBody>
      <dsp:txXfrm>
        <a:off x="2823193" y="1476455"/>
        <a:ext cx="2563601" cy="2153425"/>
      </dsp:txXfrm>
    </dsp:sp>
    <dsp:sp modelId="{8EB2598B-7039-4F87-A642-43420C091BE7}">
      <dsp:nvSpPr>
        <dsp:cNvPr id="0" name=""/>
        <dsp:cNvSpPr/>
      </dsp:nvSpPr>
      <dsp:spPr>
        <a:xfrm>
          <a:off x="3566637" y="471523"/>
          <a:ext cx="1076712" cy="1076712"/>
        </a:xfrm>
        <a:prstGeom prst="ellipse">
          <a:avLst/>
        </a:prstGeom>
        <a:solidFill>
          <a:schemeClr val="accent2">
            <a:hueOff val="427892"/>
            <a:satOff val="-1257"/>
            <a:lumOff val="1345"/>
            <a:alphaOff val="0"/>
          </a:schemeClr>
        </a:solidFill>
        <a:ln w="22225" cap="rnd" cmpd="sng" algn="ctr">
          <a:solidFill>
            <a:schemeClr val="accent2">
              <a:hueOff val="427892"/>
              <a:satOff val="-1257"/>
              <a:lumOff val="1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24318" y="629204"/>
        <a:ext cx="761350" cy="761350"/>
      </dsp:txXfrm>
    </dsp:sp>
    <dsp:sp modelId="{3A07E6CF-762C-4590-AB05-64A535C6DCB8}">
      <dsp:nvSpPr>
        <dsp:cNvPr id="0" name=""/>
        <dsp:cNvSpPr/>
      </dsp:nvSpPr>
      <dsp:spPr>
        <a:xfrm>
          <a:off x="2823193" y="3701589"/>
          <a:ext cx="2563601" cy="72"/>
        </a:xfrm>
        <a:prstGeom prst="rect">
          <a:avLst/>
        </a:prstGeom>
        <a:solidFill>
          <a:schemeClr val="accent2">
            <a:hueOff val="641838"/>
            <a:satOff val="-1885"/>
            <a:lumOff val="2017"/>
            <a:alphaOff val="0"/>
          </a:schemeClr>
        </a:solidFill>
        <a:ln w="22225" cap="rnd" cmpd="sng" algn="ctr">
          <a:solidFill>
            <a:schemeClr val="accent2">
              <a:hueOff val="641838"/>
              <a:satOff val="-1885"/>
              <a:lumOff val="2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A440E-B0A1-4441-9189-2D0E7CAC4442}">
      <dsp:nvSpPr>
        <dsp:cNvPr id="0" name=""/>
        <dsp:cNvSpPr/>
      </dsp:nvSpPr>
      <dsp:spPr>
        <a:xfrm>
          <a:off x="5643155" y="112619"/>
          <a:ext cx="2563601" cy="3589042"/>
        </a:xfrm>
        <a:prstGeom prst="rect">
          <a:avLst/>
        </a:prstGeom>
        <a:solidFill>
          <a:schemeClr val="accent2">
            <a:tint val="40000"/>
            <a:alpha val="90000"/>
            <a:hueOff val="1100755"/>
            <a:satOff val="2647"/>
            <a:lumOff val="56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100755"/>
              <a:satOff val="2647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 the bit corresponding to it to 1</a:t>
          </a:r>
        </a:p>
      </dsp:txBody>
      <dsp:txXfrm>
        <a:off x="5643155" y="1476455"/>
        <a:ext cx="2563601" cy="2153425"/>
      </dsp:txXfrm>
    </dsp:sp>
    <dsp:sp modelId="{8279E727-C313-4605-A872-82C2DD557FBC}">
      <dsp:nvSpPr>
        <dsp:cNvPr id="0" name=""/>
        <dsp:cNvSpPr/>
      </dsp:nvSpPr>
      <dsp:spPr>
        <a:xfrm>
          <a:off x="6386599" y="471523"/>
          <a:ext cx="1076712" cy="1076712"/>
        </a:xfrm>
        <a:prstGeom prst="ellipse">
          <a:avLst/>
        </a:prstGeom>
        <a:solidFill>
          <a:schemeClr val="accent2">
            <a:hueOff val="855783"/>
            <a:satOff val="-2514"/>
            <a:lumOff val="2689"/>
            <a:alphaOff val="0"/>
          </a:schemeClr>
        </a:solidFill>
        <a:ln w="22225" cap="rnd" cmpd="sng" algn="ctr">
          <a:solidFill>
            <a:schemeClr val="accent2">
              <a:hueOff val="855783"/>
              <a:satOff val="-2514"/>
              <a:lumOff val="26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44280" y="629204"/>
        <a:ext cx="761350" cy="761350"/>
      </dsp:txXfrm>
    </dsp:sp>
    <dsp:sp modelId="{3398FE2C-8CB7-4F7B-AD64-46DE00D83A88}">
      <dsp:nvSpPr>
        <dsp:cNvPr id="0" name=""/>
        <dsp:cNvSpPr/>
      </dsp:nvSpPr>
      <dsp:spPr>
        <a:xfrm>
          <a:off x="5643155" y="3701589"/>
          <a:ext cx="2563601" cy="72"/>
        </a:xfrm>
        <a:prstGeom prst="rect">
          <a:avLst/>
        </a:prstGeom>
        <a:solidFill>
          <a:schemeClr val="accent2">
            <a:hueOff val="1069729"/>
            <a:satOff val="-3142"/>
            <a:lumOff val="3361"/>
            <a:alphaOff val="0"/>
          </a:schemeClr>
        </a:solidFill>
        <a:ln w="22225" cap="rnd" cmpd="sng" algn="ctr">
          <a:solidFill>
            <a:schemeClr val="accent2">
              <a:hueOff val="1069729"/>
              <a:satOff val="-3142"/>
              <a:lumOff val="33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1B121-6DB0-46B5-BF6E-69A540D6C5D8}">
      <dsp:nvSpPr>
        <dsp:cNvPr id="0" name=""/>
        <dsp:cNvSpPr/>
      </dsp:nvSpPr>
      <dsp:spPr>
        <a:xfrm>
          <a:off x="8463116" y="112619"/>
          <a:ext cx="2563601" cy="3589042"/>
        </a:xfrm>
        <a:prstGeom prst="rect">
          <a:avLst/>
        </a:prstGeom>
        <a:solidFill>
          <a:schemeClr val="accent2">
            <a:tint val="40000"/>
            <a:alpha val="90000"/>
            <a:hueOff val="1651133"/>
            <a:satOff val="3970"/>
            <a:lumOff val="84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651133"/>
              <a:satOff val="3970"/>
              <a:lumOff val="8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68" tIns="330200" rIns="19986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Subtract it from x, and repeat this process until u reach 0.</a:t>
          </a:r>
        </a:p>
      </dsp:txBody>
      <dsp:txXfrm>
        <a:off x="8463116" y="1476455"/>
        <a:ext cx="2563601" cy="2153425"/>
      </dsp:txXfrm>
    </dsp:sp>
    <dsp:sp modelId="{05515365-8B12-4872-A1CD-73EE42AB8AB1}">
      <dsp:nvSpPr>
        <dsp:cNvPr id="0" name=""/>
        <dsp:cNvSpPr/>
      </dsp:nvSpPr>
      <dsp:spPr>
        <a:xfrm>
          <a:off x="9206561" y="471523"/>
          <a:ext cx="1076712" cy="1076712"/>
        </a:xfrm>
        <a:prstGeom prst="ellipse">
          <a:avLst/>
        </a:prstGeom>
        <a:solidFill>
          <a:schemeClr val="accent2">
            <a:hueOff val="1283675"/>
            <a:satOff val="-3771"/>
            <a:lumOff val="4034"/>
            <a:alphaOff val="0"/>
          </a:schemeClr>
        </a:solidFill>
        <a:ln w="22225" cap="rnd" cmpd="sng" algn="ctr">
          <a:solidFill>
            <a:schemeClr val="accent2">
              <a:hueOff val="1283675"/>
              <a:satOff val="-3771"/>
              <a:lumOff val="4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45" tIns="12700" rIns="8394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364242" y="629204"/>
        <a:ext cx="761350" cy="761350"/>
      </dsp:txXfrm>
    </dsp:sp>
    <dsp:sp modelId="{63EEF6A7-7211-4B9A-8163-1797E9CB1E00}">
      <dsp:nvSpPr>
        <dsp:cNvPr id="0" name=""/>
        <dsp:cNvSpPr/>
      </dsp:nvSpPr>
      <dsp:spPr>
        <a:xfrm>
          <a:off x="8463116" y="3701589"/>
          <a:ext cx="2563601" cy="72"/>
        </a:xfrm>
        <a:prstGeom prst="rect">
          <a:avLst/>
        </a:prstGeom>
        <a:solidFill>
          <a:schemeClr val="accent2">
            <a:hueOff val="1497621"/>
            <a:satOff val="-4399"/>
            <a:lumOff val="4706"/>
            <a:alphaOff val="0"/>
          </a:schemeClr>
        </a:solidFill>
        <a:ln w="22225" cap="rnd" cmpd="sng" algn="ctr">
          <a:solidFill>
            <a:schemeClr val="accent2">
              <a:hueOff val="1497621"/>
              <a:satOff val="-4399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98FBC-4E47-4C06-A732-228D1F90D5A7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A3DBC-1BE8-4EED-955B-78451FFE560A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E6385-1A2B-426E-9581-B1540B6DCB5C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know now how to represent each integer as a sequence of bits.</a:t>
          </a:r>
        </a:p>
      </dsp:txBody>
      <dsp:txXfrm>
        <a:off x="1553633" y="574"/>
        <a:ext cx="5458736" cy="1345137"/>
      </dsp:txXfrm>
    </dsp:sp>
    <dsp:sp modelId="{172B88CD-D149-4122-8D7A-48259C2304D7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F6D57-55F8-4EFA-AC69-EE27A95578CB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7C40C-58FF-4B88-B000-3BCDD03D6E54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Competitions, thinking of the number as a sequence of bits instead of its original value gives us many useful properties and capabilities !</a:t>
          </a:r>
        </a:p>
      </dsp:txBody>
      <dsp:txXfrm>
        <a:off x="1553633" y="1681996"/>
        <a:ext cx="5458736" cy="1345137"/>
      </dsp:txXfrm>
    </dsp:sp>
    <dsp:sp modelId="{3983ADF7-ADCD-4270-AB38-67DC93789220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1292C-DE47-4B96-82FE-112B7B570028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56111-E429-4B2F-92B8-75664F03A96D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First, you should know that are operators in C++ that can be applied on the integers, but they only have a meaning when we think of numbers as binary strings! </a:t>
          </a:r>
        </a:p>
      </dsp:txBody>
      <dsp:txXfrm>
        <a:off x="1553633" y="3363418"/>
        <a:ext cx="5458736" cy="134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7CBAA-CBCB-4C5F-8F4A-223EF75417F0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0F5995-908C-4843-9CE8-D6E99063C91B}">
      <dsp:nvSpPr>
        <dsp:cNvPr id="0" name=""/>
        <dsp:cNvSpPr/>
      </dsp:nvSpPr>
      <dsp:spPr>
        <a:xfrm>
          <a:off x="0" y="2299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AND ( &amp; ) </a:t>
          </a:r>
        </a:p>
      </dsp:txBody>
      <dsp:txXfrm>
        <a:off x="0" y="2299"/>
        <a:ext cx="7012370" cy="784088"/>
      </dsp:txXfrm>
    </dsp:sp>
    <dsp:sp modelId="{2AF3961C-D9E9-473E-85BE-269630D8061B}">
      <dsp:nvSpPr>
        <dsp:cNvPr id="0" name=""/>
        <dsp:cNvSpPr/>
      </dsp:nvSpPr>
      <dsp:spPr>
        <a:xfrm>
          <a:off x="0" y="786388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299524"/>
                <a:satOff val="-880"/>
                <a:lumOff val="941"/>
                <a:alphaOff val="0"/>
                <a:tint val="98000"/>
                <a:lumMod val="110000"/>
              </a:schemeClr>
            </a:gs>
            <a:gs pos="84000">
              <a:schemeClr val="accent2">
                <a:hueOff val="299524"/>
                <a:satOff val="-880"/>
                <a:lumOff val="94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299524"/>
              <a:satOff val="-880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F2CB2-34B8-45D4-B830-3FC2DF0489BE}">
      <dsp:nvSpPr>
        <dsp:cNvPr id="0" name=""/>
        <dsp:cNvSpPr/>
      </dsp:nvSpPr>
      <dsp:spPr>
        <a:xfrm>
          <a:off x="0" y="786388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OR ( | ) :</a:t>
          </a:r>
        </a:p>
      </dsp:txBody>
      <dsp:txXfrm>
        <a:off x="0" y="786388"/>
        <a:ext cx="7012370" cy="784088"/>
      </dsp:txXfrm>
    </dsp:sp>
    <dsp:sp modelId="{62EA82EC-258E-4742-8ADA-EA9563CF75F6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599048"/>
                <a:satOff val="-1760"/>
                <a:lumOff val="1882"/>
                <a:alphaOff val="0"/>
                <a:tint val="98000"/>
                <a:lumMod val="110000"/>
              </a:schemeClr>
            </a:gs>
            <a:gs pos="84000">
              <a:schemeClr val="accent2">
                <a:hueOff val="599048"/>
                <a:satOff val="-1760"/>
                <a:lumOff val="188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599048"/>
              <a:satOff val="-1760"/>
              <a:lumOff val="1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703DB-9E49-4154-9484-2602948E2504}">
      <dsp:nvSpPr>
        <dsp:cNvPr id="0" name=""/>
        <dsp:cNvSpPr/>
      </dsp:nvSpPr>
      <dsp:spPr>
        <a:xfrm>
          <a:off x="0" y="1570476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XOR ( ^ )</a:t>
          </a:r>
        </a:p>
      </dsp:txBody>
      <dsp:txXfrm>
        <a:off x="0" y="1570476"/>
        <a:ext cx="7012370" cy="784088"/>
      </dsp:txXfrm>
    </dsp:sp>
    <dsp:sp modelId="{A120B243-C7F4-40D0-BFAA-B9FADC76B398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898573"/>
                <a:satOff val="-2639"/>
                <a:lumOff val="2824"/>
                <a:alphaOff val="0"/>
                <a:tint val="98000"/>
                <a:lumMod val="110000"/>
              </a:schemeClr>
            </a:gs>
            <a:gs pos="84000">
              <a:schemeClr val="accent2">
                <a:hueOff val="898573"/>
                <a:satOff val="-2639"/>
                <a:lumOff val="282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898573"/>
              <a:satOff val="-2639"/>
              <a:lumOff val="2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2F78DE-3AA6-492E-AB50-ADEDF52106C5}">
      <dsp:nvSpPr>
        <dsp:cNvPr id="0" name=""/>
        <dsp:cNvSpPr/>
      </dsp:nvSpPr>
      <dsp:spPr>
        <a:xfrm>
          <a:off x="0" y="2354565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NOT ( ~ )</a:t>
          </a:r>
        </a:p>
      </dsp:txBody>
      <dsp:txXfrm>
        <a:off x="0" y="2354565"/>
        <a:ext cx="7012370" cy="784088"/>
      </dsp:txXfrm>
    </dsp:sp>
    <dsp:sp modelId="{B84481AD-BC51-453C-98E9-7CC1C7D6C052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1198097"/>
                <a:satOff val="-3519"/>
                <a:lumOff val="3765"/>
                <a:alphaOff val="0"/>
                <a:tint val="98000"/>
                <a:lumMod val="110000"/>
              </a:schemeClr>
            </a:gs>
            <a:gs pos="84000">
              <a:schemeClr val="accent2">
                <a:hueOff val="1198097"/>
                <a:satOff val="-3519"/>
                <a:lumOff val="376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1198097"/>
              <a:satOff val="-3519"/>
              <a:lumOff val="3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CC455-372F-4D53-8980-3FD9791DE8CB}">
      <dsp:nvSpPr>
        <dsp:cNvPr id="0" name=""/>
        <dsp:cNvSpPr/>
      </dsp:nvSpPr>
      <dsp:spPr>
        <a:xfrm>
          <a:off x="0" y="3138654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Left Shift  ( &lt;&lt; )</a:t>
          </a:r>
        </a:p>
      </dsp:txBody>
      <dsp:txXfrm>
        <a:off x="0" y="3138654"/>
        <a:ext cx="7012370" cy="784088"/>
      </dsp:txXfrm>
    </dsp:sp>
    <dsp:sp modelId="{53C89FCC-4C2A-4961-A478-B4CD814C154F}">
      <dsp:nvSpPr>
        <dsp:cNvPr id="0" name=""/>
        <dsp:cNvSpPr/>
      </dsp:nvSpPr>
      <dsp:spPr>
        <a:xfrm>
          <a:off x="0" y="3922742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1497621"/>
                <a:satOff val="-4399"/>
                <a:lumOff val="4706"/>
                <a:alphaOff val="0"/>
                <a:tint val="98000"/>
                <a:lumMod val="110000"/>
              </a:schemeClr>
            </a:gs>
            <a:gs pos="84000">
              <a:schemeClr val="accent2">
                <a:hueOff val="1497621"/>
                <a:satOff val="-4399"/>
                <a:lumOff val="470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1497621"/>
              <a:satOff val="-4399"/>
              <a:lumOff val="4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39ACB-9681-42C4-8776-E0755A0DA473}">
      <dsp:nvSpPr>
        <dsp:cNvPr id="0" name=""/>
        <dsp:cNvSpPr/>
      </dsp:nvSpPr>
      <dsp:spPr>
        <a:xfrm>
          <a:off x="0" y="3922742"/>
          <a:ext cx="7012370" cy="784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Right Shift ( &gt;&gt; )</a:t>
          </a:r>
        </a:p>
      </dsp:txBody>
      <dsp:txXfrm>
        <a:off x="0" y="3922742"/>
        <a:ext cx="7012370" cy="784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2D954-0AAD-497F-9A72-61BF0E06E5E9}">
      <dsp:nvSpPr>
        <dsp:cNvPr id="0" name=""/>
        <dsp:cNvSpPr/>
      </dsp:nvSpPr>
      <dsp:spPr>
        <a:xfrm>
          <a:off x="0" y="14913"/>
          <a:ext cx="11029950" cy="1163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It simply flips the bits of a numer</a:t>
          </a:r>
        </a:p>
      </dsp:txBody>
      <dsp:txXfrm>
        <a:off x="56801" y="71714"/>
        <a:ext cx="10916348" cy="1049963"/>
      </dsp:txXfrm>
    </dsp:sp>
    <dsp:sp modelId="{CD20D658-1D7A-40BF-8E02-E036487B26FE}">
      <dsp:nvSpPr>
        <dsp:cNvPr id="0" name=""/>
        <dsp:cNvSpPr/>
      </dsp:nvSpPr>
      <dsp:spPr>
        <a:xfrm>
          <a:off x="0" y="1325358"/>
          <a:ext cx="11029950" cy="1163565"/>
        </a:xfrm>
        <a:prstGeom prst="roundRect">
          <a:avLst/>
        </a:prstGeom>
        <a:solidFill>
          <a:schemeClr val="accent2">
            <a:hueOff val="748811"/>
            <a:satOff val="-2200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If X = 1 -&gt; ~X = 0</a:t>
          </a:r>
        </a:p>
      </dsp:txBody>
      <dsp:txXfrm>
        <a:off x="56801" y="1382159"/>
        <a:ext cx="10916348" cy="1049963"/>
      </dsp:txXfrm>
    </dsp:sp>
    <dsp:sp modelId="{7672AC6A-FB91-44B4-BCCC-1AD3BCC71916}">
      <dsp:nvSpPr>
        <dsp:cNvPr id="0" name=""/>
        <dsp:cNvSpPr/>
      </dsp:nvSpPr>
      <dsp:spPr>
        <a:xfrm>
          <a:off x="0" y="2635802"/>
          <a:ext cx="11029950" cy="1163565"/>
        </a:xfrm>
        <a:prstGeom prst="roundRect">
          <a:avLst/>
        </a:prstGeom>
        <a:solidFill>
          <a:schemeClr val="accent2">
            <a:hueOff val="1497621"/>
            <a:satOff val="-4399"/>
            <a:lumOff val="4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If X = 0 -&gt; ~X = 1</a:t>
          </a:r>
        </a:p>
      </dsp:txBody>
      <dsp:txXfrm>
        <a:off x="56801" y="2692603"/>
        <a:ext cx="10916348" cy="1049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3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Numeral_sys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pr.com/guides/maths/fractions-and-decimals/decimal-numb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2807-CDD9-459B-913F-318724900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2A6CE-ADD4-4FF2-A223-583BAEA1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Algorithms Program Week5: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2536F-B17E-462B-9350-D4C4005A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Basic Bits </a:t>
            </a:r>
            <a:r>
              <a:rPr lang="en-US" dirty="0" err="1"/>
              <a:t>Manpulation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1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0298D-B2EE-4558-919C-7ACA7CB3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Decimal to binary: Programming way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6B224-E741-4E14-A01B-124C45A5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While x != 0</a:t>
            </a:r>
          </a:p>
          <a:p>
            <a:r>
              <a:rPr lang="en-US" dirty="0"/>
              <a:t>Divide x by 2, and add x%2 to the solution which we will have as a string</a:t>
            </a:r>
          </a:p>
          <a:p>
            <a:r>
              <a:rPr lang="en-US" dirty="0"/>
              <a:t>We will implement it today !</a:t>
            </a:r>
          </a:p>
        </p:txBody>
      </p:sp>
    </p:spTree>
    <p:extLst>
      <p:ext uri="{BB962C8B-B14F-4D97-AF65-F5344CB8AC3E}">
        <p14:creationId xmlns:p14="http://schemas.microsoft.com/office/powerpoint/2010/main" val="119003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2712AF-88B2-42C0-B198-A4650094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Now what about the other way : binary to decimal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27347-7873-4A0E-9D7A-B80A9995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Very simple ! We know that each bit corresponds to a certain power of two!</a:t>
            </a:r>
          </a:p>
          <a:p>
            <a:r>
              <a:rPr lang="en-US" dirty="0"/>
              <a:t>Extract those powers and sum them up !</a:t>
            </a:r>
          </a:p>
          <a:p>
            <a:r>
              <a:rPr lang="en-US" dirty="0"/>
              <a:t>We will also implement this in a very cool way! </a:t>
            </a:r>
          </a:p>
        </p:txBody>
      </p:sp>
    </p:spTree>
    <p:extLst>
      <p:ext uri="{BB962C8B-B14F-4D97-AF65-F5344CB8AC3E}">
        <p14:creationId xmlns:p14="http://schemas.microsoft.com/office/powerpoint/2010/main" val="113114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90E15-4697-4291-AF31-D9A19C68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	NOW That we know that each number has a binary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59C7-CDDE-4B60-8953-7D3F416D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Why did we learn this ?</a:t>
            </a:r>
          </a:p>
          <a:p>
            <a:r>
              <a:rPr lang="en-US" dirty="0"/>
              <a:t>How will we use it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A8F495-41FA-4EC1-953E-D54C365D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Integers as binary strings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5A8EB3-EA1F-47F0-8629-BC8A03F4C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9113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96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AC1831-DC4C-4A38-9B9C-4124A288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Bitwise operations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6444C052-9F43-47A2-88B4-E89713165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97298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99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81F64-2A26-4ECE-B1DF-C6BFBEE3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AND bitwise operator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532BD-BA10-43E0-BC18-C76D5F0F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/>
              <a:t>Assume X and Y each is 1 bit (either 0 or 1)</a:t>
            </a:r>
          </a:p>
          <a:p>
            <a:r>
              <a:rPr lang="en-US"/>
              <a:t>(X &amp; Y) = 1 if (X = 1 and Y = 1)</a:t>
            </a:r>
          </a:p>
          <a:p>
            <a:r>
              <a:rPr lang="en-US"/>
              <a:t>(X &amp; Y) = 0 otherwise </a:t>
            </a:r>
            <a:endParaRPr 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E1D63E7-86B4-45AF-BEE5-6AF4DF03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91337"/>
              </p:ext>
            </p:extLst>
          </p:nvPr>
        </p:nvGraphicFramePr>
        <p:xfrm>
          <a:off x="4683879" y="702156"/>
          <a:ext cx="6676106" cy="52731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2277">
                  <a:extLst>
                    <a:ext uri="{9D8B030D-6E8A-4147-A177-3AD203B41FA5}">
                      <a16:colId xmlns:a16="http://schemas.microsoft.com/office/drawing/2014/main" val="470365307"/>
                    </a:ext>
                  </a:extLst>
                </a:gridCol>
                <a:gridCol w="1761824">
                  <a:extLst>
                    <a:ext uri="{9D8B030D-6E8A-4147-A177-3AD203B41FA5}">
                      <a16:colId xmlns:a16="http://schemas.microsoft.com/office/drawing/2014/main" val="481540992"/>
                    </a:ext>
                  </a:extLst>
                </a:gridCol>
                <a:gridCol w="3142005">
                  <a:extLst>
                    <a:ext uri="{9D8B030D-6E8A-4147-A177-3AD203B41FA5}">
                      <a16:colId xmlns:a16="http://schemas.microsoft.com/office/drawing/2014/main" val="4075921617"/>
                    </a:ext>
                  </a:extLst>
                </a:gridCol>
              </a:tblGrid>
              <a:tr h="1129084"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>
                          <a:solidFill>
                            <a:schemeClr val="lt1"/>
                          </a:solidFill>
                        </a:rPr>
                        <a:t>X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>
                          <a:solidFill>
                            <a:schemeClr val="lt1"/>
                          </a:solidFill>
                        </a:rPr>
                        <a:t>Y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>
                          <a:solidFill>
                            <a:schemeClr val="lt1"/>
                          </a:solidFill>
                        </a:rPr>
                        <a:t>X &amp; Y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84974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772354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50575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654166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6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40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81F64-2A26-4ECE-B1DF-C6BFBEE3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OR bitwise operator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532BD-BA10-43E0-BC18-C76D5F0F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Assume X and Y each is 1 bit (either 0 or 1)</a:t>
            </a:r>
          </a:p>
          <a:p>
            <a:r>
              <a:rPr lang="en-US" dirty="0"/>
              <a:t>(X | Y) = 1 if (X = 1 or Y = 1)</a:t>
            </a:r>
          </a:p>
          <a:p>
            <a:r>
              <a:rPr lang="en-US" dirty="0"/>
              <a:t>(X | Y) = 0 otherwise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E1D63E7-86B4-45AF-BEE5-6AF4DF03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12571"/>
              </p:ext>
            </p:extLst>
          </p:nvPr>
        </p:nvGraphicFramePr>
        <p:xfrm>
          <a:off x="4683879" y="702156"/>
          <a:ext cx="6676106" cy="52731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2277">
                  <a:extLst>
                    <a:ext uri="{9D8B030D-6E8A-4147-A177-3AD203B41FA5}">
                      <a16:colId xmlns:a16="http://schemas.microsoft.com/office/drawing/2014/main" val="470365307"/>
                    </a:ext>
                  </a:extLst>
                </a:gridCol>
                <a:gridCol w="1761824">
                  <a:extLst>
                    <a:ext uri="{9D8B030D-6E8A-4147-A177-3AD203B41FA5}">
                      <a16:colId xmlns:a16="http://schemas.microsoft.com/office/drawing/2014/main" val="481540992"/>
                    </a:ext>
                  </a:extLst>
                </a:gridCol>
                <a:gridCol w="3142005">
                  <a:extLst>
                    <a:ext uri="{9D8B030D-6E8A-4147-A177-3AD203B41FA5}">
                      <a16:colId xmlns:a16="http://schemas.microsoft.com/office/drawing/2014/main" val="4075921617"/>
                    </a:ext>
                  </a:extLst>
                </a:gridCol>
              </a:tblGrid>
              <a:tr h="1129084"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>
                          <a:solidFill>
                            <a:schemeClr val="lt1"/>
                          </a:solidFill>
                        </a:rPr>
                        <a:t>X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>
                          <a:solidFill>
                            <a:schemeClr val="lt1"/>
                          </a:solidFill>
                        </a:rPr>
                        <a:t>Y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 dirty="0">
                          <a:solidFill>
                            <a:schemeClr val="lt1"/>
                          </a:solidFill>
                        </a:rPr>
                        <a:t>X | Y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84974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772354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50575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654166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6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7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81F64-2A26-4ECE-B1DF-C6BFBEE3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XOR bitwise operator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532BD-BA10-43E0-BC18-C76D5F0F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Assume X and Y each is 1 bit (either 0 or 1)</a:t>
            </a:r>
          </a:p>
          <a:p>
            <a:r>
              <a:rPr lang="en-US" dirty="0"/>
              <a:t>(X ^ Y) = 1 if (X != Y)</a:t>
            </a:r>
          </a:p>
          <a:p>
            <a:r>
              <a:rPr lang="en-US" dirty="0"/>
              <a:t>(X ^ Y) = 0 otherwise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E1D63E7-86B4-45AF-BEE5-6AF4DF03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22227"/>
              </p:ext>
            </p:extLst>
          </p:nvPr>
        </p:nvGraphicFramePr>
        <p:xfrm>
          <a:off x="4683879" y="702156"/>
          <a:ext cx="6676106" cy="52731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2277">
                  <a:extLst>
                    <a:ext uri="{9D8B030D-6E8A-4147-A177-3AD203B41FA5}">
                      <a16:colId xmlns:a16="http://schemas.microsoft.com/office/drawing/2014/main" val="470365307"/>
                    </a:ext>
                  </a:extLst>
                </a:gridCol>
                <a:gridCol w="1761824">
                  <a:extLst>
                    <a:ext uri="{9D8B030D-6E8A-4147-A177-3AD203B41FA5}">
                      <a16:colId xmlns:a16="http://schemas.microsoft.com/office/drawing/2014/main" val="481540992"/>
                    </a:ext>
                  </a:extLst>
                </a:gridCol>
                <a:gridCol w="3142005">
                  <a:extLst>
                    <a:ext uri="{9D8B030D-6E8A-4147-A177-3AD203B41FA5}">
                      <a16:colId xmlns:a16="http://schemas.microsoft.com/office/drawing/2014/main" val="4075921617"/>
                    </a:ext>
                  </a:extLst>
                </a:gridCol>
              </a:tblGrid>
              <a:tr h="1129084"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>
                          <a:solidFill>
                            <a:schemeClr val="lt1"/>
                          </a:solidFill>
                        </a:rPr>
                        <a:t>X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>
                          <a:solidFill>
                            <a:schemeClr val="lt1"/>
                          </a:solidFill>
                        </a:rPr>
                        <a:t>Y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all" spc="150" dirty="0">
                          <a:solidFill>
                            <a:schemeClr val="lt1"/>
                          </a:solidFill>
                        </a:rPr>
                        <a:t>X ^ Y</a:t>
                      </a:r>
                    </a:p>
                  </a:txBody>
                  <a:tcPr marL="279169" marR="279169" marT="279169" marB="2791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84974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772354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50575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654166"/>
                  </a:ext>
                </a:extLst>
              </a:tr>
              <a:tr h="1036028"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79169" marR="279169" marT="279169" marB="2791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6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63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393C9-2925-4677-B469-ABC03F07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NOT bitwise operator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914C329-E2E9-4DCA-9A5B-C8791F2F2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7784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15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334F4E-566F-472C-8532-FCD9212B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LEFT shift BITwise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04C327D-308F-4171-B8E0-D6CDCBF86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5905" y="1113764"/>
                <a:ext cx="6108179" cy="4624327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operator applies to a string of bits</a:t>
                </a:r>
              </a:p>
              <a:p>
                <a:r>
                  <a:rPr lang="en-US" dirty="0"/>
                  <a:t>It shifts all bits to the left and fills the empty places with zero</a:t>
                </a:r>
              </a:p>
              <a:p>
                <a:r>
                  <a:rPr lang="en-US" dirty="0"/>
                  <a:t>(X &lt;&lt; y ) : X is shifted to the left y places</a:t>
                </a:r>
              </a:p>
              <a:p>
                <a:r>
                  <a:rPr lang="en-US" dirty="0"/>
                  <a:t>This is equivalent to multiplying a number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 :</a:t>
                </a:r>
              </a:p>
              <a:p>
                <a:pPr lvl="1"/>
                <a:r>
                  <a:rPr lang="en-US" dirty="0"/>
                  <a:t>X = 100101</a:t>
                </a:r>
              </a:p>
              <a:p>
                <a:pPr lvl="1"/>
                <a:r>
                  <a:rPr lang="en-US" dirty="0"/>
                  <a:t>X &lt;&lt; 2 = 10010100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04C327D-308F-4171-B8E0-D6CDCBF86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905" y="1113764"/>
                <a:ext cx="6108179" cy="4624327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62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01B9DD-76EB-4E9D-9688-7AEE6BFE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Outcomes today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B90ADC8-8E86-46B1-9338-5633B77FE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84668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11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334F4E-566F-472C-8532-FCD9212B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RIGHT shift </a:t>
            </a:r>
            <a:r>
              <a:rPr lang="en-US" sz="3200" dirty="0" err="1">
                <a:solidFill>
                  <a:srgbClr val="FFFFFF"/>
                </a:solidFill>
              </a:rPr>
              <a:t>BITwise</a:t>
            </a:r>
            <a:r>
              <a:rPr lang="en-US" sz="3200" dirty="0">
                <a:solidFill>
                  <a:srgbClr val="FFFFFF"/>
                </a:solidFill>
              </a:rPr>
              <a:t>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04C327D-308F-4171-B8E0-D6CDCBF86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5905" y="1113764"/>
                <a:ext cx="6108179" cy="4624327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operator applies to a string of bits</a:t>
                </a:r>
              </a:p>
              <a:p>
                <a:r>
                  <a:rPr lang="en-US" dirty="0"/>
                  <a:t>It shifts all bits to the left and fills the empty places with zero</a:t>
                </a:r>
              </a:p>
              <a:p>
                <a:r>
                  <a:rPr lang="en-US" dirty="0"/>
                  <a:t>(X &gt;&gt; y ) : X is shifted to the right y places</a:t>
                </a:r>
              </a:p>
              <a:p>
                <a:r>
                  <a:rPr lang="en-US" dirty="0"/>
                  <a:t>This is equivalent to multiplying a number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 :</a:t>
                </a:r>
              </a:p>
              <a:p>
                <a:pPr lvl="1"/>
                <a:r>
                  <a:rPr lang="en-US" dirty="0"/>
                  <a:t>X = 100101</a:t>
                </a:r>
              </a:p>
              <a:p>
                <a:pPr lvl="1"/>
                <a:r>
                  <a:rPr lang="en-US" dirty="0"/>
                  <a:t>X &gt;&gt; 2 = 001001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04C327D-308F-4171-B8E0-D6CDCBF86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905" y="1113764"/>
                <a:ext cx="6108179" cy="4624327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2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1F8CBC-0F94-46CD-A7A4-4428E47E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NOW time for some coding 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94ABD6-AA39-4982-8446-25B7E414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11F209-261C-4F78-83A8-19A4DEE8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What is the binary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62650-A853-4DC4-A8D2-5D169BF5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Numbers we normally use are called decimal numbers.</a:t>
            </a:r>
          </a:p>
          <a:p>
            <a:r>
              <a:rPr lang="en-US" sz="2000" dirty="0"/>
              <a:t>Binary numbers are basically the ones and zeros you always see associated with computers!</a:t>
            </a:r>
          </a:p>
          <a:p>
            <a:r>
              <a:rPr lang="en-US" sz="2000" dirty="0"/>
              <a:t>In decimal (Base 10) , we are allowed to use 10 numbers (0,1,2,3,4,5,6,7,8,9)</a:t>
            </a:r>
          </a:p>
          <a:p>
            <a:r>
              <a:rPr lang="en-US" sz="2000" dirty="0"/>
              <a:t>In Binary , we are allowed to use only 2 numbers (0,1)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486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6B4EB2-C6F0-4AB0-A634-1AFC978F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How are decimal numbers represented ?</a:t>
            </a:r>
          </a:p>
        </p:txBody>
      </p:sp>
      <p:pic>
        <p:nvPicPr>
          <p:cNvPr id="2052" name="Picture 4" descr="Add caption here">
            <a:extLst>
              <a:ext uri="{FF2B5EF4-FFF2-40B4-BE49-F238E27FC236}">
                <a16:creationId xmlns:a16="http://schemas.microsoft.com/office/drawing/2014/main" id="{A9C82CE3-0B57-4231-A314-025C63E73A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053" y="1303126"/>
            <a:ext cx="6764864" cy="422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BFB5119-E86B-498B-88EE-69F0A029D079}"/>
              </a:ext>
            </a:extLst>
          </p:cNvPr>
          <p:cNvSpPr txBox="1"/>
          <p:nvPr/>
        </p:nvSpPr>
        <p:spPr>
          <a:xfrm>
            <a:off x="70340" y="6423913"/>
            <a:ext cx="931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of picture: </a:t>
            </a:r>
            <a:r>
              <a:rPr lang="en-US" sz="1200" dirty="0">
                <a:hlinkClick r:id="rId3"/>
              </a:rPr>
              <a:t>https://en.wikiversity.org/wiki/Numeral_systems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53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Binary number system">
            <a:extLst>
              <a:ext uri="{FF2B5EF4-FFF2-40B4-BE49-F238E27FC236}">
                <a16:creationId xmlns:a16="http://schemas.microsoft.com/office/drawing/2014/main" id="{A93D4B5C-1437-4BAA-A43C-A2F2470B79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538941"/>
            <a:ext cx="6518800" cy="40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341597-FA46-47D9-8683-C5A1E65B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Using the same logic, we represent binary numbers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D62B87-A90C-4438-8C65-469CA4ABE339}"/>
              </a:ext>
            </a:extLst>
          </p:cNvPr>
          <p:cNvSpPr txBox="1"/>
          <p:nvPr/>
        </p:nvSpPr>
        <p:spPr>
          <a:xfrm>
            <a:off x="70340" y="6423913"/>
            <a:ext cx="931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of </a:t>
            </a:r>
            <a:r>
              <a:rPr lang="en-US" sz="1200" dirty="0" err="1"/>
              <a:t>picture:</a:t>
            </a:r>
            <a:r>
              <a:rPr lang="en-US" sz="1200" dirty="0" err="1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://www.toppr.com/guides/maths/fractions-and-decimals/decimal-numbers/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817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1E67EC-7CAE-46DC-A1FA-4996B754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100">
                <a:solidFill>
                  <a:srgbClr val="FFFFFF">
                    <a:alpha val="90000"/>
                  </a:srgbClr>
                </a:solidFill>
              </a:rPr>
              <a:t>We can conclude a very nice propery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75231-E8EE-4F2D-AC5D-C428F876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1"/>
                </a:solidFill>
              </a:rPr>
              <a:t>We can write any number as the sum of unique powers of 2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72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A3932E-49D3-4581-BACC-431E0D72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This logic Actually holds for any base !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069523BC-2149-4847-BCE0-CE41AF6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We can write numbers based in 3,7,11,16,… </a:t>
            </a:r>
          </a:p>
          <a:p>
            <a:r>
              <a:rPr lang="en-US" dirty="0"/>
              <a:t>We can choose any base we want !</a:t>
            </a:r>
          </a:p>
        </p:txBody>
      </p:sp>
    </p:spTree>
    <p:extLst>
      <p:ext uri="{BB962C8B-B14F-4D97-AF65-F5344CB8AC3E}">
        <p14:creationId xmlns:p14="http://schemas.microsoft.com/office/powerpoint/2010/main" val="14361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6D5329-975B-4B02-8E22-5267C94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>
                <a:solidFill>
                  <a:srgbClr val="FFFFFF">
                    <a:alpha val="90000"/>
                  </a:srgbClr>
                </a:solidFill>
              </a:rPr>
              <a:t>How to transform from Decimal to binary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81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91CCA-D1CE-4962-8F5C-DA60067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Decimal to binary: Easy non-programming way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7B0634-DBAC-4B21-A087-2BF93E9AA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21546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3653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Grand écran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Algorithms Program Week5: </vt:lpstr>
      <vt:lpstr>Outcomes today</vt:lpstr>
      <vt:lpstr>What is the binary system</vt:lpstr>
      <vt:lpstr>How are decimal numbers represented ?</vt:lpstr>
      <vt:lpstr>Using the same logic, we represent binary numbers</vt:lpstr>
      <vt:lpstr>We can conclude a very nice propery</vt:lpstr>
      <vt:lpstr>This logic Actually holds for any base !</vt:lpstr>
      <vt:lpstr>How to transform from Decimal to binary ?</vt:lpstr>
      <vt:lpstr>Decimal to binary: Easy non-programming way</vt:lpstr>
      <vt:lpstr>Decimal to binary: Programming way</vt:lpstr>
      <vt:lpstr>Now what about the other way : binary to decimal ?</vt:lpstr>
      <vt:lpstr> NOW That we know that each number has a binary representation</vt:lpstr>
      <vt:lpstr>Integers as binary strings</vt:lpstr>
      <vt:lpstr>Bitwise operations</vt:lpstr>
      <vt:lpstr>AND bitwise operator</vt:lpstr>
      <vt:lpstr>OR bitwise operator</vt:lpstr>
      <vt:lpstr>XOR bitwise operator</vt:lpstr>
      <vt:lpstr>NOT bitwise operator</vt:lpstr>
      <vt:lpstr>LEFT shift BITwise Operation</vt:lpstr>
      <vt:lpstr>RIGHT shift BITwise Operation</vt:lpstr>
      <vt:lpstr>NOW time for some coding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Program Week5: </dc:title>
  <dc:creator>NAZIR NAYAL</dc:creator>
  <cp:lastModifiedBy>NAZIR NAYAL</cp:lastModifiedBy>
  <cp:revision>1</cp:revision>
  <dcterms:created xsi:type="dcterms:W3CDTF">2019-11-11T15:25:20Z</dcterms:created>
  <dcterms:modified xsi:type="dcterms:W3CDTF">2019-11-11T15:25:31Z</dcterms:modified>
</cp:coreProperties>
</file>