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071CD3-EAB1-4242-9C4B-7DF43E5B3C88}" v="74" dt="2019-10-07T09:28:42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ZIR NAYAL" userId="b3078fe9-e0f9-4274-81c1-5d56eb686dda" providerId="ADAL" clId="{A1071CD3-EAB1-4242-9C4B-7DF43E5B3C88}"/>
    <pc:docChg chg="undo redo custSel mod addSld delSld modSld addMainMaster delMainMaster">
      <pc:chgData name="NAZIR NAYAL" userId="b3078fe9-e0f9-4274-81c1-5d56eb686dda" providerId="ADAL" clId="{A1071CD3-EAB1-4242-9C4B-7DF43E5B3C88}" dt="2019-10-07T15:37:12.484" v="4841" actId="20577"/>
      <pc:docMkLst>
        <pc:docMk/>
      </pc:docMkLst>
      <pc:sldChg chg="addSp delSp modSp mod setBg modClrScheme setClrOvrMap chgLayout">
        <pc:chgData name="NAZIR NAYAL" userId="b3078fe9-e0f9-4274-81c1-5d56eb686dda" providerId="ADAL" clId="{A1071CD3-EAB1-4242-9C4B-7DF43E5B3C88}" dt="2019-10-07T15:37:12.484" v="4841" actId="20577"/>
        <pc:sldMkLst>
          <pc:docMk/>
          <pc:sldMk cId="850820424" sldId="256"/>
        </pc:sldMkLst>
        <pc:spChg chg="mod">
          <ac:chgData name="NAZIR NAYAL" userId="b3078fe9-e0f9-4274-81c1-5d56eb686dda" providerId="ADAL" clId="{A1071CD3-EAB1-4242-9C4B-7DF43E5B3C88}" dt="2019-10-07T15:36:54.005" v="4801" actId="20577"/>
          <ac:spMkLst>
            <pc:docMk/>
            <pc:sldMk cId="850820424" sldId="256"/>
            <ac:spMk id="2" creationId="{B99FCFD8-2F58-4FFA-83FE-D220D5628D30}"/>
          </ac:spMkLst>
        </pc:spChg>
        <pc:spChg chg="mod">
          <ac:chgData name="NAZIR NAYAL" userId="b3078fe9-e0f9-4274-81c1-5d56eb686dda" providerId="ADAL" clId="{A1071CD3-EAB1-4242-9C4B-7DF43E5B3C88}" dt="2019-10-07T15:37:12.484" v="4841" actId="20577"/>
          <ac:spMkLst>
            <pc:docMk/>
            <pc:sldMk cId="850820424" sldId="256"/>
            <ac:spMk id="3" creationId="{6FC930B3-4FB5-4E51-A208-6A431F64F7A1}"/>
          </ac:spMkLst>
        </pc:spChg>
        <pc:spChg chg="add del">
          <ac:chgData name="NAZIR NAYAL" userId="b3078fe9-e0f9-4274-81c1-5d56eb686dda" providerId="ADAL" clId="{A1071CD3-EAB1-4242-9C4B-7DF43E5B3C88}" dt="2019-10-07T08:11:40.463" v="39" actId="26606"/>
          <ac:spMkLst>
            <pc:docMk/>
            <pc:sldMk cId="850820424" sldId="256"/>
            <ac:spMk id="9" creationId="{26B4480E-B7FF-4481-890E-043A69AE6FE2}"/>
          </ac:spMkLst>
        </pc:spChg>
        <pc:spChg chg="add del">
          <ac:chgData name="NAZIR NAYAL" userId="b3078fe9-e0f9-4274-81c1-5d56eb686dda" providerId="ADAL" clId="{A1071CD3-EAB1-4242-9C4B-7DF43E5B3C88}" dt="2019-10-07T08:11:40.463" v="39" actId="26606"/>
          <ac:spMkLst>
            <pc:docMk/>
            <pc:sldMk cId="850820424" sldId="256"/>
            <ac:spMk id="11" creationId="{64C13BAB-7C00-4D21-A857-E3D41C0A2A66}"/>
          </ac:spMkLst>
        </pc:spChg>
        <pc:spChg chg="add del">
          <ac:chgData name="NAZIR NAYAL" userId="b3078fe9-e0f9-4274-81c1-5d56eb686dda" providerId="ADAL" clId="{A1071CD3-EAB1-4242-9C4B-7DF43E5B3C88}" dt="2019-10-07T08:11:40.463" v="39" actId="26606"/>
          <ac:spMkLst>
            <pc:docMk/>
            <pc:sldMk cId="850820424" sldId="256"/>
            <ac:spMk id="13" creationId="{1F1FF39A-AC3C-4066-9D4C-519AA22812EA}"/>
          </ac:spMkLst>
        </pc:spChg>
        <pc:spChg chg="add">
          <ac:chgData name="NAZIR NAYAL" userId="b3078fe9-e0f9-4274-81c1-5d56eb686dda" providerId="ADAL" clId="{A1071CD3-EAB1-4242-9C4B-7DF43E5B3C88}" dt="2019-10-07T08:11:40.664" v="40" actId="26606"/>
          <ac:spMkLst>
            <pc:docMk/>
            <pc:sldMk cId="850820424" sldId="256"/>
            <ac:spMk id="15" creationId="{BD32A07D-C646-4CC0-BA93-76707E707231}"/>
          </ac:spMkLst>
        </pc:spChg>
        <pc:picChg chg="add del">
          <ac:chgData name="NAZIR NAYAL" userId="b3078fe9-e0f9-4274-81c1-5d56eb686dda" providerId="ADAL" clId="{A1071CD3-EAB1-4242-9C4B-7DF43E5B3C88}" dt="2019-10-07T08:11:40.463" v="39" actId="26606"/>
          <ac:picMkLst>
            <pc:docMk/>
            <pc:sldMk cId="850820424" sldId="256"/>
            <ac:picMk id="4" creationId="{EFD90382-6BB1-4D74-842D-1213966D3F44}"/>
          </ac:picMkLst>
        </pc:picChg>
        <pc:picChg chg="add">
          <ac:chgData name="NAZIR NAYAL" userId="b3078fe9-e0f9-4274-81c1-5d56eb686dda" providerId="ADAL" clId="{A1071CD3-EAB1-4242-9C4B-7DF43E5B3C88}" dt="2019-10-07T08:11:40.664" v="40" actId="26606"/>
          <ac:picMkLst>
            <pc:docMk/>
            <pc:sldMk cId="850820424" sldId="256"/>
            <ac:picMk id="16" creationId="{8D1198A3-F480-424D-ADE6-6D9D44FF5458}"/>
          </ac:picMkLst>
        </pc:picChg>
      </pc:sldChg>
      <pc:sldChg chg="addSp delSp modSp add mod setBg">
        <pc:chgData name="NAZIR NAYAL" userId="b3078fe9-e0f9-4274-81c1-5d56eb686dda" providerId="ADAL" clId="{A1071CD3-EAB1-4242-9C4B-7DF43E5B3C88}" dt="2019-10-07T08:15:59.210" v="390" actId="26606"/>
        <pc:sldMkLst>
          <pc:docMk/>
          <pc:sldMk cId="2660637131" sldId="257"/>
        </pc:sldMkLst>
        <pc:spChg chg="mod">
          <ac:chgData name="NAZIR NAYAL" userId="b3078fe9-e0f9-4274-81c1-5d56eb686dda" providerId="ADAL" clId="{A1071CD3-EAB1-4242-9C4B-7DF43E5B3C88}" dt="2019-10-07T08:15:59.210" v="390" actId="26606"/>
          <ac:spMkLst>
            <pc:docMk/>
            <pc:sldMk cId="2660637131" sldId="257"/>
            <ac:spMk id="2" creationId="{CBDDB5D7-DFCA-483E-B6E9-76236A5E3374}"/>
          </ac:spMkLst>
        </pc:spChg>
        <pc:spChg chg="del mod">
          <ac:chgData name="NAZIR NAYAL" userId="b3078fe9-e0f9-4274-81c1-5d56eb686dda" providerId="ADAL" clId="{A1071CD3-EAB1-4242-9C4B-7DF43E5B3C88}" dt="2019-10-07T08:15:59.210" v="390" actId="26606"/>
          <ac:spMkLst>
            <pc:docMk/>
            <pc:sldMk cId="2660637131" sldId="257"/>
            <ac:spMk id="3" creationId="{47519B79-5FE2-4F14-82DF-D1853C1B943F}"/>
          </ac:spMkLst>
        </pc:spChg>
        <pc:graphicFrameChg chg="add">
          <ac:chgData name="NAZIR NAYAL" userId="b3078fe9-e0f9-4274-81c1-5d56eb686dda" providerId="ADAL" clId="{A1071CD3-EAB1-4242-9C4B-7DF43E5B3C88}" dt="2019-10-07T08:15:59.210" v="390" actId="26606"/>
          <ac:graphicFrameMkLst>
            <pc:docMk/>
            <pc:sldMk cId="2660637131" sldId="257"/>
            <ac:graphicFrameMk id="5" creationId="{2D46834A-EB23-43A6-A0C8-70548975AADE}"/>
          </ac:graphicFrameMkLst>
        </pc:graphicFrameChg>
      </pc:sldChg>
      <pc:sldChg chg="addSp delSp modSp add mod setBg setClrOvrMap">
        <pc:chgData name="NAZIR NAYAL" userId="b3078fe9-e0f9-4274-81c1-5d56eb686dda" providerId="ADAL" clId="{A1071CD3-EAB1-4242-9C4B-7DF43E5B3C88}" dt="2019-10-07T08:19:02.418" v="588" actId="26606"/>
        <pc:sldMkLst>
          <pc:docMk/>
          <pc:sldMk cId="394030465" sldId="258"/>
        </pc:sldMkLst>
        <pc:spChg chg="mod">
          <ac:chgData name="NAZIR NAYAL" userId="b3078fe9-e0f9-4274-81c1-5d56eb686dda" providerId="ADAL" clId="{A1071CD3-EAB1-4242-9C4B-7DF43E5B3C88}" dt="2019-10-07T08:19:02.418" v="588" actId="26606"/>
          <ac:spMkLst>
            <pc:docMk/>
            <pc:sldMk cId="394030465" sldId="258"/>
            <ac:spMk id="2" creationId="{FA7F14C3-9827-4BD4-B823-E107AAF2EBA0}"/>
          </ac:spMkLst>
        </pc:spChg>
        <pc:spChg chg="add del mod">
          <ac:chgData name="NAZIR NAYAL" userId="b3078fe9-e0f9-4274-81c1-5d56eb686dda" providerId="ADAL" clId="{A1071CD3-EAB1-4242-9C4B-7DF43E5B3C88}" dt="2019-10-07T08:18:17.910" v="570" actId="26606"/>
          <ac:spMkLst>
            <pc:docMk/>
            <pc:sldMk cId="394030465" sldId="258"/>
            <ac:spMk id="3" creationId="{BA3F5BC9-2A08-4D13-9A5F-D6F4D2C78899}"/>
          </ac:spMkLst>
        </pc:spChg>
        <pc:spChg chg="add del">
          <ac:chgData name="NAZIR NAYAL" userId="b3078fe9-e0f9-4274-81c1-5d56eb686dda" providerId="ADAL" clId="{A1071CD3-EAB1-4242-9C4B-7DF43E5B3C88}" dt="2019-10-07T08:19:02.418" v="588" actId="26606"/>
          <ac:spMkLst>
            <pc:docMk/>
            <pc:sldMk cId="394030465" sldId="258"/>
            <ac:spMk id="8" creationId="{132A4578-DD2D-42E5-A30D-A61A991B8523}"/>
          </ac:spMkLst>
        </pc:spChg>
        <pc:spChg chg="add del">
          <ac:chgData name="NAZIR NAYAL" userId="b3078fe9-e0f9-4274-81c1-5d56eb686dda" providerId="ADAL" clId="{A1071CD3-EAB1-4242-9C4B-7DF43E5B3C88}" dt="2019-10-07T08:17:57.917" v="561" actId="26606"/>
          <ac:spMkLst>
            <pc:docMk/>
            <pc:sldMk cId="394030465" sldId="258"/>
            <ac:spMk id="10" creationId="{5BAB7C38-AF9A-43A2-9B1C-F1DEBC80BC7B}"/>
          </ac:spMkLst>
        </pc:spChg>
        <pc:spChg chg="add del mod">
          <ac:chgData name="NAZIR NAYAL" userId="b3078fe9-e0f9-4274-81c1-5d56eb686dda" providerId="ADAL" clId="{A1071CD3-EAB1-4242-9C4B-7DF43E5B3C88}" dt="2019-10-07T08:19:02.418" v="588" actId="26606"/>
          <ac:spMkLst>
            <pc:docMk/>
            <pc:sldMk cId="394030465" sldId="258"/>
            <ac:spMk id="25" creationId="{BA3F5BC9-2A08-4D13-9A5F-D6F4D2C78899}"/>
          </ac:spMkLst>
        </pc:spChg>
        <pc:graphicFrameChg chg="add del">
          <ac:chgData name="NAZIR NAYAL" userId="b3078fe9-e0f9-4274-81c1-5d56eb686dda" providerId="ADAL" clId="{A1071CD3-EAB1-4242-9C4B-7DF43E5B3C88}" dt="2019-10-07T08:17:53.072" v="559" actId="26606"/>
          <ac:graphicFrameMkLst>
            <pc:docMk/>
            <pc:sldMk cId="394030465" sldId="258"/>
            <ac:graphicFrameMk id="5" creationId="{AA652B92-A488-4815-B491-7B150C3A63EB}"/>
          </ac:graphicFrameMkLst>
        </pc:graphicFrameChg>
        <pc:graphicFrameChg chg="add del">
          <ac:chgData name="NAZIR NAYAL" userId="b3078fe9-e0f9-4274-81c1-5d56eb686dda" providerId="ADAL" clId="{A1071CD3-EAB1-4242-9C4B-7DF43E5B3C88}" dt="2019-10-07T08:17:57.917" v="561" actId="26606"/>
          <ac:graphicFrameMkLst>
            <pc:docMk/>
            <pc:sldMk cId="394030465" sldId="258"/>
            <ac:graphicFrameMk id="7" creationId="{0AA033B4-5F6E-46A6-B5F8-3A650C49B127}"/>
          </ac:graphicFrameMkLst>
        </pc:graphicFrameChg>
        <pc:graphicFrameChg chg="add del">
          <ac:chgData name="NAZIR NAYAL" userId="b3078fe9-e0f9-4274-81c1-5d56eb686dda" providerId="ADAL" clId="{A1071CD3-EAB1-4242-9C4B-7DF43E5B3C88}" dt="2019-10-07T08:18:01.018" v="563" actId="26606"/>
          <ac:graphicFrameMkLst>
            <pc:docMk/>
            <pc:sldMk cId="394030465" sldId="258"/>
            <ac:graphicFrameMk id="15" creationId="{06D31306-0C96-463A-B377-C2701187EB36}"/>
          </ac:graphicFrameMkLst>
        </pc:graphicFrameChg>
        <pc:graphicFrameChg chg="add del">
          <ac:chgData name="NAZIR NAYAL" userId="b3078fe9-e0f9-4274-81c1-5d56eb686dda" providerId="ADAL" clId="{A1071CD3-EAB1-4242-9C4B-7DF43E5B3C88}" dt="2019-10-07T08:18:02.980" v="565" actId="26606"/>
          <ac:graphicFrameMkLst>
            <pc:docMk/>
            <pc:sldMk cId="394030465" sldId="258"/>
            <ac:graphicFrameMk id="18" creationId="{894FEB47-0426-4D22-A864-5D20EE60DDAB}"/>
          </ac:graphicFrameMkLst>
        </pc:graphicFrameChg>
        <pc:graphicFrameChg chg="add del">
          <ac:chgData name="NAZIR NAYAL" userId="b3078fe9-e0f9-4274-81c1-5d56eb686dda" providerId="ADAL" clId="{A1071CD3-EAB1-4242-9C4B-7DF43E5B3C88}" dt="2019-10-07T08:18:03.382" v="567" actId="26606"/>
          <ac:graphicFrameMkLst>
            <pc:docMk/>
            <pc:sldMk cId="394030465" sldId="258"/>
            <ac:graphicFrameMk id="20" creationId="{AA652B92-A488-4815-B491-7B150C3A63EB}"/>
          </ac:graphicFrameMkLst>
        </pc:graphicFrameChg>
        <pc:graphicFrameChg chg="add del">
          <ac:chgData name="NAZIR NAYAL" userId="b3078fe9-e0f9-4274-81c1-5d56eb686dda" providerId="ADAL" clId="{A1071CD3-EAB1-4242-9C4B-7DF43E5B3C88}" dt="2019-10-07T08:18:17.856" v="569" actId="26606"/>
          <ac:graphicFrameMkLst>
            <pc:docMk/>
            <pc:sldMk cId="394030465" sldId="258"/>
            <ac:graphicFrameMk id="22" creationId="{4CCC4D65-7F64-483D-9D1E-AF048E347D5B}"/>
          </ac:graphicFrameMkLst>
        </pc:graphicFrameChg>
        <pc:graphicFrameChg chg="add">
          <ac:chgData name="NAZIR NAYAL" userId="b3078fe9-e0f9-4274-81c1-5d56eb686dda" providerId="ADAL" clId="{A1071CD3-EAB1-4242-9C4B-7DF43E5B3C88}" dt="2019-10-07T08:19:02.418" v="588" actId="26606"/>
          <ac:graphicFrameMkLst>
            <pc:docMk/>
            <pc:sldMk cId="394030465" sldId="258"/>
            <ac:graphicFrameMk id="27" creationId="{1872A5C1-63E7-48E1-B48E-C4F0B555EE9C}"/>
          </ac:graphicFrameMkLst>
        </pc:graphicFrameChg>
        <pc:picChg chg="add del">
          <ac:chgData name="NAZIR NAYAL" userId="b3078fe9-e0f9-4274-81c1-5d56eb686dda" providerId="ADAL" clId="{A1071CD3-EAB1-4242-9C4B-7DF43E5B3C88}" dt="2019-10-07T08:17:57.917" v="561" actId="26606"/>
          <ac:picMkLst>
            <pc:docMk/>
            <pc:sldMk cId="394030465" sldId="258"/>
            <ac:picMk id="12" creationId="{A8D526D7-C782-4F65-A21F-A6B40D869B47}"/>
          </ac:picMkLst>
        </pc:picChg>
        <pc:picChg chg="add del">
          <ac:chgData name="NAZIR NAYAL" userId="b3078fe9-e0f9-4274-81c1-5d56eb686dda" providerId="ADAL" clId="{A1071CD3-EAB1-4242-9C4B-7DF43E5B3C88}" dt="2019-10-07T08:18:01.018" v="563" actId="26606"/>
          <ac:picMkLst>
            <pc:docMk/>
            <pc:sldMk cId="394030465" sldId="258"/>
            <ac:picMk id="14" creationId="{82AABC82-C2D1-4340-A6DF-6E73DF06FCAC}"/>
          </ac:picMkLst>
        </pc:picChg>
        <pc:picChg chg="add del">
          <ac:chgData name="NAZIR NAYAL" userId="b3078fe9-e0f9-4274-81c1-5d56eb686dda" providerId="ADAL" clId="{A1071CD3-EAB1-4242-9C4B-7DF43E5B3C88}" dt="2019-10-07T08:18:02.980" v="565" actId="26606"/>
          <ac:picMkLst>
            <pc:docMk/>
            <pc:sldMk cId="394030465" sldId="258"/>
            <ac:picMk id="17" creationId="{82AABC82-C2D1-4340-A6DF-6E73DF06FCAC}"/>
          </ac:picMkLst>
        </pc:picChg>
        <pc:picChg chg="add del">
          <ac:chgData name="NAZIR NAYAL" userId="b3078fe9-e0f9-4274-81c1-5d56eb686dda" providerId="ADAL" clId="{A1071CD3-EAB1-4242-9C4B-7DF43E5B3C88}" dt="2019-10-07T08:19:02.418" v="588" actId="26606"/>
          <ac:picMkLst>
            <pc:docMk/>
            <pc:sldMk cId="394030465" sldId="258"/>
            <ac:picMk id="24" creationId="{0A14F76F-D1CE-4226-A477-F8A3F641E7F9}"/>
          </ac:picMkLst>
        </pc:picChg>
        <pc:picChg chg="add">
          <ac:chgData name="NAZIR NAYAL" userId="b3078fe9-e0f9-4274-81c1-5d56eb686dda" providerId="ADAL" clId="{A1071CD3-EAB1-4242-9C4B-7DF43E5B3C88}" dt="2019-10-07T08:19:02.418" v="588" actId="26606"/>
          <ac:picMkLst>
            <pc:docMk/>
            <pc:sldMk cId="394030465" sldId="258"/>
            <ac:picMk id="32" creationId="{82AABC82-C2D1-4340-A6DF-6E73DF06FCAC}"/>
          </ac:picMkLst>
        </pc:picChg>
      </pc:sldChg>
      <pc:sldChg chg="addSp delSp modSp add mod setBg">
        <pc:chgData name="NAZIR NAYAL" userId="b3078fe9-e0f9-4274-81c1-5d56eb686dda" providerId="ADAL" clId="{A1071CD3-EAB1-4242-9C4B-7DF43E5B3C88}" dt="2019-10-07T08:20:41.348" v="780" actId="26606"/>
        <pc:sldMkLst>
          <pc:docMk/>
          <pc:sldMk cId="3250958717" sldId="259"/>
        </pc:sldMkLst>
        <pc:spChg chg="mod">
          <ac:chgData name="NAZIR NAYAL" userId="b3078fe9-e0f9-4274-81c1-5d56eb686dda" providerId="ADAL" clId="{A1071CD3-EAB1-4242-9C4B-7DF43E5B3C88}" dt="2019-10-07T08:20:41.348" v="780" actId="26606"/>
          <ac:spMkLst>
            <pc:docMk/>
            <pc:sldMk cId="3250958717" sldId="259"/>
            <ac:spMk id="2" creationId="{943E25E9-041E-41AA-BD50-1E9C01795E3D}"/>
          </ac:spMkLst>
        </pc:spChg>
        <pc:spChg chg="del mod">
          <ac:chgData name="NAZIR NAYAL" userId="b3078fe9-e0f9-4274-81c1-5d56eb686dda" providerId="ADAL" clId="{A1071CD3-EAB1-4242-9C4B-7DF43E5B3C88}" dt="2019-10-07T08:20:41.348" v="780" actId="26606"/>
          <ac:spMkLst>
            <pc:docMk/>
            <pc:sldMk cId="3250958717" sldId="259"/>
            <ac:spMk id="3" creationId="{2DECDABB-BB2D-41B7-8569-F0E97C2E1DDD}"/>
          </ac:spMkLst>
        </pc:spChg>
        <pc:graphicFrameChg chg="add">
          <ac:chgData name="NAZIR NAYAL" userId="b3078fe9-e0f9-4274-81c1-5d56eb686dda" providerId="ADAL" clId="{A1071CD3-EAB1-4242-9C4B-7DF43E5B3C88}" dt="2019-10-07T08:20:41.348" v="780" actId="26606"/>
          <ac:graphicFrameMkLst>
            <pc:docMk/>
            <pc:sldMk cId="3250958717" sldId="259"/>
            <ac:graphicFrameMk id="5" creationId="{E6758AC0-68D1-4621-B8B6-4382F8DA7C1F}"/>
          </ac:graphicFrameMkLst>
        </pc:graphicFrameChg>
      </pc:sldChg>
      <pc:sldChg chg="addSp delSp modSp add mod setBg setClrOvrMap">
        <pc:chgData name="NAZIR NAYAL" userId="b3078fe9-e0f9-4274-81c1-5d56eb686dda" providerId="ADAL" clId="{A1071CD3-EAB1-4242-9C4B-7DF43E5B3C88}" dt="2019-10-07T08:30:41.794" v="1119" actId="26606"/>
        <pc:sldMkLst>
          <pc:docMk/>
          <pc:sldMk cId="3988683993" sldId="260"/>
        </pc:sldMkLst>
        <pc:spChg chg="mod">
          <ac:chgData name="NAZIR NAYAL" userId="b3078fe9-e0f9-4274-81c1-5d56eb686dda" providerId="ADAL" clId="{A1071CD3-EAB1-4242-9C4B-7DF43E5B3C88}" dt="2019-10-07T08:30:41.794" v="1119" actId="26606"/>
          <ac:spMkLst>
            <pc:docMk/>
            <pc:sldMk cId="3988683993" sldId="260"/>
            <ac:spMk id="2" creationId="{245F6BD8-8227-4DC6-83A4-1961197B3A72}"/>
          </ac:spMkLst>
        </pc:spChg>
        <pc:spChg chg="del mod">
          <ac:chgData name="NAZIR NAYAL" userId="b3078fe9-e0f9-4274-81c1-5d56eb686dda" providerId="ADAL" clId="{A1071CD3-EAB1-4242-9C4B-7DF43E5B3C88}" dt="2019-10-07T08:24:45.151" v="1100" actId="26606"/>
          <ac:spMkLst>
            <pc:docMk/>
            <pc:sldMk cId="3988683993" sldId="260"/>
            <ac:spMk id="3" creationId="{50826DA9-0D35-410A-BBED-0E9B86A6C08A}"/>
          </ac:spMkLst>
        </pc:spChg>
        <pc:spChg chg="add del">
          <ac:chgData name="NAZIR NAYAL" userId="b3078fe9-e0f9-4274-81c1-5d56eb686dda" providerId="ADAL" clId="{A1071CD3-EAB1-4242-9C4B-7DF43E5B3C88}" dt="2019-10-07T08:24:45.064" v="1099" actId="26606"/>
          <ac:spMkLst>
            <pc:docMk/>
            <pc:sldMk cId="3988683993" sldId="260"/>
            <ac:spMk id="8" creationId="{1C3D9BD5-A493-4B97-963D-60135D533822}"/>
          </ac:spMkLst>
        </pc:spChg>
        <pc:spChg chg="add del">
          <ac:chgData name="NAZIR NAYAL" userId="b3078fe9-e0f9-4274-81c1-5d56eb686dda" providerId="ADAL" clId="{A1071CD3-EAB1-4242-9C4B-7DF43E5B3C88}" dt="2019-10-07T08:30:41.654" v="1118" actId="26606"/>
          <ac:spMkLst>
            <pc:docMk/>
            <pc:sldMk cId="3988683993" sldId="260"/>
            <ac:spMk id="9" creationId="{D30579BA-22EC-41CB-82B7-65D5DFCA603C}"/>
          </ac:spMkLst>
        </pc:spChg>
        <pc:spChg chg="add del">
          <ac:chgData name="NAZIR NAYAL" userId="b3078fe9-e0f9-4274-81c1-5d56eb686dda" providerId="ADAL" clId="{A1071CD3-EAB1-4242-9C4B-7DF43E5B3C88}" dt="2019-10-07T08:24:43.833" v="1097" actId="26606"/>
          <ac:spMkLst>
            <pc:docMk/>
            <pc:sldMk cId="3988683993" sldId="260"/>
            <ac:spMk id="10" creationId="{2A2456A0-13DF-4BA8-9BDD-168E874C4211}"/>
          </ac:spMkLst>
        </pc:spChg>
        <pc:spChg chg="add del">
          <ac:chgData name="NAZIR NAYAL" userId="b3078fe9-e0f9-4274-81c1-5d56eb686dda" providerId="ADAL" clId="{A1071CD3-EAB1-4242-9C4B-7DF43E5B3C88}" dt="2019-10-07T08:30:41.654" v="1118" actId="26606"/>
          <ac:spMkLst>
            <pc:docMk/>
            <pc:sldMk cId="3988683993" sldId="260"/>
            <ac:spMk id="11" creationId="{FE469E50-3893-4ED6-92BA-2985C32B0CA6}"/>
          </ac:spMkLst>
        </pc:spChg>
        <pc:spChg chg="add del">
          <ac:chgData name="NAZIR NAYAL" userId="b3078fe9-e0f9-4274-81c1-5d56eb686dda" providerId="ADAL" clId="{A1071CD3-EAB1-4242-9C4B-7DF43E5B3C88}" dt="2019-10-07T08:24:45.064" v="1099" actId="26606"/>
          <ac:spMkLst>
            <pc:docMk/>
            <pc:sldMk cId="3988683993" sldId="260"/>
            <ac:spMk id="14" creationId="{1F759AF4-E342-4E60-8A32-C44A328F2F42}"/>
          </ac:spMkLst>
        </pc:spChg>
        <pc:graphicFrameChg chg="add mod modGraphic">
          <ac:chgData name="NAZIR NAYAL" userId="b3078fe9-e0f9-4274-81c1-5d56eb686dda" providerId="ADAL" clId="{A1071CD3-EAB1-4242-9C4B-7DF43E5B3C88}" dt="2019-10-07T08:30:41.794" v="1119" actId="26606"/>
          <ac:graphicFrameMkLst>
            <pc:docMk/>
            <pc:sldMk cId="3988683993" sldId="260"/>
            <ac:graphicFrameMk id="5" creationId="{C506B42E-3470-41CB-9891-9F12C7FA72CE}"/>
          </ac:graphicFrameMkLst>
        </pc:graphicFrameChg>
        <pc:picChg chg="add del">
          <ac:chgData name="NAZIR NAYAL" userId="b3078fe9-e0f9-4274-81c1-5d56eb686dda" providerId="ADAL" clId="{A1071CD3-EAB1-4242-9C4B-7DF43E5B3C88}" dt="2019-10-07T08:24:43.833" v="1097" actId="26606"/>
          <ac:picMkLst>
            <pc:docMk/>
            <pc:sldMk cId="3988683993" sldId="260"/>
            <ac:picMk id="7" creationId="{0A292B4B-0C9A-4077-BB3F-58191B662B64}"/>
          </ac:picMkLst>
        </pc:picChg>
        <pc:picChg chg="add del">
          <ac:chgData name="NAZIR NAYAL" userId="b3078fe9-e0f9-4274-81c1-5d56eb686dda" providerId="ADAL" clId="{A1071CD3-EAB1-4242-9C4B-7DF43E5B3C88}" dt="2019-10-07T08:24:43.833" v="1097" actId="26606"/>
          <ac:picMkLst>
            <pc:docMk/>
            <pc:sldMk cId="3988683993" sldId="260"/>
            <ac:picMk id="12" creationId="{7AEE9CAC-347C-43C2-AE87-6BC5566E6068}"/>
          </ac:picMkLst>
        </pc:picChg>
        <pc:picChg chg="add">
          <ac:chgData name="NAZIR NAYAL" userId="b3078fe9-e0f9-4274-81c1-5d56eb686dda" providerId="ADAL" clId="{A1071CD3-EAB1-4242-9C4B-7DF43E5B3C88}" dt="2019-10-07T08:30:41.794" v="1119" actId="26606"/>
          <ac:picMkLst>
            <pc:docMk/>
            <pc:sldMk cId="3988683993" sldId="260"/>
            <ac:picMk id="13" creationId="{82AABC82-C2D1-4340-A6DF-6E73DF06FCAC}"/>
          </ac:picMkLst>
        </pc:picChg>
        <pc:cxnChg chg="add del">
          <ac:chgData name="NAZIR NAYAL" userId="b3078fe9-e0f9-4274-81c1-5d56eb686dda" providerId="ADAL" clId="{A1071CD3-EAB1-4242-9C4B-7DF43E5B3C88}" dt="2019-10-07T08:24:45.064" v="1099" actId="26606"/>
          <ac:cxnSpMkLst>
            <pc:docMk/>
            <pc:sldMk cId="3988683993" sldId="260"/>
            <ac:cxnSpMk id="15" creationId="{A49B2805-6469-407A-A68A-BB85AC8A8596}"/>
          </ac:cxnSpMkLst>
        </pc:cxnChg>
      </pc:sldChg>
      <pc:sldChg chg="addSp delSp modSp add mod setBg">
        <pc:chgData name="NAZIR NAYAL" userId="b3078fe9-e0f9-4274-81c1-5d56eb686dda" providerId="ADAL" clId="{A1071CD3-EAB1-4242-9C4B-7DF43E5B3C88}" dt="2019-10-07T09:23:38.609" v="4351" actId="20577"/>
        <pc:sldMkLst>
          <pc:docMk/>
          <pc:sldMk cId="4051800850" sldId="261"/>
        </pc:sldMkLst>
        <pc:spChg chg="mod">
          <ac:chgData name="NAZIR NAYAL" userId="b3078fe9-e0f9-4274-81c1-5d56eb686dda" providerId="ADAL" clId="{A1071CD3-EAB1-4242-9C4B-7DF43E5B3C88}" dt="2019-10-07T08:35:07.711" v="1542" actId="26606"/>
          <ac:spMkLst>
            <pc:docMk/>
            <pc:sldMk cId="4051800850" sldId="261"/>
            <ac:spMk id="2" creationId="{3B38D320-87B7-4F51-B2AC-3C40056D9F7F}"/>
          </ac:spMkLst>
        </pc:spChg>
        <pc:spChg chg="mod">
          <ac:chgData name="NAZIR NAYAL" userId="b3078fe9-e0f9-4274-81c1-5d56eb686dda" providerId="ADAL" clId="{A1071CD3-EAB1-4242-9C4B-7DF43E5B3C88}" dt="2019-10-07T09:23:38.609" v="4351" actId="20577"/>
          <ac:spMkLst>
            <pc:docMk/>
            <pc:sldMk cId="4051800850" sldId="261"/>
            <ac:spMk id="3" creationId="{5F434195-1561-461A-A210-24618844AFD6}"/>
          </ac:spMkLst>
        </pc:spChg>
        <pc:spChg chg="add del">
          <ac:chgData name="NAZIR NAYAL" userId="b3078fe9-e0f9-4274-81c1-5d56eb686dda" providerId="ADAL" clId="{A1071CD3-EAB1-4242-9C4B-7DF43E5B3C88}" dt="2019-10-07T08:35:07.637" v="1541" actId="26606"/>
          <ac:spMkLst>
            <pc:docMk/>
            <pc:sldMk cId="4051800850" sldId="261"/>
            <ac:spMk id="8" creationId="{69652D62-ECFB-408E-ABE6-155A644F433D}"/>
          </ac:spMkLst>
        </pc:spChg>
        <pc:spChg chg="add del">
          <ac:chgData name="NAZIR NAYAL" userId="b3078fe9-e0f9-4274-81c1-5d56eb686dda" providerId="ADAL" clId="{A1071CD3-EAB1-4242-9C4B-7DF43E5B3C88}" dt="2019-10-07T08:35:07.637" v="1541" actId="26606"/>
          <ac:spMkLst>
            <pc:docMk/>
            <pc:sldMk cId="4051800850" sldId="261"/>
            <ac:spMk id="10" creationId="{C1FEA985-924B-4044-8778-32D1E7164C01}"/>
          </ac:spMkLst>
        </pc:spChg>
        <pc:spChg chg="add">
          <ac:chgData name="NAZIR NAYAL" userId="b3078fe9-e0f9-4274-81c1-5d56eb686dda" providerId="ADAL" clId="{A1071CD3-EAB1-4242-9C4B-7DF43E5B3C88}" dt="2019-10-07T08:35:07.711" v="1542" actId="26606"/>
          <ac:spMkLst>
            <pc:docMk/>
            <pc:sldMk cId="4051800850" sldId="261"/>
            <ac:spMk id="14" creationId="{9A6C2C86-63BF-47D5-AA3F-905111A238E2}"/>
          </ac:spMkLst>
        </pc:spChg>
        <pc:cxnChg chg="add del">
          <ac:chgData name="NAZIR NAYAL" userId="b3078fe9-e0f9-4274-81c1-5d56eb686dda" providerId="ADAL" clId="{A1071CD3-EAB1-4242-9C4B-7DF43E5B3C88}" dt="2019-10-07T08:35:07.637" v="1541" actId="26606"/>
          <ac:cxnSpMkLst>
            <pc:docMk/>
            <pc:sldMk cId="4051800850" sldId="261"/>
            <ac:cxnSpMk id="12" creationId="{96C7F9CB-BCC3-4648-8DEF-07B0887D87D6}"/>
          </ac:cxnSpMkLst>
        </pc:cxnChg>
        <pc:cxnChg chg="add">
          <ac:chgData name="NAZIR NAYAL" userId="b3078fe9-e0f9-4274-81c1-5d56eb686dda" providerId="ADAL" clId="{A1071CD3-EAB1-4242-9C4B-7DF43E5B3C88}" dt="2019-10-07T08:35:07.711" v="1542" actId="26606"/>
          <ac:cxnSpMkLst>
            <pc:docMk/>
            <pc:sldMk cId="4051800850" sldId="261"/>
            <ac:cxnSpMk id="15" creationId="{425A0768-3044-4AA9-A889-D2CAA68C517A}"/>
          </ac:cxnSpMkLst>
        </pc:cxnChg>
      </pc:sldChg>
      <pc:sldChg chg="addSp delSp modSp add mod setBg">
        <pc:chgData name="NAZIR NAYAL" userId="b3078fe9-e0f9-4274-81c1-5d56eb686dda" providerId="ADAL" clId="{A1071CD3-EAB1-4242-9C4B-7DF43E5B3C88}" dt="2019-10-07T09:24:29.723" v="4379" actId="20577"/>
        <pc:sldMkLst>
          <pc:docMk/>
          <pc:sldMk cId="3623944142" sldId="262"/>
        </pc:sldMkLst>
        <pc:spChg chg="mod">
          <ac:chgData name="NAZIR NAYAL" userId="b3078fe9-e0f9-4274-81c1-5d56eb686dda" providerId="ADAL" clId="{A1071CD3-EAB1-4242-9C4B-7DF43E5B3C88}" dt="2019-10-07T08:41:08.217" v="1866" actId="26606"/>
          <ac:spMkLst>
            <pc:docMk/>
            <pc:sldMk cId="3623944142" sldId="262"/>
            <ac:spMk id="2" creationId="{A557D1E8-8CBC-491D-BD3D-1190A5B1639E}"/>
          </ac:spMkLst>
        </pc:spChg>
        <pc:spChg chg="del mod">
          <ac:chgData name="NAZIR NAYAL" userId="b3078fe9-e0f9-4274-81c1-5d56eb686dda" providerId="ADAL" clId="{A1071CD3-EAB1-4242-9C4B-7DF43E5B3C88}" dt="2019-10-07T08:41:08.217" v="1866" actId="26606"/>
          <ac:spMkLst>
            <pc:docMk/>
            <pc:sldMk cId="3623944142" sldId="262"/>
            <ac:spMk id="3" creationId="{ECDBEF3A-927D-49FF-8D2A-10EE3C23D2CA}"/>
          </ac:spMkLst>
        </pc:spChg>
        <pc:graphicFrameChg chg="add mod">
          <ac:chgData name="NAZIR NAYAL" userId="b3078fe9-e0f9-4274-81c1-5d56eb686dda" providerId="ADAL" clId="{A1071CD3-EAB1-4242-9C4B-7DF43E5B3C88}" dt="2019-10-07T09:24:29.723" v="4379" actId="20577"/>
          <ac:graphicFrameMkLst>
            <pc:docMk/>
            <pc:sldMk cId="3623944142" sldId="262"/>
            <ac:graphicFrameMk id="5" creationId="{F1D4F1CB-7FCC-4B0E-A26A-FC39E2964B92}"/>
          </ac:graphicFrameMkLst>
        </pc:graphicFrameChg>
      </pc:sldChg>
      <pc:sldChg chg="addSp delSp modSp add mod setBg">
        <pc:chgData name="NAZIR NAYAL" userId="b3078fe9-e0f9-4274-81c1-5d56eb686dda" providerId="ADAL" clId="{A1071CD3-EAB1-4242-9C4B-7DF43E5B3C88}" dt="2019-10-07T09:00:46.834" v="2378" actId="20577"/>
        <pc:sldMkLst>
          <pc:docMk/>
          <pc:sldMk cId="4138929428" sldId="263"/>
        </pc:sldMkLst>
        <pc:spChg chg="mod">
          <ac:chgData name="NAZIR NAYAL" userId="b3078fe9-e0f9-4274-81c1-5d56eb686dda" providerId="ADAL" clId="{A1071CD3-EAB1-4242-9C4B-7DF43E5B3C88}" dt="2019-10-07T09:00:28.777" v="2321" actId="26606"/>
          <ac:spMkLst>
            <pc:docMk/>
            <pc:sldMk cId="4138929428" sldId="263"/>
            <ac:spMk id="2" creationId="{0CDBBA13-6C71-4A72-8E33-CB5186CE720E}"/>
          </ac:spMkLst>
        </pc:spChg>
        <pc:spChg chg="add del mod">
          <ac:chgData name="NAZIR NAYAL" userId="b3078fe9-e0f9-4274-81c1-5d56eb686dda" providerId="ADAL" clId="{A1071CD3-EAB1-4242-9C4B-7DF43E5B3C88}" dt="2019-10-07T09:00:46.834" v="2378" actId="20577"/>
          <ac:spMkLst>
            <pc:docMk/>
            <pc:sldMk cId="4138929428" sldId="263"/>
            <ac:spMk id="3" creationId="{3F97ACAB-F182-4FD2-818F-888109DC8425}"/>
          </ac:spMkLst>
        </pc:spChg>
        <pc:graphicFrameChg chg="add del mod">
          <ac:chgData name="NAZIR NAYAL" userId="b3078fe9-e0f9-4274-81c1-5d56eb686dda" providerId="ADAL" clId="{A1071CD3-EAB1-4242-9C4B-7DF43E5B3C88}" dt="2019-10-07T09:00:28.777" v="2321" actId="26606"/>
          <ac:graphicFrameMkLst>
            <pc:docMk/>
            <pc:sldMk cId="4138929428" sldId="263"/>
            <ac:graphicFrameMk id="5" creationId="{55F9C439-D1F5-4001-9283-872D910D3B55}"/>
          </ac:graphicFrameMkLst>
        </pc:graphicFrameChg>
      </pc:sldChg>
      <pc:sldChg chg="addSp delSp modSp add mod setBg">
        <pc:chgData name="NAZIR NAYAL" userId="b3078fe9-e0f9-4274-81c1-5d56eb686dda" providerId="ADAL" clId="{A1071CD3-EAB1-4242-9C4B-7DF43E5B3C88}" dt="2019-10-07T09:05:15.858" v="2840" actId="20577"/>
        <pc:sldMkLst>
          <pc:docMk/>
          <pc:sldMk cId="1904439917" sldId="264"/>
        </pc:sldMkLst>
        <pc:spChg chg="mod">
          <ac:chgData name="NAZIR NAYAL" userId="b3078fe9-e0f9-4274-81c1-5d56eb686dda" providerId="ADAL" clId="{A1071CD3-EAB1-4242-9C4B-7DF43E5B3C88}" dt="2019-10-07T09:04:58.646" v="2837" actId="26606"/>
          <ac:spMkLst>
            <pc:docMk/>
            <pc:sldMk cId="1904439917" sldId="264"/>
            <ac:spMk id="2" creationId="{7128F419-0018-4B40-976E-8057BC8F4EAA}"/>
          </ac:spMkLst>
        </pc:spChg>
        <pc:spChg chg="add del mod">
          <ac:chgData name="NAZIR NAYAL" userId="b3078fe9-e0f9-4274-81c1-5d56eb686dda" providerId="ADAL" clId="{A1071CD3-EAB1-4242-9C4B-7DF43E5B3C88}" dt="2019-10-07T09:05:15.858" v="2840" actId="20577"/>
          <ac:spMkLst>
            <pc:docMk/>
            <pc:sldMk cId="1904439917" sldId="264"/>
            <ac:spMk id="3" creationId="{8319AC51-F92C-4CC7-A3B7-28974F056A36}"/>
          </ac:spMkLst>
        </pc:spChg>
        <pc:graphicFrameChg chg="add del">
          <ac:chgData name="NAZIR NAYAL" userId="b3078fe9-e0f9-4274-81c1-5d56eb686dda" providerId="ADAL" clId="{A1071CD3-EAB1-4242-9C4B-7DF43E5B3C88}" dt="2019-10-07T09:04:50.557" v="2835" actId="26606"/>
          <ac:graphicFrameMkLst>
            <pc:docMk/>
            <pc:sldMk cId="1904439917" sldId="264"/>
            <ac:graphicFrameMk id="5" creationId="{6750EBD1-00C2-4F11-B7EC-0A2507388CC5}"/>
          </ac:graphicFrameMkLst>
        </pc:graphicFrameChg>
        <pc:graphicFrameChg chg="add del">
          <ac:chgData name="NAZIR NAYAL" userId="b3078fe9-e0f9-4274-81c1-5d56eb686dda" providerId="ADAL" clId="{A1071CD3-EAB1-4242-9C4B-7DF43E5B3C88}" dt="2019-10-07T09:04:58.646" v="2837" actId="26606"/>
          <ac:graphicFrameMkLst>
            <pc:docMk/>
            <pc:sldMk cId="1904439917" sldId="264"/>
            <ac:graphicFrameMk id="12" creationId="{A429E153-7F40-4A55-ABD6-405223641D6C}"/>
          </ac:graphicFrameMkLst>
        </pc:graphicFrameChg>
        <pc:picChg chg="add del">
          <ac:chgData name="NAZIR NAYAL" userId="b3078fe9-e0f9-4274-81c1-5d56eb686dda" providerId="ADAL" clId="{A1071CD3-EAB1-4242-9C4B-7DF43E5B3C88}" dt="2019-10-07T09:04:50.557" v="2835" actId="26606"/>
          <ac:picMkLst>
            <pc:docMk/>
            <pc:sldMk cId="1904439917" sldId="264"/>
            <ac:picMk id="10" creationId="{82AABC82-C2D1-4340-A6DF-6E73DF06FCAC}"/>
          </ac:picMkLst>
        </pc:picChg>
      </pc:sldChg>
      <pc:sldChg chg="addSp modSp add mod setBg">
        <pc:chgData name="NAZIR NAYAL" userId="b3078fe9-e0f9-4274-81c1-5d56eb686dda" providerId="ADAL" clId="{A1071CD3-EAB1-4242-9C4B-7DF43E5B3C88}" dt="2019-10-07T09:11:04.801" v="3090" actId="26606"/>
        <pc:sldMkLst>
          <pc:docMk/>
          <pc:sldMk cId="2834641131" sldId="265"/>
        </pc:sldMkLst>
        <pc:spChg chg="mod">
          <ac:chgData name="NAZIR NAYAL" userId="b3078fe9-e0f9-4274-81c1-5d56eb686dda" providerId="ADAL" clId="{A1071CD3-EAB1-4242-9C4B-7DF43E5B3C88}" dt="2019-10-07T09:11:04.801" v="3090" actId="26606"/>
          <ac:spMkLst>
            <pc:docMk/>
            <pc:sldMk cId="2834641131" sldId="265"/>
            <ac:spMk id="2" creationId="{CF9194E9-CC2C-4DD1-9E1F-AF66D9F0609E}"/>
          </ac:spMkLst>
        </pc:spChg>
        <pc:spChg chg="mod">
          <ac:chgData name="NAZIR NAYAL" userId="b3078fe9-e0f9-4274-81c1-5d56eb686dda" providerId="ADAL" clId="{A1071CD3-EAB1-4242-9C4B-7DF43E5B3C88}" dt="2019-10-07T09:11:04.801" v="3090" actId="26606"/>
          <ac:spMkLst>
            <pc:docMk/>
            <pc:sldMk cId="2834641131" sldId="265"/>
            <ac:spMk id="3" creationId="{16BE683F-D616-4789-BC36-1138D2075609}"/>
          </ac:spMkLst>
        </pc:spChg>
        <pc:spChg chg="add">
          <ac:chgData name="NAZIR NAYAL" userId="b3078fe9-e0f9-4274-81c1-5d56eb686dda" providerId="ADAL" clId="{A1071CD3-EAB1-4242-9C4B-7DF43E5B3C88}" dt="2019-10-07T09:11:04.801" v="3090" actId="26606"/>
          <ac:spMkLst>
            <pc:docMk/>
            <pc:sldMk cId="2834641131" sldId="265"/>
            <ac:spMk id="9" creationId="{95CB840F-8E41-4CA5-B79B-25CC80AD234A}"/>
          </ac:spMkLst>
        </pc:spChg>
        <pc:picChg chg="add mod">
          <ac:chgData name="NAZIR NAYAL" userId="b3078fe9-e0f9-4274-81c1-5d56eb686dda" providerId="ADAL" clId="{A1071CD3-EAB1-4242-9C4B-7DF43E5B3C88}" dt="2019-10-07T09:11:04.801" v="3090" actId="26606"/>
          <ac:picMkLst>
            <pc:docMk/>
            <pc:sldMk cId="2834641131" sldId="265"/>
            <ac:picMk id="4" creationId="{31FF37E1-125D-47E3-A56F-4AE020234C8A}"/>
          </ac:picMkLst>
        </pc:picChg>
      </pc:sldChg>
      <pc:sldChg chg="addSp delSp modSp add mod setBg">
        <pc:chgData name="NAZIR NAYAL" userId="b3078fe9-e0f9-4274-81c1-5d56eb686dda" providerId="ADAL" clId="{A1071CD3-EAB1-4242-9C4B-7DF43E5B3C88}" dt="2019-10-07T09:15:01.358" v="3554" actId="26606"/>
        <pc:sldMkLst>
          <pc:docMk/>
          <pc:sldMk cId="1509272361" sldId="266"/>
        </pc:sldMkLst>
        <pc:spChg chg="mod">
          <ac:chgData name="NAZIR NAYAL" userId="b3078fe9-e0f9-4274-81c1-5d56eb686dda" providerId="ADAL" clId="{A1071CD3-EAB1-4242-9C4B-7DF43E5B3C88}" dt="2019-10-07T09:14:04.384" v="3549" actId="26606"/>
          <ac:spMkLst>
            <pc:docMk/>
            <pc:sldMk cId="1509272361" sldId="266"/>
            <ac:spMk id="2" creationId="{42D18DFA-8D41-43CE-9420-EA4F75C387E7}"/>
          </ac:spMkLst>
        </pc:spChg>
        <pc:spChg chg="add del mod">
          <ac:chgData name="NAZIR NAYAL" userId="b3078fe9-e0f9-4274-81c1-5d56eb686dda" providerId="ADAL" clId="{A1071CD3-EAB1-4242-9C4B-7DF43E5B3C88}" dt="2019-10-07T09:14:51.052" v="3551" actId="478"/>
          <ac:spMkLst>
            <pc:docMk/>
            <pc:sldMk cId="1509272361" sldId="266"/>
            <ac:spMk id="3" creationId="{BE52DF44-6365-40E9-89AE-0B3B901FF565}"/>
          </ac:spMkLst>
        </pc:spChg>
        <pc:spChg chg="add del mod">
          <ac:chgData name="NAZIR NAYAL" userId="b3078fe9-e0f9-4274-81c1-5d56eb686dda" providerId="ADAL" clId="{A1071CD3-EAB1-4242-9C4B-7DF43E5B3C88}" dt="2019-10-07T09:14:51.052" v="3551" actId="478"/>
          <ac:spMkLst>
            <pc:docMk/>
            <pc:sldMk cId="1509272361" sldId="266"/>
            <ac:spMk id="4" creationId="{E78D0A21-7CC3-4100-A8D1-4AE0112571FE}"/>
          </ac:spMkLst>
        </pc:spChg>
        <pc:spChg chg="add del">
          <ac:chgData name="NAZIR NAYAL" userId="b3078fe9-e0f9-4274-81c1-5d56eb686dda" providerId="ADAL" clId="{A1071CD3-EAB1-4242-9C4B-7DF43E5B3C88}" dt="2019-10-07T09:15:01.358" v="3554" actId="26606"/>
          <ac:spMkLst>
            <pc:docMk/>
            <pc:sldMk cId="1509272361" sldId="266"/>
            <ac:spMk id="71" creationId="{95CB840F-8E41-4CA5-B79B-25CC80AD234A}"/>
          </ac:spMkLst>
        </pc:spChg>
        <pc:spChg chg="add">
          <ac:chgData name="NAZIR NAYAL" userId="b3078fe9-e0f9-4274-81c1-5d56eb686dda" providerId="ADAL" clId="{A1071CD3-EAB1-4242-9C4B-7DF43E5B3C88}" dt="2019-10-07T09:15:01.358" v="3554" actId="26606"/>
          <ac:spMkLst>
            <pc:docMk/>
            <pc:sldMk cId="1509272361" sldId="266"/>
            <ac:spMk id="137" creationId="{95CB840F-8E41-4CA5-B79B-25CC80AD234A}"/>
          </ac:spMkLst>
        </pc:spChg>
        <pc:picChg chg="add del mod">
          <ac:chgData name="NAZIR NAYAL" userId="b3078fe9-e0f9-4274-81c1-5d56eb686dda" providerId="ADAL" clId="{A1071CD3-EAB1-4242-9C4B-7DF43E5B3C88}" dt="2019-10-07T09:14:55.731" v="3552" actId="478"/>
          <ac:picMkLst>
            <pc:docMk/>
            <pc:sldMk cId="1509272361" sldId="266"/>
            <ac:picMk id="1026" creationId="{C242A808-8F30-462D-827B-111115D565C8}"/>
          </ac:picMkLst>
        </pc:picChg>
        <pc:picChg chg="add mod">
          <ac:chgData name="NAZIR NAYAL" userId="b3078fe9-e0f9-4274-81c1-5d56eb686dda" providerId="ADAL" clId="{A1071CD3-EAB1-4242-9C4B-7DF43E5B3C88}" dt="2019-10-07T09:15:01.358" v="3554" actId="26606"/>
          <ac:picMkLst>
            <pc:docMk/>
            <pc:sldMk cId="1509272361" sldId="266"/>
            <ac:picMk id="1028" creationId="{B733B265-8709-4132-A2B7-3BE8AEBF5373}"/>
          </ac:picMkLst>
        </pc:picChg>
      </pc:sldChg>
      <pc:sldChg chg="addSp delSp modSp add mod setBg">
        <pc:chgData name="NAZIR NAYAL" userId="b3078fe9-e0f9-4274-81c1-5d56eb686dda" providerId="ADAL" clId="{A1071CD3-EAB1-4242-9C4B-7DF43E5B3C88}" dt="2019-10-07T09:18:29.708" v="3769" actId="1076"/>
        <pc:sldMkLst>
          <pc:docMk/>
          <pc:sldMk cId="104336965" sldId="267"/>
        </pc:sldMkLst>
        <pc:spChg chg="mod">
          <ac:chgData name="NAZIR NAYAL" userId="b3078fe9-e0f9-4274-81c1-5d56eb686dda" providerId="ADAL" clId="{A1071CD3-EAB1-4242-9C4B-7DF43E5B3C88}" dt="2019-10-07T09:18:14.074" v="3762" actId="26606"/>
          <ac:spMkLst>
            <pc:docMk/>
            <pc:sldMk cId="104336965" sldId="267"/>
            <ac:spMk id="2" creationId="{E06A4363-F1DC-478A-B03D-E72CE651527E}"/>
          </ac:spMkLst>
        </pc:spChg>
        <pc:spChg chg="mod ord">
          <ac:chgData name="NAZIR NAYAL" userId="b3078fe9-e0f9-4274-81c1-5d56eb686dda" providerId="ADAL" clId="{A1071CD3-EAB1-4242-9C4B-7DF43E5B3C88}" dt="2019-10-07T09:18:14.074" v="3762" actId="26606"/>
          <ac:spMkLst>
            <pc:docMk/>
            <pc:sldMk cId="104336965" sldId="267"/>
            <ac:spMk id="3" creationId="{D8DDAE2C-540F-4535-86E7-4AB66AF3534D}"/>
          </ac:spMkLst>
        </pc:spChg>
        <pc:spChg chg="add del">
          <ac:chgData name="NAZIR NAYAL" userId="b3078fe9-e0f9-4274-81c1-5d56eb686dda" providerId="ADAL" clId="{A1071CD3-EAB1-4242-9C4B-7DF43E5B3C88}" dt="2019-10-07T09:18:05.636" v="3759" actId="26606"/>
          <ac:spMkLst>
            <pc:docMk/>
            <pc:sldMk cId="104336965" sldId="267"/>
            <ac:spMk id="10" creationId="{6F604543-815E-4A29-B3F3-AC4439D3A3E1}"/>
          </ac:spMkLst>
        </pc:spChg>
        <pc:spChg chg="add del">
          <ac:chgData name="NAZIR NAYAL" userId="b3078fe9-e0f9-4274-81c1-5d56eb686dda" providerId="ADAL" clId="{A1071CD3-EAB1-4242-9C4B-7DF43E5B3C88}" dt="2019-10-07T09:18:14.074" v="3762" actId="26606"/>
          <ac:spMkLst>
            <pc:docMk/>
            <pc:sldMk cId="104336965" sldId="267"/>
            <ac:spMk id="13" creationId="{D98318E6-69F4-42F4-AB85-F01AA0DAF3A4}"/>
          </ac:spMkLst>
        </pc:spChg>
        <pc:spChg chg="add">
          <ac:chgData name="NAZIR NAYAL" userId="b3078fe9-e0f9-4274-81c1-5d56eb686dda" providerId="ADAL" clId="{A1071CD3-EAB1-4242-9C4B-7DF43E5B3C88}" dt="2019-10-07T09:18:14.074" v="3762" actId="26606"/>
          <ac:spMkLst>
            <pc:docMk/>
            <pc:sldMk cId="104336965" sldId="267"/>
            <ac:spMk id="18" creationId="{94AB646F-3BE3-47A3-B14F-9CB84F6BF5BD}"/>
          </ac:spMkLst>
        </pc:spChg>
        <pc:picChg chg="add mod ord">
          <ac:chgData name="NAZIR NAYAL" userId="b3078fe9-e0f9-4274-81c1-5d56eb686dda" providerId="ADAL" clId="{A1071CD3-EAB1-4242-9C4B-7DF43E5B3C88}" dt="2019-10-07T09:18:25.132" v="3768" actId="1076"/>
          <ac:picMkLst>
            <pc:docMk/>
            <pc:sldMk cId="104336965" sldId="267"/>
            <ac:picMk id="4" creationId="{D14480B9-6884-4EAC-B5EE-311954B5D0C7}"/>
          </ac:picMkLst>
        </pc:picChg>
        <pc:picChg chg="add mod">
          <ac:chgData name="NAZIR NAYAL" userId="b3078fe9-e0f9-4274-81c1-5d56eb686dda" providerId="ADAL" clId="{A1071CD3-EAB1-4242-9C4B-7DF43E5B3C88}" dt="2019-10-07T09:18:29.708" v="3769" actId="1076"/>
          <ac:picMkLst>
            <pc:docMk/>
            <pc:sldMk cId="104336965" sldId="267"/>
            <ac:picMk id="5" creationId="{8B0655EB-DCC2-457C-81AD-FC3AEB2A38E4}"/>
          </ac:picMkLst>
        </pc:picChg>
        <pc:picChg chg="add del">
          <ac:chgData name="NAZIR NAYAL" userId="b3078fe9-e0f9-4274-81c1-5d56eb686dda" providerId="ADAL" clId="{A1071CD3-EAB1-4242-9C4B-7DF43E5B3C88}" dt="2019-10-07T09:18:14.074" v="3762" actId="26606"/>
          <ac:picMkLst>
            <pc:docMk/>
            <pc:sldMk cId="104336965" sldId="267"/>
            <ac:picMk id="12" creationId="{559DF61F-9058-49C9-8F75-DC501F983B0E}"/>
          </ac:picMkLst>
        </pc:picChg>
        <pc:picChg chg="add">
          <ac:chgData name="NAZIR NAYAL" userId="b3078fe9-e0f9-4274-81c1-5d56eb686dda" providerId="ADAL" clId="{A1071CD3-EAB1-4242-9C4B-7DF43E5B3C88}" dt="2019-10-07T09:18:14.074" v="3762" actId="26606"/>
          <ac:picMkLst>
            <pc:docMk/>
            <pc:sldMk cId="104336965" sldId="267"/>
            <ac:picMk id="20" creationId="{E0BE7827-5B1A-4F37-BF70-19F7C5C6BDEB}"/>
          </ac:picMkLst>
        </pc:picChg>
      </pc:sldChg>
      <pc:sldChg chg="addSp delSp modSp add mod setBg">
        <pc:chgData name="NAZIR NAYAL" userId="b3078fe9-e0f9-4274-81c1-5d56eb686dda" providerId="ADAL" clId="{A1071CD3-EAB1-4242-9C4B-7DF43E5B3C88}" dt="2019-10-07T09:19:30.152" v="3811" actId="26606"/>
        <pc:sldMkLst>
          <pc:docMk/>
          <pc:sldMk cId="3124821055" sldId="268"/>
        </pc:sldMkLst>
        <pc:spChg chg="mod">
          <ac:chgData name="NAZIR NAYAL" userId="b3078fe9-e0f9-4274-81c1-5d56eb686dda" providerId="ADAL" clId="{A1071CD3-EAB1-4242-9C4B-7DF43E5B3C88}" dt="2019-10-07T09:19:30.152" v="3811" actId="26606"/>
          <ac:spMkLst>
            <pc:docMk/>
            <pc:sldMk cId="3124821055" sldId="268"/>
            <ac:spMk id="2" creationId="{69723DFF-0230-4B34-9C76-BEDE4CC21EBC}"/>
          </ac:spMkLst>
        </pc:spChg>
        <pc:spChg chg="add del">
          <ac:chgData name="NAZIR NAYAL" userId="b3078fe9-e0f9-4274-81c1-5d56eb686dda" providerId="ADAL" clId="{A1071CD3-EAB1-4242-9C4B-7DF43E5B3C88}" dt="2019-10-07T09:19:30.152" v="3811" actId="26606"/>
          <ac:spMkLst>
            <pc:docMk/>
            <pc:sldMk cId="3124821055" sldId="268"/>
            <ac:spMk id="3" creationId="{EBB15487-567A-4AF5-8374-A0253694EAF1}"/>
          </ac:spMkLst>
        </pc:spChg>
        <pc:spChg chg="add del">
          <ac:chgData name="NAZIR NAYAL" userId="b3078fe9-e0f9-4274-81c1-5d56eb686dda" providerId="ADAL" clId="{A1071CD3-EAB1-4242-9C4B-7DF43E5B3C88}" dt="2019-10-07T09:19:30.093" v="3810" actId="26606"/>
          <ac:spMkLst>
            <pc:docMk/>
            <pc:sldMk cId="3124821055" sldId="268"/>
            <ac:spMk id="8" creationId="{4AF66284-D84D-4DA6-B4CD-DE99CE708A81}"/>
          </ac:spMkLst>
        </pc:spChg>
        <pc:spChg chg="add del">
          <ac:chgData name="NAZIR NAYAL" userId="b3078fe9-e0f9-4274-81c1-5d56eb686dda" providerId="ADAL" clId="{A1071CD3-EAB1-4242-9C4B-7DF43E5B3C88}" dt="2019-10-07T09:19:30.093" v="3810" actId="26606"/>
          <ac:spMkLst>
            <pc:docMk/>
            <pc:sldMk cId="3124821055" sldId="268"/>
            <ac:spMk id="10" creationId="{D7342DFD-5FF3-4D14-B946-EE46F4D4F6A9}"/>
          </ac:spMkLst>
        </pc:spChg>
        <pc:spChg chg="add">
          <ac:chgData name="NAZIR NAYAL" userId="b3078fe9-e0f9-4274-81c1-5d56eb686dda" providerId="ADAL" clId="{A1071CD3-EAB1-4242-9C4B-7DF43E5B3C88}" dt="2019-10-07T09:19:30.152" v="3811" actId="26606"/>
          <ac:spMkLst>
            <pc:docMk/>
            <pc:sldMk cId="3124821055" sldId="268"/>
            <ac:spMk id="12" creationId="{1976BAAA-75A1-48AA-B7DE-B6B8070992D3}"/>
          </ac:spMkLst>
        </pc:spChg>
        <pc:spChg chg="add">
          <ac:chgData name="NAZIR NAYAL" userId="b3078fe9-e0f9-4274-81c1-5d56eb686dda" providerId="ADAL" clId="{A1071CD3-EAB1-4242-9C4B-7DF43E5B3C88}" dt="2019-10-07T09:19:30.152" v="3811" actId="26606"/>
          <ac:spMkLst>
            <pc:docMk/>
            <pc:sldMk cId="3124821055" sldId="268"/>
            <ac:spMk id="13" creationId="{65A5F259-CDF7-4A15-A66C-A9939D23E346}"/>
          </ac:spMkLst>
        </pc:spChg>
      </pc:sldChg>
      <pc:sldChg chg="addSp delSp modSp add mod setBg">
        <pc:chgData name="NAZIR NAYAL" userId="b3078fe9-e0f9-4274-81c1-5d56eb686dda" providerId="ADAL" clId="{A1071CD3-EAB1-4242-9C4B-7DF43E5B3C88}" dt="2019-10-07T09:19:58.815" v="3847" actId="26606"/>
        <pc:sldMkLst>
          <pc:docMk/>
          <pc:sldMk cId="307788894" sldId="269"/>
        </pc:sldMkLst>
        <pc:spChg chg="mod">
          <ac:chgData name="NAZIR NAYAL" userId="b3078fe9-e0f9-4274-81c1-5d56eb686dda" providerId="ADAL" clId="{A1071CD3-EAB1-4242-9C4B-7DF43E5B3C88}" dt="2019-10-07T09:19:58.815" v="3847" actId="26606"/>
          <ac:spMkLst>
            <pc:docMk/>
            <pc:sldMk cId="307788894" sldId="269"/>
            <ac:spMk id="2" creationId="{C7EA1C65-FD40-40FE-9379-F4BD010F742F}"/>
          </ac:spMkLst>
        </pc:spChg>
        <pc:spChg chg="del">
          <ac:chgData name="NAZIR NAYAL" userId="b3078fe9-e0f9-4274-81c1-5d56eb686dda" providerId="ADAL" clId="{A1071CD3-EAB1-4242-9C4B-7DF43E5B3C88}" dt="2019-10-07T09:19:58.815" v="3847" actId="26606"/>
          <ac:spMkLst>
            <pc:docMk/>
            <pc:sldMk cId="307788894" sldId="269"/>
            <ac:spMk id="3" creationId="{885F3582-3217-46A9-9438-0F6F5C52A08B}"/>
          </ac:spMkLst>
        </pc:spChg>
        <pc:spChg chg="add">
          <ac:chgData name="NAZIR NAYAL" userId="b3078fe9-e0f9-4274-81c1-5d56eb686dda" providerId="ADAL" clId="{A1071CD3-EAB1-4242-9C4B-7DF43E5B3C88}" dt="2019-10-07T09:19:58.815" v="3847" actId="26606"/>
          <ac:spMkLst>
            <pc:docMk/>
            <pc:sldMk cId="307788894" sldId="269"/>
            <ac:spMk id="8" creationId="{1976BAAA-75A1-48AA-B7DE-B6B8070992D3}"/>
          </ac:spMkLst>
        </pc:spChg>
        <pc:spChg chg="add">
          <ac:chgData name="NAZIR NAYAL" userId="b3078fe9-e0f9-4274-81c1-5d56eb686dda" providerId="ADAL" clId="{A1071CD3-EAB1-4242-9C4B-7DF43E5B3C88}" dt="2019-10-07T09:19:58.815" v="3847" actId="26606"/>
          <ac:spMkLst>
            <pc:docMk/>
            <pc:sldMk cId="307788894" sldId="269"/>
            <ac:spMk id="10" creationId="{65A5F259-CDF7-4A15-A66C-A9939D23E346}"/>
          </ac:spMkLst>
        </pc:spChg>
      </pc:sldChg>
      <pc:sldChg chg="modSp add">
        <pc:chgData name="NAZIR NAYAL" userId="b3078fe9-e0f9-4274-81c1-5d56eb686dda" providerId="ADAL" clId="{A1071CD3-EAB1-4242-9C4B-7DF43E5B3C88}" dt="2019-10-07T09:24:50.277" v="4432" actId="20577"/>
        <pc:sldMkLst>
          <pc:docMk/>
          <pc:sldMk cId="1511438475" sldId="270"/>
        </pc:sldMkLst>
        <pc:spChg chg="mod">
          <ac:chgData name="NAZIR NAYAL" userId="b3078fe9-e0f9-4274-81c1-5d56eb686dda" providerId="ADAL" clId="{A1071CD3-EAB1-4242-9C4B-7DF43E5B3C88}" dt="2019-10-07T09:20:09.961" v="3882" actId="20577"/>
          <ac:spMkLst>
            <pc:docMk/>
            <pc:sldMk cId="1511438475" sldId="270"/>
            <ac:spMk id="2" creationId="{BAF1188F-031D-4213-9857-6B051977B4C7}"/>
          </ac:spMkLst>
        </pc:spChg>
        <pc:spChg chg="mod">
          <ac:chgData name="NAZIR NAYAL" userId="b3078fe9-e0f9-4274-81c1-5d56eb686dda" providerId="ADAL" clId="{A1071CD3-EAB1-4242-9C4B-7DF43E5B3C88}" dt="2019-10-07T09:24:50.277" v="4432" actId="20577"/>
          <ac:spMkLst>
            <pc:docMk/>
            <pc:sldMk cId="1511438475" sldId="270"/>
            <ac:spMk id="3" creationId="{1C9A395E-13D9-42E3-A3BD-BB378C16EB9D}"/>
          </ac:spMkLst>
        </pc:spChg>
      </pc:sldChg>
      <pc:sldChg chg="addSp delSp modSp add mod setBg">
        <pc:chgData name="NAZIR NAYAL" userId="b3078fe9-e0f9-4274-81c1-5d56eb686dda" providerId="ADAL" clId="{A1071CD3-EAB1-4242-9C4B-7DF43E5B3C88}" dt="2019-10-07T09:27:11.666" v="4743" actId="26606"/>
        <pc:sldMkLst>
          <pc:docMk/>
          <pc:sldMk cId="432466760" sldId="271"/>
        </pc:sldMkLst>
        <pc:spChg chg="mod">
          <ac:chgData name="NAZIR NAYAL" userId="b3078fe9-e0f9-4274-81c1-5d56eb686dda" providerId="ADAL" clId="{A1071CD3-EAB1-4242-9C4B-7DF43E5B3C88}" dt="2019-10-07T09:27:11.666" v="4743" actId="26606"/>
          <ac:spMkLst>
            <pc:docMk/>
            <pc:sldMk cId="432466760" sldId="271"/>
            <ac:spMk id="2" creationId="{957A11C2-5410-43BC-9205-DC10E7D92019}"/>
          </ac:spMkLst>
        </pc:spChg>
        <pc:spChg chg="add del mod">
          <ac:chgData name="NAZIR NAYAL" userId="b3078fe9-e0f9-4274-81c1-5d56eb686dda" providerId="ADAL" clId="{A1071CD3-EAB1-4242-9C4B-7DF43E5B3C88}" dt="2019-10-07T09:27:11.666" v="4743" actId="26606"/>
          <ac:spMkLst>
            <pc:docMk/>
            <pc:sldMk cId="432466760" sldId="271"/>
            <ac:spMk id="3" creationId="{747E3733-B8AD-4F2D-916D-E41596BB1115}"/>
          </ac:spMkLst>
        </pc:spChg>
        <pc:graphicFrameChg chg="add del">
          <ac:chgData name="NAZIR NAYAL" userId="b3078fe9-e0f9-4274-81c1-5d56eb686dda" providerId="ADAL" clId="{A1071CD3-EAB1-4242-9C4B-7DF43E5B3C88}" dt="2019-10-07T09:27:11.566" v="4742" actId="26606"/>
          <ac:graphicFrameMkLst>
            <pc:docMk/>
            <pc:sldMk cId="432466760" sldId="271"/>
            <ac:graphicFrameMk id="5" creationId="{E1395DD9-96A6-4C67-B007-43339C9ED2F4}"/>
          </ac:graphicFrameMkLst>
        </pc:graphicFrameChg>
        <pc:graphicFrameChg chg="add">
          <ac:chgData name="NAZIR NAYAL" userId="b3078fe9-e0f9-4274-81c1-5d56eb686dda" providerId="ADAL" clId="{A1071CD3-EAB1-4242-9C4B-7DF43E5B3C88}" dt="2019-10-07T09:27:11.666" v="4743" actId="26606"/>
          <ac:graphicFrameMkLst>
            <pc:docMk/>
            <pc:sldMk cId="432466760" sldId="271"/>
            <ac:graphicFrameMk id="13" creationId="{6CF262A8-E7F5-42BB-9A68-3DE6F32F77DB}"/>
          </ac:graphicFrameMkLst>
        </pc:graphicFrameChg>
        <pc:picChg chg="add del">
          <ac:chgData name="NAZIR NAYAL" userId="b3078fe9-e0f9-4274-81c1-5d56eb686dda" providerId="ADAL" clId="{A1071CD3-EAB1-4242-9C4B-7DF43E5B3C88}" dt="2019-10-07T09:27:11.566" v="4742" actId="26606"/>
          <ac:picMkLst>
            <pc:docMk/>
            <pc:sldMk cId="432466760" sldId="271"/>
            <ac:picMk id="10" creationId="{82AABC82-C2D1-4340-A6DF-6E73DF06FCAC}"/>
          </ac:picMkLst>
        </pc:picChg>
        <pc:picChg chg="add">
          <ac:chgData name="NAZIR NAYAL" userId="b3078fe9-e0f9-4274-81c1-5d56eb686dda" providerId="ADAL" clId="{A1071CD3-EAB1-4242-9C4B-7DF43E5B3C88}" dt="2019-10-07T09:27:11.666" v="4743" actId="26606"/>
          <ac:picMkLst>
            <pc:docMk/>
            <pc:sldMk cId="432466760" sldId="271"/>
            <ac:picMk id="12" creationId="{82AABC82-C2D1-4340-A6DF-6E73DF06FCAC}"/>
          </ac:picMkLst>
        </pc:picChg>
      </pc:sldChg>
      <pc:sldChg chg="modSp add del">
        <pc:chgData name="NAZIR NAYAL" userId="b3078fe9-e0f9-4274-81c1-5d56eb686dda" providerId="ADAL" clId="{A1071CD3-EAB1-4242-9C4B-7DF43E5B3C88}" dt="2019-10-07T09:28:36.094" v="4787" actId="2696"/>
        <pc:sldMkLst>
          <pc:docMk/>
          <pc:sldMk cId="2797896532" sldId="272"/>
        </pc:sldMkLst>
        <pc:spChg chg="mod">
          <ac:chgData name="NAZIR NAYAL" userId="b3078fe9-e0f9-4274-81c1-5d56eb686dda" providerId="ADAL" clId="{A1071CD3-EAB1-4242-9C4B-7DF43E5B3C88}" dt="2019-10-07T09:27:50.096" v="4753" actId="20577"/>
          <ac:spMkLst>
            <pc:docMk/>
            <pc:sldMk cId="2797896532" sldId="272"/>
            <ac:spMk id="2" creationId="{F746D461-D6BE-4E01-99AA-F037CDBB362B}"/>
          </ac:spMkLst>
        </pc:spChg>
        <pc:spChg chg="mod">
          <ac:chgData name="NAZIR NAYAL" userId="b3078fe9-e0f9-4274-81c1-5d56eb686dda" providerId="ADAL" clId="{A1071CD3-EAB1-4242-9C4B-7DF43E5B3C88}" dt="2019-10-07T09:28:13.275" v="4786" actId="20577"/>
          <ac:spMkLst>
            <pc:docMk/>
            <pc:sldMk cId="2797896532" sldId="272"/>
            <ac:spMk id="3" creationId="{BF6B2224-CB61-4738-A080-63BD19E76156}"/>
          </ac:spMkLst>
        </pc:spChg>
      </pc:sldChg>
      <pc:sldChg chg="addSp delSp modSp add mod setBg">
        <pc:chgData name="NAZIR NAYAL" userId="b3078fe9-e0f9-4274-81c1-5d56eb686dda" providerId="ADAL" clId="{A1071CD3-EAB1-4242-9C4B-7DF43E5B3C88}" dt="2019-10-07T09:29:00.592" v="4800" actId="26606"/>
        <pc:sldMkLst>
          <pc:docMk/>
          <pc:sldMk cId="4013665600" sldId="272"/>
        </pc:sldMkLst>
        <pc:spChg chg="mod">
          <ac:chgData name="NAZIR NAYAL" userId="b3078fe9-e0f9-4274-81c1-5d56eb686dda" providerId="ADAL" clId="{A1071CD3-EAB1-4242-9C4B-7DF43E5B3C88}" dt="2019-10-07T09:29:00.592" v="4800" actId="26606"/>
          <ac:spMkLst>
            <pc:docMk/>
            <pc:sldMk cId="4013665600" sldId="272"/>
            <ac:spMk id="2" creationId="{11B3B089-C874-4665-9777-9ACCD3706A04}"/>
          </ac:spMkLst>
        </pc:spChg>
        <pc:spChg chg="del">
          <ac:chgData name="NAZIR NAYAL" userId="b3078fe9-e0f9-4274-81c1-5d56eb686dda" providerId="ADAL" clId="{A1071CD3-EAB1-4242-9C4B-7DF43E5B3C88}" dt="2019-10-07T09:29:00.592" v="4800" actId="26606"/>
          <ac:spMkLst>
            <pc:docMk/>
            <pc:sldMk cId="4013665600" sldId="272"/>
            <ac:spMk id="3" creationId="{661A7799-F89D-4941-B80C-9BB249C504D6}"/>
          </ac:spMkLst>
        </pc:spChg>
        <pc:picChg chg="add">
          <ac:chgData name="NAZIR NAYAL" userId="b3078fe9-e0f9-4274-81c1-5d56eb686dda" providerId="ADAL" clId="{A1071CD3-EAB1-4242-9C4B-7DF43E5B3C88}" dt="2019-10-07T09:29:00.592" v="4800" actId="26606"/>
          <ac:picMkLst>
            <pc:docMk/>
            <pc:sldMk cId="4013665600" sldId="272"/>
            <ac:picMk id="5" creationId="{C9F14183-E529-4CA8-BF1A-D9816B065156}"/>
          </ac:picMkLst>
        </pc:picChg>
        <pc:picChg chg="add">
          <ac:chgData name="NAZIR NAYAL" userId="b3078fe9-e0f9-4274-81c1-5d56eb686dda" providerId="ADAL" clId="{A1071CD3-EAB1-4242-9C4B-7DF43E5B3C88}" dt="2019-10-07T09:29:00.592" v="4800" actId="26606"/>
          <ac:picMkLst>
            <pc:docMk/>
            <pc:sldMk cId="4013665600" sldId="272"/>
            <ac:picMk id="9" creationId="{7D934112-154B-4CC7-A804-F3DCB2052E55}"/>
          </ac:picMkLst>
        </pc:picChg>
      </pc:sldChg>
      <pc:sldMasterChg chg="add del addSldLayout delSldLayout">
        <pc:chgData name="NAZIR NAYAL" userId="b3078fe9-e0f9-4274-81c1-5d56eb686dda" providerId="ADAL" clId="{A1071CD3-EAB1-4242-9C4B-7DF43E5B3C88}" dt="2019-10-07T08:11:40.664" v="40" actId="26606"/>
        <pc:sldMasterMkLst>
          <pc:docMk/>
          <pc:sldMasterMk cId="492560658" sldId="2147483648"/>
        </pc:sldMasterMkLst>
        <pc:sldLayoutChg chg="add del">
          <pc:chgData name="NAZIR NAYAL" userId="b3078fe9-e0f9-4274-81c1-5d56eb686dda" providerId="ADAL" clId="{A1071CD3-EAB1-4242-9C4B-7DF43E5B3C88}" dt="2019-10-07T08:11:40.664" v="40" actId="26606"/>
          <pc:sldLayoutMkLst>
            <pc:docMk/>
            <pc:sldMasterMk cId="492560658" sldId="2147483648"/>
            <pc:sldLayoutMk cId="2587653619" sldId="2147483649"/>
          </pc:sldLayoutMkLst>
        </pc:sldLayoutChg>
        <pc:sldLayoutChg chg="add del">
          <pc:chgData name="NAZIR NAYAL" userId="b3078fe9-e0f9-4274-81c1-5d56eb686dda" providerId="ADAL" clId="{A1071CD3-EAB1-4242-9C4B-7DF43E5B3C88}" dt="2019-10-07T08:11:40.664" v="40" actId="26606"/>
          <pc:sldLayoutMkLst>
            <pc:docMk/>
            <pc:sldMasterMk cId="492560658" sldId="2147483648"/>
            <pc:sldLayoutMk cId="2968818569" sldId="2147483650"/>
          </pc:sldLayoutMkLst>
        </pc:sldLayoutChg>
        <pc:sldLayoutChg chg="add del">
          <pc:chgData name="NAZIR NAYAL" userId="b3078fe9-e0f9-4274-81c1-5d56eb686dda" providerId="ADAL" clId="{A1071CD3-EAB1-4242-9C4B-7DF43E5B3C88}" dt="2019-10-07T08:11:40.664" v="40" actId="26606"/>
          <pc:sldLayoutMkLst>
            <pc:docMk/>
            <pc:sldMasterMk cId="492560658" sldId="2147483648"/>
            <pc:sldLayoutMk cId="290836891" sldId="2147483651"/>
          </pc:sldLayoutMkLst>
        </pc:sldLayoutChg>
        <pc:sldLayoutChg chg="add del">
          <pc:chgData name="NAZIR NAYAL" userId="b3078fe9-e0f9-4274-81c1-5d56eb686dda" providerId="ADAL" clId="{A1071CD3-EAB1-4242-9C4B-7DF43E5B3C88}" dt="2019-10-07T08:11:40.664" v="40" actId="26606"/>
          <pc:sldLayoutMkLst>
            <pc:docMk/>
            <pc:sldMasterMk cId="492560658" sldId="2147483648"/>
            <pc:sldLayoutMk cId="3487997779" sldId="2147483652"/>
          </pc:sldLayoutMkLst>
        </pc:sldLayoutChg>
        <pc:sldLayoutChg chg="add del">
          <pc:chgData name="NAZIR NAYAL" userId="b3078fe9-e0f9-4274-81c1-5d56eb686dda" providerId="ADAL" clId="{A1071CD3-EAB1-4242-9C4B-7DF43E5B3C88}" dt="2019-10-07T08:11:40.664" v="40" actId="26606"/>
          <pc:sldLayoutMkLst>
            <pc:docMk/>
            <pc:sldMasterMk cId="492560658" sldId="2147483648"/>
            <pc:sldLayoutMk cId="381538600" sldId="2147483653"/>
          </pc:sldLayoutMkLst>
        </pc:sldLayoutChg>
        <pc:sldLayoutChg chg="add del">
          <pc:chgData name="NAZIR NAYAL" userId="b3078fe9-e0f9-4274-81c1-5d56eb686dda" providerId="ADAL" clId="{A1071CD3-EAB1-4242-9C4B-7DF43E5B3C88}" dt="2019-10-07T08:11:40.664" v="40" actId="26606"/>
          <pc:sldLayoutMkLst>
            <pc:docMk/>
            <pc:sldMasterMk cId="492560658" sldId="2147483648"/>
            <pc:sldLayoutMk cId="841258061" sldId="2147483654"/>
          </pc:sldLayoutMkLst>
        </pc:sldLayoutChg>
        <pc:sldLayoutChg chg="add del">
          <pc:chgData name="NAZIR NAYAL" userId="b3078fe9-e0f9-4274-81c1-5d56eb686dda" providerId="ADAL" clId="{A1071CD3-EAB1-4242-9C4B-7DF43E5B3C88}" dt="2019-10-07T08:11:40.664" v="40" actId="26606"/>
          <pc:sldLayoutMkLst>
            <pc:docMk/>
            <pc:sldMasterMk cId="492560658" sldId="2147483648"/>
            <pc:sldLayoutMk cId="1296815157" sldId="2147483655"/>
          </pc:sldLayoutMkLst>
        </pc:sldLayoutChg>
        <pc:sldLayoutChg chg="add del">
          <pc:chgData name="NAZIR NAYAL" userId="b3078fe9-e0f9-4274-81c1-5d56eb686dda" providerId="ADAL" clId="{A1071CD3-EAB1-4242-9C4B-7DF43E5B3C88}" dt="2019-10-07T08:11:40.664" v="40" actId="26606"/>
          <pc:sldLayoutMkLst>
            <pc:docMk/>
            <pc:sldMasterMk cId="492560658" sldId="2147483648"/>
            <pc:sldLayoutMk cId="3912738138" sldId="2147483656"/>
          </pc:sldLayoutMkLst>
        </pc:sldLayoutChg>
        <pc:sldLayoutChg chg="add del">
          <pc:chgData name="NAZIR NAYAL" userId="b3078fe9-e0f9-4274-81c1-5d56eb686dda" providerId="ADAL" clId="{A1071CD3-EAB1-4242-9C4B-7DF43E5B3C88}" dt="2019-10-07T08:11:40.664" v="40" actId="26606"/>
          <pc:sldLayoutMkLst>
            <pc:docMk/>
            <pc:sldMasterMk cId="492560658" sldId="2147483648"/>
            <pc:sldLayoutMk cId="650201198" sldId="2147483657"/>
          </pc:sldLayoutMkLst>
        </pc:sldLayoutChg>
        <pc:sldLayoutChg chg="add del">
          <pc:chgData name="NAZIR NAYAL" userId="b3078fe9-e0f9-4274-81c1-5d56eb686dda" providerId="ADAL" clId="{A1071CD3-EAB1-4242-9C4B-7DF43E5B3C88}" dt="2019-10-07T08:11:40.664" v="40" actId="26606"/>
          <pc:sldLayoutMkLst>
            <pc:docMk/>
            <pc:sldMasterMk cId="492560658" sldId="2147483648"/>
            <pc:sldLayoutMk cId="4248835973" sldId="2147483658"/>
          </pc:sldLayoutMkLst>
        </pc:sldLayoutChg>
        <pc:sldLayoutChg chg="add del">
          <pc:chgData name="NAZIR NAYAL" userId="b3078fe9-e0f9-4274-81c1-5d56eb686dda" providerId="ADAL" clId="{A1071CD3-EAB1-4242-9C4B-7DF43E5B3C88}" dt="2019-10-07T08:11:40.664" v="40" actId="26606"/>
          <pc:sldLayoutMkLst>
            <pc:docMk/>
            <pc:sldMasterMk cId="492560658" sldId="2147483648"/>
            <pc:sldLayoutMk cId="1244036079" sldId="2147483659"/>
          </pc:sldLayoutMkLst>
        </pc:sldLayoutChg>
      </pc:sldMasterChg>
      <pc:sldMasterChg chg="add del replId addSldLayout delSldLayout">
        <pc:chgData name="NAZIR NAYAL" userId="b3078fe9-e0f9-4274-81c1-5d56eb686dda" providerId="ADAL" clId="{A1071CD3-EAB1-4242-9C4B-7DF43E5B3C88}" dt="2019-10-07T08:11:40.463" v="39" actId="26606"/>
        <pc:sldMasterMkLst>
          <pc:docMk/>
          <pc:sldMasterMk cId="4097414917" sldId="2147483660"/>
        </pc:sldMasterMkLst>
        <pc:sldLayoutChg chg="add del">
          <pc:chgData name="NAZIR NAYAL" userId="b3078fe9-e0f9-4274-81c1-5d56eb686dda" providerId="ADAL" clId="{A1071CD3-EAB1-4242-9C4B-7DF43E5B3C88}" dt="2019-10-07T08:11:40.463" v="39" actId="26606"/>
          <pc:sldLayoutMkLst>
            <pc:docMk/>
            <pc:sldMasterMk cId="4097414917" sldId="2147483660"/>
            <pc:sldLayoutMk cId="1568756182" sldId="2147483661"/>
          </pc:sldLayoutMkLst>
        </pc:sldLayoutChg>
        <pc:sldLayoutChg chg="add del replId">
          <pc:chgData name="NAZIR NAYAL" userId="b3078fe9-e0f9-4274-81c1-5d56eb686dda" providerId="ADAL" clId="{A1071CD3-EAB1-4242-9C4B-7DF43E5B3C88}" dt="2019-10-07T08:11:40.463" v="39" actId="26606"/>
          <pc:sldLayoutMkLst>
            <pc:docMk/>
            <pc:sldMasterMk cId="4097414917" sldId="2147483660"/>
            <pc:sldLayoutMk cId="1903028404" sldId="2147483662"/>
          </pc:sldLayoutMkLst>
        </pc:sldLayoutChg>
        <pc:sldLayoutChg chg="add del replId">
          <pc:chgData name="NAZIR NAYAL" userId="b3078fe9-e0f9-4274-81c1-5d56eb686dda" providerId="ADAL" clId="{A1071CD3-EAB1-4242-9C4B-7DF43E5B3C88}" dt="2019-10-07T08:11:40.463" v="39" actId="26606"/>
          <pc:sldLayoutMkLst>
            <pc:docMk/>
            <pc:sldMasterMk cId="4097414917" sldId="2147483660"/>
            <pc:sldLayoutMk cId="2637142460" sldId="2147483663"/>
          </pc:sldLayoutMkLst>
        </pc:sldLayoutChg>
        <pc:sldLayoutChg chg="add del replId">
          <pc:chgData name="NAZIR NAYAL" userId="b3078fe9-e0f9-4274-81c1-5d56eb686dda" providerId="ADAL" clId="{A1071CD3-EAB1-4242-9C4B-7DF43E5B3C88}" dt="2019-10-07T08:11:40.463" v="39" actId="26606"/>
          <pc:sldLayoutMkLst>
            <pc:docMk/>
            <pc:sldMasterMk cId="4097414917" sldId="2147483660"/>
            <pc:sldLayoutMk cId="214748764" sldId="2147483664"/>
          </pc:sldLayoutMkLst>
        </pc:sldLayoutChg>
        <pc:sldLayoutChg chg="add del replId">
          <pc:chgData name="NAZIR NAYAL" userId="b3078fe9-e0f9-4274-81c1-5d56eb686dda" providerId="ADAL" clId="{A1071CD3-EAB1-4242-9C4B-7DF43E5B3C88}" dt="2019-10-07T08:11:40.463" v="39" actId="26606"/>
          <pc:sldLayoutMkLst>
            <pc:docMk/>
            <pc:sldMasterMk cId="4097414917" sldId="2147483660"/>
            <pc:sldLayoutMk cId="522531847" sldId="2147483665"/>
          </pc:sldLayoutMkLst>
        </pc:sldLayoutChg>
        <pc:sldLayoutChg chg="add del replId">
          <pc:chgData name="NAZIR NAYAL" userId="b3078fe9-e0f9-4274-81c1-5d56eb686dda" providerId="ADAL" clId="{A1071CD3-EAB1-4242-9C4B-7DF43E5B3C88}" dt="2019-10-07T08:11:40.463" v="39" actId="26606"/>
          <pc:sldLayoutMkLst>
            <pc:docMk/>
            <pc:sldMasterMk cId="4097414917" sldId="2147483660"/>
            <pc:sldLayoutMk cId="102499624" sldId="2147483666"/>
          </pc:sldLayoutMkLst>
        </pc:sldLayoutChg>
        <pc:sldLayoutChg chg="add del replId">
          <pc:chgData name="NAZIR NAYAL" userId="b3078fe9-e0f9-4274-81c1-5d56eb686dda" providerId="ADAL" clId="{A1071CD3-EAB1-4242-9C4B-7DF43E5B3C88}" dt="2019-10-07T08:11:40.463" v="39" actId="26606"/>
          <pc:sldLayoutMkLst>
            <pc:docMk/>
            <pc:sldMasterMk cId="4097414917" sldId="2147483660"/>
            <pc:sldLayoutMk cId="1324144914" sldId="2147483667"/>
          </pc:sldLayoutMkLst>
        </pc:sldLayoutChg>
        <pc:sldLayoutChg chg="add del replId">
          <pc:chgData name="NAZIR NAYAL" userId="b3078fe9-e0f9-4274-81c1-5d56eb686dda" providerId="ADAL" clId="{A1071CD3-EAB1-4242-9C4B-7DF43E5B3C88}" dt="2019-10-07T08:11:40.463" v="39" actId="26606"/>
          <pc:sldLayoutMkLst>
            <pc:docMk/>
            <pc:sldMasterMk cId="4097414917" sldId="2147483660"/>
            <pc:sldLayoutMk cId="1509390856" sldId="2147483668"/>
          </pc:sldLayoutMkLst>
        </pc:sldLayoutChg>
        <pc:sldLayoutChg chg="add del replId">
          <pc:chgData name="NAZIR NAYAL" userId="b3078fe9-e0f9-4274-81c1-5d56eb686dda" providerId="ADAL" clId="{A1071CD3-EAB1-4242-9C4B-7DF43E5B3C88}" dt="2019-10-07T08:11:40.463" v="39" actId="26606"/>
          <pc:sldLayoutMkLst>
            <pc:docMk/>
            <pc:sldMasterMk cId="4097414917" sldId="2147483660"/>
            <pc:sldLayoutMk cId="1598924240" sldId="2147483669"/>
          </pc:sldLayoutMkLst>
        </pc:sldLayoutChg>
        <pc:sldLayoutChg chg="add del replId">
          <pc:chgData name="NAZIR NAYAL" userId="b3078fe9-e0f9-4274-81c1-5d56eb686dda" providerId="ADAL" clId="{A1071CD3-EAB1-4242-9C4B-7DF43E5B3C88}" dt="2019-10-07T08:11:40.463" v="39" actId="26606"/>
          <pc:sldLayoutMkLst>
            <pc:docMk/>
            <pc:sldMasterMk cId="4097414917" sldId="2147483660"/>
            <pc:sldLayoutMk cId="2652472303" sldId="2147483670"/>
          </pc:sldLayoutMkLst>
        </pc:sldLayoutChg>
        <pc:sldLayoutChg chg="add del replId">
          <pc:chgData name="NAZIR NAYAL" userId="b3078fe9-e0f9-4274-81c1-5d56eb686dda" providerId="ADAL" clId="{A1071CD3-EAB1-4242-9C4B-7DF43E5B3C88}" dt="2019-10-07T08:11:40.463" v="39" actId="26606"/>
          <pc:sldLayoutMkLst>
            <pc:docMk/>
            <pc:sldMasterMk cId="4097414917" sldId="2147483660"/>
            <pc:sldLayoutMk cId="1940863189" sldId="2147483671"/>
          </pc:sldLayoutMkLst>
        </pc:sldLayoutChg>
      </pc:sldMasterChg>
      <pc:sldMasterChg chg="add addSldLayout">
        <pc:chgData name="NAZIR NAYAL" userId="b3078fe9-e0f9-4274-81c1-5d56eb686dda" providerId="ADAL" clId="{A1071CD3-EAB1-4242-9C4B-7DF43E5B3C88}" dt="2019-10-07T08:11:40.664" v="40" actId="26606"/>
        <pc:sldMasterMkLst>
          <pc:docMk/>
          <pc:sldMasterMk cId="834466448" sldId="2147483679"/>
        </pc:sldMasterMkLst>
        <pc:sldLayoutChg chg="add">
          <pc:chgData name="NAZIR NAYAL" userId="b3078fe9-e0f9-4274-81c1-5d56eb686dda" providerId="ADAL" clId="{A1071CD3-EAB1-4242-9C4B-7DF43E5B3C88}" dt="2019-10-07T08:11:40.664" v="40" actId="26606"/>
          <pc:sldLayoutMkLst>
            <pc:docMk/>
            <pc:sldMasterMk cId="834466448" sldId="2147483679"/>
            <pc:sldLayoutMk cId="1797944946" sldId="2147483662"/>
          </pc:sldLayoutMkLst>
        </pc:sldLayoutChg>
        <pc:sldLayoutChg chg="add">
          <pc:chgData name="NAZIR NAYAL" userId="b3078fe9-e0f9-4274-81c1-5d56eb686dda" providerId="ADAL" clId="{A1071CD3-EAB1-4242-9C4B-7DF43E5B3C88}" dt="2019-10-07T08:11:40.664" v="40" actId="26606"/>
          <pc:sldLayoutMkLst>
            <pc:docMk/>
            <pc:sldMasterMk cId="834466448" sldId="2147483679"/>
            <pc:sldLayoutMk cId="4167012772" sldId="2147483663"/>
          </pc:sldLayoutMkLst>
        </pc:sldLayoutChg>
        <pc:sldLayoutChg chg="add">
          <pc:chgData name="NAZIR NAYAL" userId="b3078fe9-e0f9-4274-81c1-5d56eb686dda" providerId="ADAL" clId="{A1071CD3-EAB1-4242-9C4B-7DF43E5B3C88}" dt="2019-10-07T08:11:40.664" v="40" actId="26606"/>
          <pc:sldLayoutMkLst>
            <pc:docMk/>
            <pc:sldMasterMk cId="834466448" sldId="2147483679"/>
            <pc:sldLayoutMk cId="3778511700" sldId="2147483664"/>
          </pc:sldLayoutMkLst>
        </pc:sldLayoutChg>
        <pc:sldLayoutChg chg="add">
          <pc:chgData name="NAZIR NAYAL" userId="b3078fe9-e0f9-4274-81c1-5d56eb686dda" providerId="ADAL" clId="{A1071CD3-EAB1-4242-9C4B-7DF43E5B3C88}" dt="2019-10-07T08:11:40.664" v="40" actId="26606"/>
          <pc:sldLayoutMkLst>
            <pc:docMk/>
            <pc:sldMasterMk cId="834466448" sldId="2147483679"/>
            <pc:sldLayoutMk cId="2342178609" sldId="2147483665"/>
          </pc:sldLayoutMkLst>
        </pc:sldLayoutChg>
        <pc:sldLayoutChg chg="add">
          <pc:chgData name="NAZIR NAYAL" userId="b3078fe9-e0f9-4274-81c1-5d56eb686dda" providerId="ADAL" clId="{A1071CD3-EAB1-4242-9C4B-7DF43E5B3C88}" dt="2019-10-07T08:11:40.664" v="40" actId="26606"/>
          <pc:sldLayoutMkLst>
            <pc:docMk/>
            <pc:sldMasterMk cId="834466448" sldId="2147483679"/>
            <pc:sldLayoutMk cId="3249563602" sldId="2147483666"/>
          </pc:sldLayoutMkLst>
        </pc:sldLayoutChg>
        <pc:sldLayoutChg chg="add">
          <pc:chgData name="NAZIR NAYAL" userId="b3078fe9-e0f9-4274-81c1-5d56eb686dda" providerId="ADAL" clId="{A1071CD3-EAB1-4242-9C4B-7DF43E5B3C88}" dt="2019-10-07T08:11:40.664" v="40" actId="26606"/>
          <pc:sldLayoutMkLst>
            <pc:docMk/>
            <pc:sldMasterMk cId="834466448" sldId="2147483679"/>
            <pc:sldLayoutMk cId="3391351678" sldId="2147483667"/>
          </pc:sldLayoutMkLst>
        </pc:sldLayoutChg>
        <pc:sldLayoutChg chg="add">
          <pc:chgData name="NAZIR NAYAL" userId="b3078fe9-e0f9-4274-81c1-5d56eb686dda" providerId="ADAL" clId="{A1071CD3-EAB1-4242-9C4B-7DF43E5B3C88}" dt="2019-10-07T08:11:40.664" v="40" actId="26606"/>
          <pc:sldLayoutMkLst>
            <pc:docMk/>
            <pc:sldMasterMk cId="834466448" sldId="2147483679"/>
            <pc:sldLayoutMk cId="4191739556" sldId="2147483668"/>
          </pc:sldLayoutMkLst>
        </pc:sldLayoutChg>
        <pc:sldLayoutChg chg="add">
          <pc:chgData name="NAZIR NAYAL" userId="b3078fe9-e0f9-4274-81c1-5d56eb686dda" providerId="ADAL" clId="{A1071CD3-EAB1-4242-9C4B-7DF43E5B3C88}" dt="2019-10-07T08:11:40.664" v="40" actId="26606"/>
          <pc:sldLayoutMkLst>
            <pc:docMk/>
            <pc:sldMasterMk cId="834466448" sldId="2147483679"/>
            <pc:sldLayoutMk cId="766059913" sldId="2147483669"/>
          </pc:sldLayoutMkLst>
        </pc:sldLayoutChg>
        <pc:sldLayoutChg chg="add">
          <pc:chgData name="NAZIR NAYAL" userId="b3078fe9-e0f9-4274-81c1-5d56eb686dda" providerId="ADAL" clId="{A1071CD3-EAB1-4242-9C4B-7DF43E5B3C88}" dt="2019-10-07T08:11:40.664" v="40" actId="26606"/>
          <pc:sldLayoutMkLst>
            <pc:docMk/>
            <pc:sldMasterMk cId="834466448" sldId="2147483679"/>
            <pc:sldLayoutMk cId="345656527" sldId="2147483670"/>
          </pc:sldLayoutMkLst>
        </pc:sldLayoutChg>
        <pc:sldLayoutChg chg="add">
          <pc:chgData name="NAZIR NAYAL" userId="b3078fe9-e0f9-4274-81c1-5d56eb686dda" providerId="ADAL" clId="{A1071CD3-EAB1-4242-9C4B-7DF43E5B3C88}" dt="2019-10-07T08:11:40.664" v="40" actId="26606"/>
          <pc:sldLayoutMkLst>
            <pc:docMk/>
            <pc:sldMasterMk cId="834466448" sldId="2147483679"/>
            <pc:sldLayoutMk cId="3371473524" sldId="2147483671"/>
          </pc:sldLayoutMkLst>
        </pc:sldLayoutChg>
        <pc:sldLayoutChg chg="add">
          <pc:chgData name="NAZIR NAYAL" userId="b3078fe9-e0f9-4274-81c1-5d56eb686dda" providerId="ADAL" clId="{A1071CD3-EAB1-4242-9C4B-7DF43E5B3C88}" dt="2019-10-07T08:11:40.664" v="40" actId="26606"/>
          <pc:sldLayoutMkLst>
            <pc:docMk/>
            <pc:sldMasterMk cId="834466448" sldId="2147483679"/>
            <pc:sldLayoutMk cId="4225836551" sldId="2147483672"/>
          </pc:sldLayoutMkLst>
        </pc:sldLayoutChg>
        <pc:sldLayoutChg chg="add">
          <pc:chgData name="NAZIR NAYAL" userId="b3078fe9-e0f9-4274-81c1-5d56eb686dda" providerId="ADAL" clId="{A1071CD3-EAB1-4242-9C4B-7DF43E5B3C88}" dt="2019-10-07T08:11:40.664" v="40" actId="26606"/>
          <pc:sldLayoutMkLst>
            <pc:docMk/>
            <pc:sldMasterMk cId="834466448" sldId="2147483679"/>
            <pc:sldLayoutMk cId="707831737" sldId="2147483673"/>
          </pc:sldLayoutMkLst>
        </pc:sldLayoutChg>
        <pc:sldLayoutChg chg="add">
          <pc:chgData name="NAZIR NAYAL" userId="b3078fe9-e0f9-4274-81c1-5d56eb686dda" providerId="ADAL" clId="{A1071CD3-EAB1-4242-9C4B-7DF43E5B3C88}" dt="2019-10-07T08:11:40.664" v="40" actId="26606"/>
          <pc:sldLayoutMkLst>
            <pc:docMk/>
            <pc:sldMasterMk cId="834466448" sldId="2147483679"/>
            <pc:sldLayoutMk cId="858551692" sldId="2147483674"/>
          </pc:sldLayoutMkLst>
        </pc:sldLayoutChg>
        <pc:sldLayoutChg chg="add">
          <pc:chgData name="NAZIR NAYAL" userId="b3078fe9-e0f9-4274-81c1-5d56eb686dda" providerId="ADAL" clId="{A1071CD3-EAB1-4242-9C4B-7DF43E5B3C88}" dt="2019-10-07T08:11:40.664" v="40" actId="26606"/>
          <pc:sldLayoutMkLst>
            <pc:docMk/>
            <pc:sldMasterMk cId="834466448" sldId="2147483679"/>
            <pc:sldLayoutMk cId="2346486282" sldId="2147483675"/>
          </pc:sldLayoutMkLst>
        </pc:sldLayoutChg>
        <pc:sldLayoutChg chg="add">
          <pc:chgData name="NAZIR NAYAL" userId="b3078fe9-e0f9-4274-81c1-5d56eb686dda" providerId="ADAL" clId="{A1071CD3-EAB1-4242-9C4B-7DF43E5B3C88}" dt="2019-10-07T08:11:40.664" v="40" actId="26606"/>
          <pc:sldLayoutMkLst>
            <pc:docMk/>
            <pc:sldMasterMk cId="834466448" sldId="2147483679"/>
            <pc:sldLayoutMk cId="2547600928" sldId="2147483676"/>
          </pc:sldLayoutMkLst>
        </pc:sldLayoutChg>
        <pc:sldLayoutChg chg="add">
          <pc:chgData name="NAZIR NAYAL" userId="b3078fe9-e0f9-4274-81c1-5d56eb686dda" providerId="ADAL" clId="{A1071CD3-EAB1-4242-9C4B-7DF43E5B3C88}" dt="2019-10-07T08:11:40.664" v="40" actId="26606"/>
          <pc:sldLayoutMkLst>
            <pc:docMk/>
            <pc:sldMasterMk cId="834466448" sldId="2147483679"/>
            <pc:sldLayoutMk cId="2943210293" sldId="2147483677"/>
          </pc:sldLayoutMkLst>
        </pc:sldLayoutChg>
        <pc:sldLayoutChg chg="add">
          <pc:chgData name="NAZIR NAYAL" userId="b3078fe9-e0f9-4274-81c1-5d56eb686dda" providerId="ADAL" clId="{A1071CD3-EAB1-4242-9C4B-7DF43E5B3C88}" dt="2019-10-07T08:11:40.664" v="40" actId="26606"/>
          <pc:sldLayoutMkLst>
            <pc:docMk/>
            <pc:sldMasterMk cId="834466448" sldId="2147483679"/>
            <pc:sldLayoutMk cId="890991118" sldId="2147483678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kocuni-my.sharepoint.com/personal/nnayal17_ku_edu_tr/_layouts/OneNote.aspx?id=%2Fpersonal%2Fnnayal17_ku_edu_tr%2FDocuments%2FKU%20ACM&amp;wd=target%28Algorithms%20Program.one%7C6FFEA4F0-470A-43AE-96D4-86D012A16BB0%2FWeek1%7C2FFB0CF0-C3DB-4F4E-8D89-F6FDCD58A6AE%2F%29" TargetMode="External"/><Relationship Id="rId1" Type="http://schemas.openxmlformats.org/officeDocument/2006/relationships/hyperlink" Target="onenote:https://kocuni-my.sharepoint.com/personal/nnayal17_ku_edu_tr/Documents/KU%20ACM/Algorithms%20Program.one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svg"/><Relationship Id="rId1" Type="http://schemas.openxmlformats.org/officeDocument/2006/relationships/image" Target="../media/image7.png"/><Relationship Id="rId6" Type="http://schemas.openxmlformats.org/officeDocument/2006/relationships/image" Target="../media/image15.svg"/><Relationship Id="rId5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kocuni-my.sharepoint.com/personal/nnayal17_ku_edu_tr/_layouts/OneNote.aspx?id=%2Fpersonal%2Fnnayal17_ku_edu_tr%2FDocuments%2FKU%20ACM&amp;wd=target%28Algorithms%20Program.one%7C6FFEA4F0-470A-43AE-96D4-86D012A16BB0%2FWeek1%7C2FFB0CF0-C3DB-4F4E-8D89-F6FDCD58A6AE%2F%29" TargetMode="External"/><Relationship Id="rId1" Type="http://schemas.openxmlformats.org/officeDocument/2006/relationships/hyperlink" Target="onenote:https://kocuni-my.sharepoint.com/personal/nnayal17_ku_edu_tr/Documents/KU%20ACM/Algorithms%20Program.one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svg"/><Relationship Id="rId1" Type="http://schemas.openxmlformats.org/officeDocument/2006/relationships/image" Target="../media/image16.png"/><Relationship Id="rId6" Type="http://schemas.openxmlformats.org/officeDocument/2006/relationships/image" Target="../media/image24.svg"/><Relationship Id="rId5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EF7EBB-E2BF-4C0C-BA6F-845A26AAFB7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A159023-0821-48D0-A1E7-CCCCC457618A}">
      <dgm:prSet/>
      <dgm:spPr/>
      <dgm:t>
        <a:bodyPr/>
        <a:lstStyle/>
        <a:p>
          <a:r>
            <a:rPr lang="en-US"/>
            <a:t>For this session we will use csacademy.com</a:t>
          </a:r>
        </a:p>
      </dgm:t>
    </dgm:pt>
    <dgm:pt modelId="{52054EE3-FEEA-4F0F-B8E4-75E53A77239F}" type="parTrans" cxnId="{8E65C44E-ABF3-4408-A071-36437B72F6F6}">
      <dgm:prSet/>
      <dgm:spPr/>
      <dgm:t>
        <a:bodyPr/>
        <a:lstStyle/>
        <a:p>
          <a:endParaRPr lang="en-US"/>
        </a:p>
      </dgm:t>
    </dgm:pt>
    <dgm:pt modelId="{58FED986-6050-481C-AD60-7078E32F6D72}" type="sibTrans" cxnId="{8E65C44E-ABF3-4408-A071-36437B72F6F6}">
      <dgm:prSet/>
      <dgm:spPr/>
      <dgm:t>
        <a:bodyPr/>
        <a:lstStyle/>
        <a:p>
          <a:endParaRPr lang="en-US"/>
        </a:p>
      </dgm:t>
    </dgm:pt>
    <dgm:pt modelId="{FA41A297-59D7-4A99-BCC3-3CD2E4765F07}">
      <dgm:prSet/>
      <dgm:spPr/>
      <dgm:t>
        <a:bodyPr/>
        <a:lstStyle/>
        <a:p>
          <a:r>
            <a:rPr lang="en-US"/>
            <a:t>I will send you a link for Code Blocks IDE installation and upload the details to the platform we will be using to share the material</a:t>
          </a:r>
        </a:p>
      </dgm:t>
    </dgm:pt>
    <dgm:pt modelId="{88A89B1D-2D4B-48E1-96EB-9D0D8603E6F4}" type="parTrans" cxnId="{42F97DC0-2A49-4E22-9B95-72689A08AB88}">
      <dgm:prSet/>
      <dgm:spPr/>
      <dgm:t>
        <a:bodyPr/>
        <a:lstStyle/>
        <a:p>
          <a:endParaRPr lang="en-US"/>
        </a:p>
      </dgm:t>
    </dgm:pt>
    <dgm:pt modelId="{4A028E95-65C0-425E-9CB6-84BB3AA296B8}" type="sibTrans" cxnId="{42F97DC0-2A49-4E22-9B95-72689A08AB88}">
      <dgm:prSet/>
      <dgm:spPr/>
      <dgm:t>
        <a:bodyPr/>
        <a:lstStyle/>
        <a:p>
          <a:endParaRPr lang="en-US"/>
        </a:p>
      </dgm:t>
    </dgm:pt>
    <dgm:pt modelId="{7491DC34-3195-4399-B512-5B688C85900D}">
      <dgm:prSet/>
      <dgm:spPr/>
      <dgm:t>
        <a:bodyPr/>
        <a:lstStyle/>
        <a:p>
          <a:r>
            <a:rPr lang="en-US"/>
            <a:t>Please open csacademy.com -&gt; upper left options -&gt; Workspace.</a:t>
          </a:r>
        </a:p>
      </dgm:t>
    </dgm:pt>
    <dgm:pt modelId="{2E2E450C-423B-4DA0-999B-6AC8372A64DA}" type="parTrans" cxnId="{9268C4DF-A17C-4730-A1B3-3BCBF39936C4}">
      <dgm:prSet/>
      <dgm:spPr/>
      <dgm:t>
        <a:bodyPr/>
        <a:lstStyle/>
        <a:p>
          <a:endParaRPr lang="en-US"/>
        </a:p>
      </dgm:t>
    </dgm:pt>
    <dgm:pt modelId="{5922DB48-0A67-4991-8C14-05B7785CFD01}" type="sibTrans" cxnId="{9268C4DF-A17C-4730-A1B3-3BCBF39936C4}">
      <dgm:prSet/>
      <dgm:spPr/>
      <dgm:t>
        <a:bodyPr/>
        <a:lstStyle/>
        <a:p>
          <a:endParaRPr lang="en-US"/>
        </a:p>
      </dgm:t>
    </dgm:pt>
    <dgm:pt modelId="{99D47A88-5759-4DDF-948C-938E2E6F0FC4}" type="pres">
      <dgm:prSet presAssocID="{A5EF7EBB-E2BF-4C0C-BA6F-845A26AAFB76}" presName="root" presStyleCnt="0">
        <dgm:presLayoutVars>
          <dgm:dir/>
          <dgm:resizeHandles val="exact"/>
        </dgm:presLayoutVars>
      </dgm:prSet>
      <dgm:spPr/>
    </dgm:pt>
    <dgm:pt modelId="{AB2160B6-6BF1-49A7-8AA2-528CF79B900B}" type="pres">
      <dgm:prSet presAssocID="{4A159023-0821-48D0-A1E7-CCCCC457618A}" presName="compNode" presStyleCnt="0"/>
      <dgm:spPr/>
    </dgm:pt>
    <dgm:pt modelId="{7C338CCE-81AE-4A57-B00E-DDD87B63DF1F}" type="pres">
      <dgm:prSet presAssocID="{4A159023-0821-48D0-A1E7-CCCCC457618A}" presName="bgRect" presStyleLbl="bgShp" presStyleIdx="0" presStyleCnt="3"/>
      <dgm:spPr/>
    </dgm:pt>
    <dgm:pt modelId="{C61485A3-B527-43D9-A3BD-40DCAE837E47}" type="pres">
      <dgm:prSet presAssocID="{4A159023-0821-48D0-A1E7-CCCCC457618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1516D52A-D550-477F-90F0-20B6BA3255AC}" type="pres">
      <dgm:prSet presAssocID="{4A159023-0821-48D0-A1E7-CCCCC457618A}" presName="spaceRect" presStyleCnt="0"/>
      <dgm:spPr/>
    </dgm:pt>
    <dgm:pt modelId="{E751AAF1-346D-4F07-BB50-CB44F2A7FECD}" type="pres">
      <dgm:prSet presAssocID="{4A159023-0821-48D0-A1E7-CCCCC457618A}" presName="parTx" presStyleLbl="revTx" presStyleIdx="0" presStyleCnt="3">
        <dgm:presLayoutVars>
          <dgm:chMax val="0"/>
          <dgm:chPref val="0"/>
        </dgm:presLayoutVars>
      </dgm:prSet>
      <dgm:spPr/>
    </dgm:pt>
    <dgm:pt modelId="{3ED1523A-4FA6-41DC-99F4-5B78BB34AC8A}" type="pres">
      <dgm:prSet presAssocID="{58FED986-6050-481C-AD60-7078E32F6D72}" presName="sibTrans" presStyleCnt="0"/>
      <dgm:spPr/>
    </dgm:pt>
    <dgm:pt modelId="{B939868D-AFBC-4144-9008-DD38E6D54141}" type="pres">
      <dgm:prSet presAssocID="{FA41A297-59D7-4A99-BCC3-3CD2E4765F07}" presName="compNode" presStyleCnt="0"/>
      <dgm:spPr/>
    </dgm:pt>
    <dgm:pt modelId="{22553732-9DC2-4F24-894C-19119589B5A7}" type="pres">
      <dgm:prSet presAssocID="{FA41A297-59D7-4A99-BCC3-3CD2E4765F07}" presName="bgRect" presStyleLbl="bgShp" presStyleIdx="1" presStyleCnt="3"/>
      <dgm:spPr/>
    </dgm:pt>
    <dgm:pt modelId="{54F63027-651C-4241-ABB4-B0CDA26244A9}" type="pres">
      <dgm:prSet presAssocID="{FA41A297-59D7-4A99-BCC3-3CD2E4765F0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51E77C9-81C2-4B11-835F-111C05D9D7DC}" type="pres">
      <dgm:prSet presAssocID="{FA41A297-59D7-4A99-BCC3-3CD2E4765F07}" presName="spaceRect" presStyleCnt="0"/>
      <dgm:spPr/>
    </dgm:pt>
    <dgm:pt modelId="{77E61A75-EFDC-4756-8B43-686292CFE368}" type="pres">
      <dgm:prSet presAssocID="{FA41A297-59D7-4A99-BCC3-3CD2E4765F07}" presName="parTx" presStyleLbl="revTx" presStyleIdx="1" presStyleCnt="3">
        <dgm:presLayoutVars>
          <dgm:chMax val="0"/>
          <dgm:chPref val="0"/>
        </dgm:presLayoutVars>
      </dgm:prSet>
      <dgm:spPr/>
    </dgm:pt>
    <dgm:pt modelId="{E2D8CF72-D665-4DCE-8393-977890113B9F}" type="pres">
      <dgm:prSet presAssocID="{4A028E95-65C0-425E-9CB6-84BB3AA296B8}" presName="sibTrans" presStyleCnt="0"/>
      <dgm:spPr/>
    </dgm:pt>
    <dgm:pt modelId="{DB53305E-6149-46C2-9217-45C4417BE694}" type="pres">
      <dgm:prSet presAssocID="{7491DC34-3195-4399-B512-5B688C85900D}" presName="compNode" presStyleCnt="0"/>
      <dgm:spPr/>
    </dgm:pt>
    <dgm:pt modelId="{C2E65D9D-2796-4885-9C32-2585103431B4}" type="pres">
      <dgm:prSet presAssocID="{7491DC34-3195-4399-B512-5B688C85900D}" presName="bgRect" presStyleLbl="bgShp" presStyleIdx="2" presStyleCnt="3"/>
      <dgm:spPr/>
    </dgm:pt>
    <dgm:pt modelId="{0FDEA393-98A0-496B-B835-AD1574F07786}" type="pres">
      <dgm:prSet presAssocID="{7491DC34-3195-4399-B512-5B688C85900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2FCA706D-43AE-4B84-A68B-B1AC27C9DC44}" type="pres">
      <dgm:prSet presAssocID="{7491DC34-3195-4399-B512-5B688C85900D}" presName="spaceRect" presStyleCnt="0"/>
      <dgm:spPr/>
    </dgm:pt>
    <dgm:pt modelId="{E5D758EC-1B17-4E20-A654-8B707761ED09}" type="pres">
      <dgm:prSet presAssocID="{7491DC34-3195-4399-B512-5B688C85900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E65C44E-ABF3-4408-A071-36437B72F6F6}" srcId="{A5EF7EBB-E2BF-4C0C-BA6F-845A26AAFB76}" destId="{4A159023-0821-48D0-A1E7-CCCCC457618A}" srcOrd="0" destOrd="0" parTransId="{52054EE3-FEEA-4F0F-B8E4-75E53A77239F}" sibTransId="{58FED986-6050-481C-AD60-7078E32F6D72}"/>
    <dgm:cxn modelId="{116C2250-F776-422A-807A-99DD96FF3BDB}" type="presOf" srcId="{4A159023-0821-48D0-A1E7-CCCCC457618A}" destId="{E751AAF1-346D-4F07-BB50-CB44F2A7FECD}" srcOrd="0" destOrd="0" presId="urn:microsoft.com/office/officeart/2018/2/layout/IconVerticalSolidList"/>
    <dgm:cxn modelId="{87849392-6884-4997-AC07-CA5F9C318F73}" type="presOf" srcId="{7491DC34-3195-4399-B512-5B688C85900D}" destId="{E5D758EC-1B17-4E20-A654-8B707761ED09}" srcOrd="0" destOrd="0" presId="urn:microsoft.com/office/officeart/2018/2/layout/IconVerticalSolidList"/>
    <dgm:cxn modelId="{42F97DC0-2A49-4E22-9B95-72689A08AB88}" srcId="{A5EF7EBB-E2BF-4C0C-BA6F-845A26AAFB76}" destId="{FA41A297-59D7-4A99-BCC3-3CD2E4765F07}" srcOrd="1" destOrd="0" parTransId="{88A89B1D-2D4B-48E1-96EB-9D0D8603E6F4}" sibTransId="{4A028E95-65C0-425E-9CB6-84BB3AA296B8}"/>
    <dgm:cxn modelId="{921792CB-6CD5-491A-BCF0-B862391FD50E}" type="presOf" srcId="{A5EF7EBB-E2BF-4C0C-BA6F-845A26AAFB76}" destId="{99D47A88-5759-4DDF-948C-938E2E6F0FC4}" srcOrd="0" destOrd="0" presId="urn:microsoft.com/office/officeart/2018/2/layout/IconVerticalSolidList"/>
    <dgm:cxn modelId="{FAB7BAD7-1700-49F6-9CDC-3E9EF4B30FFC}" type="presOf" srcId="{FA41A297-59D7-4A99-BCC3-3CD2E4765F07}" destId="{77E61A75-EFDC-4756-8B43-686292CFE368}" srcOrd="0" destOrd="0" presId="urn:microsoft.com/office/officeart/2018/2/layout/IconVerticalSolidList"/>
    <dgm:cxn modelId="{9268C4DF-A17C-4730-A1B3-3BCBF39936C4}" srcId="{A5EF7EBB-E2BF-4C0C-BA6F-845A26AAFB76}" destId="{7491DC34-3195-4399-B512-5B688C85900D}" srcOrd="2" destOrd="0" parTransId="{2E2E450C-423B-4DA0-999B-6AC8372A64DA}" sibTransId="{5922DB48-0A67-4991-8C14-05B7785CFD01}"/>
    <dgm:cxn modelId="{AAA5ACA3-998A-49A7-A5CF-C8D55D1FEA0F}" type="presParOf" srcId="{99D47A88-5759-4DDF-948C-938E2E6F0FC4}" destId="{AB2160B6-6BF1-49A7-8AA2-528CF79B900B}" srcOrd="0" destOrd="0" presId="urn:microsoft.com/office/officeart/2018/2/layout/IconVerticalSolidList"/>
    <dgm:cxn modelId="{EE99D410-C0D0-4FAF-9746-1FBAA8DA3038}" type="presParOf" srcId="{AB2160B6-6BF1-49A7-8AA2-528CF79B900B}" destId="{7C338CCE-81AE-4A57-B00E-DDD87B63DF1F}" srcOrd="0" destOrd="0" presId="urn:microsoft.com/office/officeart/2018/2/layout/IconVerticalSolidList"/>
    <dgm:cxn modelId="{5B855F56-03B1-48BA-BD31-F40208CE6C06}" type="presParOf" srcId="{AB2160B6-6BF1-49A7-8AA2-528CF79B900B}" destId="{C61485A3-B527-43D9-A3BD-40DCAE837E47}" srcOrd="1" destOrd="0" presId="urn:microsoft.com/office/officeart/2018/2/layout/IconVerticalSolidList"/>
    <dgm:cxn modelId="{E9CC1A3D-75BA-46ED-9396-36378BBA960F}" type="presParOf" srcId="{AB2160B6-6BF1-49A7-8AA2-528CF79B900B}" destId="{1516D52A-D550-477F-90F0-20B6BA3255AC}" srcOrd="2" destOrd="0" presId="urn:microsoft.com/office/officeart/2018/2/layout/IconVerticalSolidList"/>
    <dgm:cxn modelId="{AB4C5A79-B0E6-4983-A0CE-5DF0B84DDC17}" type="presParOf" srcId="{AB2160B6-6BF1-49A7-8AA2-528CF79B900B}" destId="{E751AAF1-346D-4F07-BB50-CB44F2A7FECD}" srcOrd="3" destOrd="0" presId="urn:microsoft.com/office/officeart/2018/2/layout/IconVerticalSolidList"/>
    <dgm:cxn modelId="{584A40D2-21D7-4D59-92B7-A9AFB7237DB6}" type="presParOf" srcId="{99D47A88-5759-4DDF-948C-938E2E6F0FC4}" destId="{3ED1523A-4FA6-41DC-99F4-5B78BB34AC8A}" srcOrd="1" destOrd="0" presId="urn:microsoft.com/office/officeart/2018/2/layout/IconVerticalSolidList"/>
    <dgm:cxn modelId="{B08C3B50-DF5F-42D5-AD7D-D18125B52589}" type="presParOf" srcId="{99D47A88-5759-4DDF-948C-938E2E6F0FC4}" destId="{B939868D-AFBC-4144-9008-DD38E6D54141}" srcOrd="2" destOrd="0" presId="urn:microsoft.com/office/officeart/2018/2/layout/IconVerticalSolidList"/>
    <dgm:cxn modelId="{E7BD30C9-C6DA-4712-9C08-228D179B2D0D}" type="presParOf" srcId="{B939868D-AFBC-4144-9008-DD38E6D54141}" destId="{22553732-9DC2-4F24-894C-19119589B5A7}" srcOrd="0" destOrd="0" presId="urn:microsoft.com/office/officeart/2018/2/layout/IconVerticalSolidList"/>
    <dgm:cxn modelId="{9BC978FC-8BAF-4032-A393-EF9D6D1376D7}" type="presParOf" srcId="{B939868D-AFBC-4144-9008-DD38E6D54141}" destId="{54F63027-651C-4241-ABB4-B0CDA26244A9}" srcOrd="1" destOrd="0" presId="urn:microsoft.com/office/officeart/2018/2/layout/IconVerticalSolidList"/>
    <dgm:cxn modelId="{46C092FC-5E2E-4156-AD66-E09B3023FE39}" type="presParOf" srcId="{B939868D-AFBC-4144-9008-DD38E6D54141}" destId="{E51E77C9-81C2-4B11-835F-111C05D9D7DC}" srcOrd="2" destOrd="0" presId="urn:microsoft.com/office/officeart/2018/2/layout/IconVerticalSolidList"/>
    <dgm:cxn modelId="{CF938F34-92EC-4975-AA79-8AC186638F3F}" type="presParOf" srcId="{B939868D-AFBC-4144-9008-DD38E6D54141}" destId="{77E61A75-EFDC-4756-8B43-686292CFE368}" srcOrd="3" destOrd="0" presId="urn:microsoft.com/office/officeart/2018/2/layout/IconVerticalSolidList"/>
    <dgm:cxn modelId="{C77E6FC3-BA48-4779-BB38-5AB637EBD1B8}" type="presParOf" srcId="{99D47A88-5759-4DDF-948C-938E2E6F0FC4}" destId="{E2D8CF72-D665-4DCE-8393-977890113B9F}" srcOrd="3" destOrd="0" presId="urn:microsoft.com/office/officeart/2018/2/layout/IconVerticalSolidList"/>
    <dgm:cxn modelId="{119D6D21-3842-4067-9C73-771599FB1E5F}" type="presParOf" srcId="{99D47A88-5759-4DDF-948C-938E2E6F0FC4}" destId="{DB53305E-6149-46C2-9217-45C4417BE694}" srcOrd="4" destOrd="0" presId="urn:microsoft.com/office/officeart/2018/2/layout/IconVerticalSolidList"/>
    <dgm:cxn modelId="{B49C2B31-EAE6-4A11-AB9F-286362B5FB37}" type="presParOf" srcId="{DB53305E-6149-46C2-9217-45C4417BE694}" destId="{C2E65D9D-2796-4885-9C32-2585103431B4}" srcOrd="0" destOrd="0" presId="urn:microsoft.com/office/officeart/2018/2/layout/IconVerticalSolidList"/>
    <dgm:cxn modelId="{88E31BBA-DB88-4056-8D2E-A06265B0DD71}" type="presParOf" srcId="{DB53305E-6149-46C2-9217-45C4417BE694}" destId="{0FDEA393-98A0-496B-B835-AD1574F07786}" srcOrd="1" destOrd="0" presId="urn:microsoft.com/office/officeart/2018/2/layout/IconVerticalSolidList"/>
    <dgm:cxn modelId="{B1860716-A40C-4955-90BC-CABE0B41121A}" type="presParOf" srcId="{DB53305E-6149-46C2-9217-45C4417BE694}" destId="{2FCA706D-43AE-4B84-A68B-B1AC27C9DC44}" srcOrd="2" destOrd="0" presId="urn:microsoft.com/office/officeart/2018/2/layout/IconVerticalSolidList"/>
    <dgm:cxn modelId="{40A1813D-6D7E-4A3A-90E3-415335A05552}" type="presParOf" srcId="{DB53305E-6149-46C2-9217-45C4417BE694}" destId="{E5D758EC-1B17-4E20-A654-8B707761ED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3053A2-2318-4418-A48F-DA8332B892A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75505FE-87AD-4921-9993-B4EAB681A4CF}">
      <dgm:prSet/>
      <dgm:spPr/>
      <dgm:t>
        <a:bodyPr/>
        <a:lstStyle/>
        <a:p>
          <a:r>
            <a:rPr lang="en-US"/>
            <a:t>We will be using github.com to share the material used in the program</a:t>
          </a:r>
        </a:p>
      </dgm:t>
    </dgm:pt>
    <dgm:pt modelId="{504AD66A-F972-4A3C-8230-436FFA83DBD7}" type="parTrans" cxnId="{C9533781-876A-4756-BA76-1B43F4D06A17}">
      <dgm:prSet/>
      <dgm:spPr/>
      <dgm:t>
        <a:bodyPr/>
        <a:lstStyle/>
        <a:p>
          <a:endParaRPr lang="en-US"/>
        </a:p>
      </dgm:t>
    </dgm:pt>
    <dgm:pt modelId="{858A993A-410D-41DE-8637-63410C341D78}" type="sibTrans" cxnId="{C9533781-876A-4756-BA76-1B43F4D06A17}">
      <dgm:prSet/>
      <dgm:spPr/>
      <dgm:t>
        <a:bodyPr/>
        <a:lstStyle/>
        <a:p>
          <a:endParaRPr lang="en-US"/>
        </a:p>
      </dgm:t>
    </dgm:pt>
    <dgm:pt modelId="{9672E573-5899-46B9-A363-92DCFE0C62DC}">
      <dgm:prSet/>
      <dgm:spPr/>
      <dgm:t>
        <a:bodyPr/>
        <a:lstStyle/>
        <a:p>
          <a:r>
            <a:rPr lang="en-US"/>
            <a:t>You may find the material in this repository:</a:t>
          </a:r>
        </a:p>
      </dgm:t>
    </dgm:pt>
    <dgm:pt modelId="{0A927CC9-6F8E-4FD8-86EA-7F6CAC3706DB}" type="parTrans" cxnId="{26FFCB3D-08B6-45DB-859D-7D6DD5F5E380}">
      <dgm:prSet/>
      <dgm:spPr/>
      <dgm:t>
        <a:bodyPr/>
        <a:lstStyle/>
        <a:p>
          <a:endParaRPr lang="en-US"/>
        </a:p>
      </dgm:t>
    </dgm:pt>
    <dgm:pt modelId="{DD8B76C1-9EC5-479F-8BA5-A2D997D59EE5}" type="sibTrans" cxnId="{26FFCB3D-08B6-45DB-859D-7D6DD5F5E380}">
      <dgm:prSet/>
      <dgm:spPr/>
      <dgm:t>
        <a:bodyPr/>
        <a:lstStyle/>
        <a:p>
          <a:endParaRPr lang="en-US"/>
        </a:p>
      </dgm:t>
    </dgm:pt>
    <dgm:pt modelId="{217B41DD-EE8B-47BD-A0EE-1E28D4A0784C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https://github.com/NazirNayal8/KU-Algorithms-Program</a:t>
          </a:r>
          <a:r>
            <a:rPr lang="en-US"/>
            <a:t>  (</a:t>
          </a:r>
          <a:r>
            <a:rPr lang="en-US">
              <a:hlinkClick xmlns:r="http://schemas.openxmlformats.org/officeDocument/2006/relationships" r:id="rId2"/>
            </a:rPr>
            <a:t>Web view</a:t>
          </a:r>
          <a:r>
            <a:rPr lang="en-US"/>
            <a:t>)</a:t>
          </a:r>
        </a:p>
      </dgm:t>
    </dgm:pt>
    <dgm:pt modelId="{B907244C-DD02-4CF6-B54F-1D47DA0C612E}" type="parTrans" cxnId="{A1F432BE-7ED7-452F-A7BD-02228D546F70}">
      <dgm:prSet/>
      <dgm:spPr/>
      <dgm:t>
        <a:bodyPr/>
        <a:lstStyle/>
        <a:p>
          <a:endParaRPr lang="en-US"/>
        </a:p>
      </dgm:t>
    </dgm:pt>
    <dgm:pt modelId="{CE54D8C5-769E-44C8-AE62-021DA1B17D21}" type="sibTrans" cxnId="{A1F432BE-7ED7-452F-A7BD-02228D546F70}">
      <dgm:prSet/>
      <dgm:spPr/>
      <dgm:t>
        <a:bodyPr/>
        <a:lstStyle/>
        <a:p>
          <a:endParaRPr lang="en-US"/>
        </a:p>
      </dgm:t>
    </dgm:pt>
    <dgm:pt modelId="{DAA46F41-C167-475E-8CB8-992C9E69ABAE}" type="pres">
      <dgm:prSet presAssocID="{343053A2-2318-4418-A48F-DA8332B892A3}" presName="linear" presStyleCnt="0">
        <dgm:presLayoutVars>
          <dgm:animLvl val="lvl"/>
          <dgm:resizeHandles val="exact"/>
        </dgm:presLayoutVars>
      </dgm:prSet>
      <dgm:spPr/>
    </dgm:pt>
    <dgm:pt modelId="{F0A4AA60-9449-4D8A-8D9E-C13406EF6EF9}" type="pres">
      <dgm:prSet presAssocID="{675505FE-87AD-4921-9993-B4EAB681A4C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3849201-675A-478E-8858-ED5C6387CC28}" type="pres">
      <dgm:prSet presAssocID="{858A993A-410D-41DE-8637-63410C341D78}" presName="spacer" presStyleCnt="0"/>
      <dgm:spPr/>
    </dgm:pt>
    <dgm:pt modelId="{581A63DE-F33A-45D4-99DC-EF77B6E84E98}" type="pres">
      <dgm:prSet presAssocID="{9672E573-5899-46B9-A363-92DCFE0C62D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2524070-F328-45F8-BF0E-ABC3A9C36ABF}" type="pres">
      <dgm:prSet presAssocID="{9672E573-5899-46B9-A363-92DCFE0C62D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F1E2B06-BAAE-46E8-9D2B-7BD89406D4CD}" type="presOf" srcId="{675505FE-87AD-4921-9993-B4EAB681A4CF}" destId="{F0A4AA60-9449-4D8A-8D9E-C13406EF6EF9}" srcOrd="0" destOrd="0" presId="urn:microsoft.com/office/officeart/2005/8/layout/vList2"/>
    <dgm:cxn modelId="{D6C1CF28-3813-4BDC-8888-F453B63A2608}" type="presOf" srcId="{217B41DD-EE8B-47BD-A0EE-1E28D4A0784C}" destId="{32524070-F328-45F8-BF0E-ABC3A9C36ABF}" srcOrd="0" destOrd="0" presId="urn:microsoft.com/office/officeart/2005/8/layout/vList2"/>
    <dgm:cxn modelId="{26FFCB3D-08B6-45DB-859D-7D6DD5F5E380}" srcId="{343053A2-2318-4418-A48F-DA8332B892A3}" destId="{9672E573-5899-46B9-A363-92DCFE0C62DC}" srcOrd="1" destOrd="0" parTransId="{0A927CC9-6F8E-4FD8-86EA-7F6CAC3706DB}" sibTransId="{DD8B76C1-9EC5-479F-8BA5-A2D997D59EE5}"/>
    <dgm:cxn modelId="{C9533781-876A-4756-BA76-1B43F4D06A17}" srcId="{343053A2-2318-4418-A48F-DA8332B892A3}" destId="{675505FE-87AD-4921-9993-B4EAB681A4CF}" srcOrd="0" destOrd="0" parTransId="{504AD66A-F972-4A3C-8230-436FFA83DBD7}" sibTransId="{858A993A-410D-41DE-8637-63410C341D78}"/>
    <dgm:cxn modelId="{5FAB7A9E-73E1-4FAC-B052-28B8F0875C15}" type="presOf" srcId="{343053A2-2318-4418-A48F-DA8332B892A3}" destId="{DAA46F41-C167-475E-8CB8-992C9E69ABAE}" srcOrd="0" destOrd="0" presId="urn:microsoft.com/office/officeart/2005/8/layout/vList2"/>
    <dgm:cxn modelId="{A1F432BE-7ED7-452F-A7BD-02228D546F70}" srcId="{9672E573-5899-46B9-A363-92DCFE0C62DC}" destId="{217B41DD-EE8B-47BD-A0EE-1E28D4A0784C}" srcOrd="0" destOrd="0" parTransId="{B907244C-DD02-4CF6-B54F-1D47DA0C612E}" sibTransId="{CE54D8C5-769E-44C8-AE62-021DA1B17D21}"/>
    <dgm:cxn modelId="{7D4A50F1-C93B-4E91-B3BC-58F973600470}" type="presOf" srcId="{9672E573-5899-46B9-A363-92DCFE0C62DC}" destId="{581A63DE-F33A-45D4-99DC-EF77B6E84E98}" srcOrd="0" destOrd="0" presId="urn:microsoft.com/office/officeart/2005/8/layout/vList2"/>
    <dgm:cxn modelId="{5A2253FA-B455-418D-B3DB-DBE634D877BC}" type="presParOf" srcId="{DAA46F41-C167-475E-8CB8-992C9E69ABAE}" destId="{F0A4AA60-9449-4D8A-8D9E-C13406EF6EF9}" srcOrd="0" destOrd="0" presId="urn:microsoft.com/office/officeart/2005/8/layout/vList2"/>
    <dgm:cxn modelId="{74960E61-0BB0-46B3-9D41-45FB13C7E505}" type="presParOf" srcId="{DAA46F41-C167-475E-8CB8-992C9E69ABAE}" destId="{93849201-675A-478E-8858-ED5C6387CC28}" srcOrd="1" destOrd="0" presId="urn:microsoft.com/office/officeart/2005/8/layout/vList2"/>
    <dgm:cxn modelId="{BB45F8B5-9BFD-4A58-BB06-47E64A4E4EFD}" type="presParOf" srcId="{DAA46F41-C167-475E-8CB8-992C9E69ABAE}" destId="{581A63DE-F33A-45D4-99DC-EF77B6E84E98}" srcOrd="2" destOrd="0" presId="urn:microsoft.com/office/officeart/2005/8/layout/vList2"/>
    <dgm:cxn modelId="{D73E76E9-D1B1-4F1E-B52C-2BF12401D76B}" type="presParOf" srcId="{DAA46F41-C167-475E-8CB8-992C9E69ABAE}" destId="{32524070-F328-45F8-BF0E-ABC3A9C36AB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240DAB-A523-483B-9CA0-4826EDF40FC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A77E838-30A3-4DD2-B604-5E3697DA9E6B}">
      <dgm:prSet/>
      <dgm:spPr/>
      <dgm:t>
        <a:bodyPr/>
        <a:lstStyle/>
        <a:p>
          <a:pPr>
            <a:defRPr cap="all"/>
          </a:pPr>
          <a:r>
            <a:rPr lang="en-US"/>
            <a:t>Solving Problems using Algorithms</a:t>
          </a:r>
        </a:p>
      </dgm:t>
    </dgm:pt>
    <dgm:pt modelId="{ED1CDE08-DC55-4C65-B3FB-78AAC5598CF9}" type="parTrans" cxnId="{85ECD8BB-35CB-4755-8722-31817A410C79}">
      <dgm:prSet/>
      <dgm:spPr/>
      <dgm:t>
        <a:bodyPr/>
        <a:lstStyle/>
        <a:p>
          <a:endParaRPr lang="en-US"/>
        </a:p>
      </dgm:t>
    </dgm:pt>
    <dgm:pt modelId="{BA0B1022-7F36-49BC-934D-75A8A11ED7E0}" type="sibTrans" cxnId="{85ECD8BB-35CB-4755-8722-31817A410C79}">
      <dgm:prSet/>
      <dgm:spPr/>
      <dgm:t>
        <a:bodyPr/>
        <a:lstStyle/>
        <a:p>
          <a:endParaRPr lang="en-US"/>
        </a:p>
      </dgm:t>
    </dgm:pt>
    <dgm:pt modelId="{B1078A73-15A7-4169-ADB7-C51A76C0EF3F}">
      <dgm:prSet/>
      <dgm:spPr/>
      <dgm:t>
        <a:bodyPr/>
        <a:lstStyle/>
        <a:p>
          <a:pPr>
            <a:defRPr cap="all"/>
          </a:pPr>
          <a:r>
            <a:rPr lang="en-US"/>
            <a:t>Think fast and code fast</a:t>
          </a:r>
        </a:p>
      </dgm:t>
    </dgm:pt>
    <dgm:pt modelId="{05C779D3-F024-481C-8C45-23C57BB1C56C}" type="parTrans" cxnId="{15CDE6F5-4837-471C-AB0D-5C67CF31C8F1}">
      <dgm:prSet/>
      <dgm:spPr/>
      <dgm:t>
        <a:bodyPr/>
        <a:lstStyle/>
        <a:p>
          <a:endParaRPr lang="en-US"/>
        </a:p>
      </dgm:t>
    </dgm:pt>
    <dgm:pt modelId="{C1E69BCA-8DC9-499E-B1B0-AD0799E1DBC2}" type="sibTrans" cxnId="{15CDE6F5-4837-471C-AB0D-5C67CF31C8F1}">
      <dgm:prSet/>
      <dgm:spPr/>
      <dgm:t>
        <a:bodyPr/>
        <a:lstStyle/>
        <a:p>
          <a:endParaRPr lang="en-US"/>
        </a:p>
      </dgm:t>
    </dgm:pt>
    <dgm:pt modelId="{71EBE4F8-2796-4953-8E09-2C6894499C15}">
      <dgm:prSet/>
      <dgm:spPr/>
      <dgm:t>
        <a:bodyPr/>
        <a:lstStyle/>
        <a:p>
          <a:pPr>
            <a:defRPr cap="all"/>
          </a:pPr>
          <a:r>
            <a:rPr lang="en-US"/>
            <a:t>We need to write program to solve the problems</a:t>
          </a:r>
        </a:p>
      </dgm:t>
    </dgm:pt>
    <dgm:pt modelId="{8DEF3076-BA3C-4035-8F4A-30B332296E39}" type="parTrans" cxnId="{3D0EA3C9-F16A-4549-AC1E-1BCBA9F0AACB}">
      <dgm:prSet/>
      <dgm:spPr/>
      <dgm:t>
        <a:bodyPr/>
        <a:lstStyle/>
        <a:p>
          <a:endParaRPr lang="en-US"/>
        </a:p>
      </dgm:t>
    </dgm:pt>
    <dgm:pt modelId="{9E526BC7-D1F5-4931-8E49-AA4961008999}" type="sibTrans" cxnId="{3D0EA3C9-F16A-4549-AC1E-1BCBA9F0AACB}">
      <dgm:prSet/>
      <dgm:spPr/>
      <dgm:t>
        <a:bodyPr/>
        <a:lstStyle/>
        <a:p>
          <a:endParaRPr lang="en-US"/>
        </a:p>
      </dgm:t>
    </dgm:pt>
    <dgm:pt modelId="{728EFB07-9613-49BD-A3B2-EB68ABA85E03}" type="pres">
      <dgm:prSet presAssocID="{DA240DAB-A523-483B-9CA0-4826EDF40FC9}" presName="root" presStyleCnt="0">
        <dgm:presLayoutVars>
          <dgm:dir/>
          <dgm:resizeHandles val="exact"/>
        </dgm:presLayoutVars>
      </dgm:prSet>
      <dgm:spPr/>
    </dgm:pt>
    <dgm:pt modelId="{E9848477-F164-42DA-B675-F65380238BC0}" type="pres">
      <dgm:prSet presAssocID="{9A77E838-30A3-4DD2-B604-5E3697DA9E6B}" presName="compNode" presStyleCnt="0"/>
      <dgm:spPr/>
    </dgm:pt>
    <dgm:pt modelId="{BFC9573C-B21D-429B-B703-A14FD7AFBDF5}" type="pres">
      <dgm:prSet presAssocID="{9A77E838-30A3-4DD2-B604-5E3697DA9E6B}" presName="iconBgRect" presStyleLbl="bgShp" presStyleIdx="0" presStyleCnt="3"/>
      <dgm:spPr/>
    </dgm:pt>
    <dgm:pt modelId="{515F1D7E-F213-4DCB-90CB-F5271A501C95}" type="pres">
      <dgm:prSet presAssocID="{9A77E838-30A3-4DD2-B604-5E3697DA9E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57881CB-3BD2-4B7D-8095-CB9089FCB399}" type="pres">
      <dgm:prSet presAssocID="{9A77E838-30A3-4DD2-B604-5E3697DA9E6B}" presName="spaceRect" presStyleCnt="0"/>
      <dgm:spPr/>
    </dgm:pt>
    <dgm:pt modelId="{55AB2307-9BDB-4A19-8D97-BD0FEE813755}" type="pres">
      <dgm:prSet presAssocID="{9A77E838-30A3-4DD2-B604-5E3697DA9E6B}" presName="textRect" presStyleLbl="revTx" presStyleIdx="0" presStyleCnt="3">
        <dgm:presLayoutVars>
          <dgm:chMax val="1"/>
          <dgm:chPref val="1"/>
        </dgm:presLayoutVars>
      </dgm:prSet>
      <dgm:spPr/>
    </dgm:pt>
    <dgm:pt modelId="{31212C68-1921-47DB-A7BB-6BFDB8F2F29F}" type="pres">
      <dgm:prSet presAssocID="{BA0B1022-7F36-49BC-934D-75A8A11ED7E0}" presName="sibTrans" presStyleCnt="0"/>
      <dgm:spPr/>
    </dgm:pt>
    <dgm:pt modelId="{93DB77A7-3A6C-4416-8B1F-AAB4F6040C1F}" type="pres">
      <dgm:prSet presAssocID="{B1078A73-15A7-4169-ADB7-C51A76C0EF3F}" presName="compNode" presStyleCnt="0"/>
      <dgm:spPr/>
    </dgm:pt>
    <dgm:pt modelId="{D43F4A43-22A2-40A0-93DE-01ADA31A7117}" type="pres">
      <dgm:prSet presAssocID="{B1078A73-15A7-4169-ADB7-C51A76C0EF3F}" presName="iconBgRect" presStyleLbl="bgShp" presStyleIdx="1" presStyleCnt="3"/>
      <dgm:spPr/>
    </dgm:pt>
    <dgm:pt modelId="{9BCD106E-4075-49B1-B0E2-B33A54F16785}" type="pres">
      <dgm:prSet presAssocID="{B1078A73-15A7-4169-ADB7-C51A76C0EF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1471B982-A02B-40DD-90C0-7A1A131ED96A}" type="pres">
      <dgm:prSet presAssocID="{B1078A73-15A7-4169-ADB7-C51A76C0EF3F}" presName="spaceRect" presStyleCnt="0"/>
      <dgm:spPr/>
    </dgm:pt>
    <dgm:pt modelId="{6E00847A-D218-412E-98B4-C91CD6CA7451}" type="pres">
      <dgm:prSet presAssocID="{B1078A73-15A7-4169-ADB7-C51A76C0EF3F}" presName="textRect" presStyleLbl="revTx" presStyleIdx="1" presStyleCnt="3">
        <dgm:presLayoutVars>
          <dgm:chMax val="1"/>
          <dgm:chPref val="1"/>
        </dgm:presLayoutVars>
      </dgm:prSet>
      <dgm:spPr/>
    </dgm:pt>
    <dgm:pt modelId="{0B7A8BCA-CD41-4A53-B678-A65097CAAFEB}" type="pres">
      <dgm:prSet presAssocID="{C1E69BCA-8DC9-499E-B1B0-AD0799E1DBC2}" presName="sibTrans" presStyleCnt="0"/>
      <dgm:spPr/>
    </dgm:pt>
    <dgm:pt modelId="{77E7501A-763A-4D6B-8124-EA71E65AEAA3}" type="pres">
      <dgm:prSet presAssocID="{71EBE4F8-2796-4953-8E09-2C6894499C15}" presName="compNode" presStyleCnt="0"/>
      <dgm:spPr/>
    </dgm:pt>
    <dgm:pt modelId="{02B87173-F805-4756-BDDE-8278454E6635}" type="pres">
      <dgm:prSet presAssocID="{71EBE4F8-2796-4953-8E09-2C6894499C15}" presName="iconBgRect" presStyleLbl="bgShp" presStyleIdx="2" presStyleCnt="3"/>
      <dgm:spPr/>
    </dgm:pt>
    <dgm:pt modelId="{FA2D47CB-F1BF-482B-9D47-D5BC48846715}" type="pres">
      <dgm:prSet presAssocID="{71EBE4F8-2796-4953-8E09-2C6894499C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BC4053F-2F79-4861-8ED0-CB21BCE5B9C8}" type="pres">
      <dgm:prSet presAssocID="{71EBE4F8-2796-4953-8E09-2C6894499C15}" presName="spaceRect" presStyleCnt="0"/>
      <dgm:spPr/>
    </dgm:pt>
    <dgm:pt modelId="{40247C9D-0B19-4073-9F78-1344D4FD42FC}" type="pres">
      <dgm:prSet presAssocID="{71EBE4F8-2796-4953-8E09-2C6894499C1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9A65516-00DF-45B3-87B4-2329EBD10D88}" type="presOf" srcId="{9A77E838-30A3-4DD2-B604-5E3697DA9E6B}" destId="{55AB2307-9BDB-4A19-8D97-BD0FEE813755}" srcOrd="0" destOrd="0" presId="urn:microsoft.com/office/officeart/2018/5/layout/IconCircleLabelList"/>
    <dgm:cxn modelId="{808FDB42-BB7C-40F4-9EAD-EF135E2E7A43}" type="presOf" srcId="{71EBE4F8-2796-4953-8E09-2C6894499C15}" destId="{40247C9D-0B19-4073-9F78-1344D4FD42FC}" srcOrd="0" destOrd="0" presId="urn:microsoft.com/office/officeart/2018/5/layout/IconCircleLabelList"/>
    <dgm:cxn modelId="{822F02B3-0EB8-462B-8186-B759A593ABFA}" type="presOf" srcId="{DA240DAB-A523-483B-9CA0-4826EDF40FC9}" destId="{728EFB07-9613-49BD-A3B2-EB68ABA85E03}" srcOrd="0" destOrd="0" presId="urn:microsoft.com/office/officeart/2018/5/layout/IconCircleLabelList"/>
    <dgm:cxn modelId="{85ECD8BB-35CB-4755-8722-31817A410C79}" srcId="{DA240DAB-A523-483B-9CA0-4826EDF40FC9}" destId="{9A77E838-30A3-4DD2-B604-5E3697DA9E6B}" srcOrd="0" destOrd="0" parTransId="{ED1CDE08-DC55-4C65-B3FB-78AAC5598CF9}" sibTransId="{BA0B1022-7F36-49BC-934D-75A8A11ED7E0}"/>
    <dgm:cxn modelId="{E932BBC4-9E3E-4FD4-BE21-C0DFD465B984}" type="presOf" srcId="{B1078A73-15A7-4169-ADB7-C51A76C0EF3F}" destId="{6E00847A-D218-412E-98B4-C91CD6CA7451}" srcOrd="0" destOrd="0" presId="urn:microsoft.com/office/officeart/2018/5/layout/IconCircleLabelList"/>
    <dgm:cxn modelId="{3D0EA3C9-F16A-4549-AC1E-1BCBA9F0AACB}" srcId="{DA240DAB-A523-483B-9CA0-4826EDF40FC9}" destId="{71EBE4F8-2796-4953-8E09-2C6894499C15}" srcOrd="2" destOrd="0" parTransId="{8DEF3076-BA3C-4035-8F4A-30B332296E39}" sibTransId="{9E526BC7-D1F5-4931-8E49-AA4961008999}"/>
    <dgm:cxn modelId="{15CDE6F5-4837-471C-AB0D-5C67CF31C8F1}" srcId="{DA240DAB-A523-483B-9CA0-4826EDF40FC9}" destId="{B1078A73-15A7-4169-ADB7-C51A76C0EF3F}" srcOrd="1" destOrd="0" parTransId="{05C779D3-F024-481C-8C45-23C57BB1C56C}" sibTransId="{C1E69BCA-8DC9-499E-B1B0-AD0799E1DBC2}"/>
    <dgm:cxn modelId="{C547320C-FC68-4F2D-B5F3-B0081A486AEC}" type="presParOf" srcId="{728EFB07-9613-49BD-A3B2-EB68ABA85E03}" destId="{E9848477-F164-42DA-B675-F65380238BC0}" srcOrd="0" destOrd="0" presId="urn:microsoft.com/office/officeart/2018/5/layout/IconCircleLabelList"/>
    <dgm:cxn modelId="{A2203615-3EDC-485C-AE26-E77E76B0894B}" type="presParOf" srcId="{E9848477-F164-42DA-B675-F65380238BC0}" destId="{BFC9573C-B21D-429B-B703-A14FD7AFBDF5}" srcOrd="0" destOrd="0" presId="urn:microsoft.com/office/officeart/2018/5/layout/IconCircleLabelList"/>
    <dgm:cxn modelId="{4E0EB016-7A1E-4C7C-A760-34438F9256B7}" type="presParOf" srcId="{E9848477-F164-42DA-B675-F65380238BC0}" destId="{515F1D7E-F213-4DCB-90CB-F5271A501C95}" srcOrd="1" destOrd="0" presId="urn:microsoft.com/office/officeart/2018/5/layout/IconCircleLabelList"/>
    <dgm:cxn modelId="{27F5DE55-01CB-436A-A946-339D2FE031F4}" type="presParOf" srcId="{E9848477-F164-42DA-B675-F65380238BC0}" destId="{957881CB-3BD2-4B7D-8095-CB9089FCB399}" srcOrd="2" destOrd="0" presId="urn:microsoft.com/office/officeart/2018/5/layout/IconCircleLabelList"/>
    <dgm:cxn modelId="{03F35048-24E7-46DC-995B-583303E39039}" type="presParOf" srcId="{E9848477-F164-42DA-B675-F65380238BC0}" destId="{55AB2307-9BDB-4A19-8D97-BD0FEE813755}" srcOrd="3" destOrd="0" presId="urn:microsoft.com/office/officeart/2018/5/layout/IconCircleLabelList"/>
    <dgm:cxn modelId="{D6C11D49-E101-4E79-8873-FEACFB74540C}" type="presParOf" srcId="{728EFB07-9613-49BD-A3B2-EB68ABA85E03}" destId="{31212C68-1921-47DB-A7BB-6BFDB8F2F29F}" srcOrd="1" destOrd="0" presId="urn:microsoft.com/office/officeart/2018/5/layout/IconCircleLabelList"/>
    <dgm:cxn modelId="{13109865-58D9-4C2F-9F87-FA2A3AA9F0BF}" type="presParOf" srcId="{728EFB07-9613-49BD-A3B2-EB68ABA85E03}" destId="{93DB77A7-3A6C-4416-8B1F-AAB4F6040C1F}" srcOrd="2" destOrd="0" presId="urn:microsoft.com/office/officeart/2018/5/layout/IconCircleLabelList"/>
    <dgm:cxn modelId="{7BD7A198-075C-4D60-9972-A7E3340FB000}" type="presParOf" srcId="{93DB77A7-3A6C-4416-8B1F-AAB4F6040C1F}" destId="{D43F4A43-22A2-40A0-93DE-01ADA31A7117}" srcOrd="0" destOrd="0" presId="urn:microsoft.com/office/officeart/2018/5/layout/IconCircleLabelList"/>
    <dgm:cxn modelId="{2ADFB2C8-81E3-4F22-AA2D-DD639AF95914}" type="presParOf" srcId="{93DB77A7-3A6C-4416-8B1F-AAB4F6040C1F}" destId="{9BCD106E-4075-49B1-B0E2-B33A54F16785}" srcOrd="1" destOrd="0" presId="urn:microsoft.com/office/officeart/2018/5/layout/IconCircleLabelList"/>
    <dgm:cxn modelId="{96FD0D59-C608-4425-9699-99A7C4113998}" type="presParOf" srcId="{93DB77A7-3A6C-4416-8B1F-AAB4F6040C1F}" destId="{1471B982-A02B-40DD-90C0-7A1A131ED96A}" srcOrd="2" destOrd="0" presId="urn:microsoft.com/office/officeart/2018/5/layout/IconCircleLabelList"/>
    <dgm:cxn modelId="{C448A9E5-C513-423D-A4E8-31D21ED10E80}" type="presParOf" srcId="{93DB77A7-3A6C-4416-8B1F-AAB4F6040C1F}" destId="{6E00847A-D218-412E-98B4-C91CD6CA7451}" srcOrd="3" destOrd="0" presId="urn:microsoft.com/office/officeart/2018/5/layout/IconCircleLabelList"/>
    <dgm:cxn modelId="{DE4205CC-5D4F-48D7-BC8D-13334B323EC6}" type="presParOf" srcId="{728EFB07-9613-49BD-A3B2-EB68ABA85E03}" destId="{0B7A8BCA-CD41-4A53-B678-A65097CAAFEB}" srcOrd="3" destOrd="0" presId="urn:microsoft.com/office/officeart/2018/5/layout/IconCircleLabelList"/>
    <dgm:cxn modelId="{78B7EF60-AD88-46D0-9399-29203DDB4874}" type="presParOf" srcId="{728EFB07-9613-49BD-A3B2-EB68ABA85E03}" destId="{77E7501A-763A-4D6B-8124-EA71E65AEAA3}" srcOrd="4" destOrd="0" presId="urn:microsoft.com/office/officeart/2018/5/layout/IconCircleLabelList"/>
    <dgm:cxn modelId="{EE53A588-0A14-4DE1-8A35-E51631DDA889}" type="presParOf" srcId="{77E7501A-763A-4D6B-8124-EA71E65AEAA3}" destId="{02B87173-F805-4756-BDDE-8278454E6635}" srcOrd="0" destOrd="0" presId="urn:microsoft.com/office/officeart/2018/5/layout/IconCircleLabelList"/>
    <dgm:cxn modelId="{7BC00442-A625-4363-A1EC-4D1C867F7A5D}" type="presParOf" srcId="{77E7501A-763A-4D6B-8124-EA71E65AEAA3}" destId="{FA2D47CB-F1BF-482B-9D47-D5BC48846715}" srcOrd="1" destOrd="0" presId="urn:microsoft.com/office/officeart/2018/5/layout/IconCircleLabelList"/>
    <dgm:cxn modelId="{14229268-4855-40BE-B348-C0146A4775D4}" type="presParOf" srcId="{77E7501A-763A-4D6B-8124-EA71E65AEAA3}" destId="{DBC4053F-2F79-4861-8ED0-CB21BCE5B9C8}" srcOrd="2" destOrd="0" presId="urn:microsoft.com/office/officeart/2018/5/layout/IconCircleLabelList"/>
    <dgm:cxn modelId="{8A6068FB-B27F-4674-825D-D8E851A8E9EF}" type="presParOf" srcId="{77E7501A-763A-4D6B-8124-EA71E65AEAA3}" destId="{40247C9D-0B19-4073-9F78-1344D4FD42F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12779E-C801-4E78-A13E-2DF82E9234C7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A7E0BAA-2494-4FAC-940E-F787D0122D03}">
      <dgm:prSet/>
      <dgm:spPr/>
      <dgm:t>
        <a:bodyPr/>
        <a:lstStyle/>
        <a:p>
          <a:pPr>
            <a:defRPr b="1"/>
          </a:pPr>
          <a:r>
            <a:rPr lang="en-US"/>
            <a:t>Statement: </a:t>
          </a:r>
        </a:p>
      </dgm:t>
    </dgm:pt>
    <dgm:pt modelId="{8ED21A22-BEF9-48D3-9F41-1BEC2E6BDFF8}" type="parTrans" cxnId="{88614565-944B-42FD-87F1-960AD82731C4}">
      <dgm:prSet/>
      <dgm:spPr/>
      <dgm:t>
        <a:bodyPr/>
        <a:lstStyle/>
        <a:p>
          <a:endParaRPr lang="en-US"/>
        </a:p>
      </dgm:t>
    </dgm:pt>
    <dgm:pt modelId="{2A24F895-8DB4-4502-8A66-9724FDEC9C00}" type="sibTrans" cxnId="{88614565-944B-42FD-87F1-960AD82731C4}">
      <dgm:prSet/>
      <dgm:spPr/>
      <dgm:t>
        <a:bodyPr/>
        <a:lstStyle/>
        <a:p>
          <a:endParaRPr lang="en-US"/>
        </a:p>
      </dgm:t>
    </dgm:pt>
    <dgm:pt modelId="{74990781-8742-4945-AB04-EB6EA58E74E8}">
      <dgm:prSet/>
      <dgm:spPr/>
      <dgm:t>
        <a:bodyPr/>
        <a:lstStyle/>
        <a:p>
          <a:r>
            <a:rPr lang="en-US"/>
            <a:t>The story behind the problem</a:t>
          </a:r>
        </a:p>
      </dgm:t>
    </dgm:pt>
    <dgm:pt modelId="{68E5C058-AFED-4BB4-81E3-817A1760FC6F}" type="parTrans" cxnId="{EB054F17-9785-45D1-B293-C8AFF949504F}">
      <dgm:prSet/>
      <dgm:spPr/>
      <dgm:t>
        <a:bodyPr/>
        <a:lstStyle/>
        <a:p>
          <a:endParaRPr lang="en-US"/>
        </a:p>
      </dgm:t>
    </dgm:pt>
    <dgm:pt modelId="{4C871A97-9A24-468B-98C3-BA495307D316}" type="sibTrans" cxnId="{EB054F17-9785-45D1-B293-C8AFF949504F}">
      <dgm:prSet/>
      <dgm:spPr/>
      <dgm:t>
        <a:bodyPr/>
        <a:lstStyle/>
        <a:p>
          <a:endParaRPr lang="en-US"/>
        </a:p>
      </dgm:t>
    </dgm:pt>
    <dgm:pt modelId="{0F29DB3C-0FEB-47E2-8E3C-88BD27386A6C}">
      <dgm:prSet/>
      <dgm:spPr/>
      <dgm:t>
        <a:bodyPr/>
        <a:lstStyle/>
        <a:p>
          <a:pPr>
            <a:defRPr b="1"/>
          </a:pPr>
          <a:r>
            <a:rPr lang="en-US"/>
            <a:t>Input:</a:t>
          </a:r>
        </a:p>
      </dgm:t>
    </dgm:pt>
    <dgm:pt modelId="{153BA32E-B360-4119-84C8-9427A49C9FDE}" type="parTrans" cxnId="{34AA342A-DEA3-4677-855E-FEA57560C9C0}">
      <dgm:prSet/>
      <dgm:spPr/>
      <dgm:t>
        <a:bodyPr/>
        <a:lstStyle/>
        <a:p>
          <a:endParaRPr lang="en-US"/>
        </a:p>
      </dgm:t>
    </dgm:pt>
    <dgm:pt modelId="{6FCDEE8E-8189-430E-BE75-241844953884}" type="sibTrans" cxnId="{34AA342A-DEA3-4677-855E-FEA57560C9C0}">
      <dgm:prSet/>
      <dgm:spPr/>
      <dgm:t>
        <a:bodyPr/>
        <a:lstStyle/>
        <a:p>
          <a:endParaRPr lang="en-US"/>
        </a:p>
      </dgm:t>
    </dgm:pt>
    <dgm:pt modelId="{7501B622-7478-4617-BCBD-6512C3F33587}">
      <dgm:prSet/>
      <dgm:spPr/>
      <dgm:t>
        <a:bodyPr/>
        <a:lstStyle/>
        <a:p>
          <a:r>
            <a:rPr lang="en-US"/>
            <a:t>The info we provide the program with</a:t>
          </a:r>
        </a:p>
      </dgm:t>
    </dgm:pt>
    <dgm:pt modelId="{5225C585-B4BF-498D-805C-56FA4E4FFF5F}" type="parTrans" cxnId="{9F1BAF7B-66F6-409D-ACF2-C0DE377E090A}">
      <dgm:prSet/>
      <dgm:spPr/>
      <dgm:t>
        <a:bodyPr/>
        <a:lstStyle/>
        <a:p>
          <a:endParaRPr lang="en-US"/>
        </a:p>
      </dgm:t>
    </dgm:pt>
    <dgm:pt modelId="{B4FE02D5-C1A4-4943-B625-B1BD9DA167EE}" type="sibTrans" cxnId="{9F1BAF7B-66F6-409D-ACF2-C0DE377E090A}">
      <dgm:prSet/>
      <dgm:spPr/>
      <dgm:t>
        <a:bodyPr/>
        <a:lstStyle/>
        <a:p>
          <a:endParaRPr lang="en-US"/>
        </a:p>
      </dgm:t>
    </dgm:pt>
    <dgm:pt modelId="{24224271-0DAA-4044-9B5D-2D572ED92E1E}">
      <dgm:prSet/>
      <dgm:spPr/>
      <dgm:t>
        <a:bodyPr/>
        <a:lstStyle/>
        <a:p>
          <a:pPr>
            <a:defRPr b="1"/>
          </a:pPr>
          <a:r>
            <a:rPr lang="en-US"/>
            <a:t>Output:</a:t>
          </a:r>
        </a:p>
      </dgm:t>
    </dgm:pt>
    <dgm:pt modelId="{992178C8-E374-4963-898F-20105CB0F4FF}" type="parTrans" cxnId="{6FCFB1CD-F57C-4140-9C6E-597A2661FF3E}">
      <dgm:prSet/>
      <dgm:spPr/>
      <dgm:t>
        <a:bodyPr/>
        <a:lstStyle/>
        <a:p>
          <a:endParaRPr lang="en-US"/>
        </a:p>
      </dgm:t>
    </dgm:pt>
    <dgm:pt modelId="{3CCF6043-D2A7-4989-BF5B-49175858619E}" type="sibTrans" cxnId="{6FCFB1CD-F57C-4140-9C6E-597A2661FF3E}">
      <dgm:prSet/>
      <dgm:spPr/>
      <dgm:t>
        <a:bodyPr/>
        <a:lstStyle/>
        <a:p>
          <a:endParaRPr lang="en-US"/>
        </a:p>
      </dgm:t>
    </dgm:pt>
    <dgm:pt modelId="{D3AB86CB-CC90-4716-AD1B-29CCA998C0B7}">
      <dgm:prSet/>
      <dgm:spPr/>
      <dgm:t>
        <a:bodyPr/>
        <a:lstStyle/>
        <a:p>
          <a:r>
            <a:rPr lang="en-US"/>
            <a:t>The info we expect from the program</a:t>
          </a:r>
        </a:p>
      </dgm:t>
    </dgm:pt>
    <dgm:pt modelId="{B75693D4-41EE-47D6-8CE2-6794B6391B18}" type="parTrans" cxnId="{447E1730-92EA-45F7-91C1-EBE978C31E0E}">
      <dgm:prSet/>
      <dgm:spPr/>
      <dgm:t>
        <a:bodyPr/>
        <a:lstStyle/>
        <a:p>
          <a:endParaRPr lang="en-US"/>
        </a:p>
      </dgm:t>
    </dgm:pt>
    <dgm:pt modelId="{7045624B-A58D-43C7-8C1B-8F8944201F6E}" type="sibTrans" cxnId="{447E1730-92EA-45F7-91C1-EBE978C31E0E}">
      <dgm:prSet/>
      <dgm:spPr/>
      <dgm:t>
        <a:bodyPr/>
        <a:lstStyle/>
        <a:p>
          <a:endParaRPr lang="en-US"/>
        </a:p>
      </dgm:t>
    </dgm:pt>
    <dgm:pt modelId="{20FFAE9B-3ECE-4B30-ACA4-5A2BD1FDA450}">
      <dgm:prSet/>
      <dgm:spPr/>
      <dgm:t>
        <a:bodyPr/>
        <a:lstStyle/>
        <a:p>
          <a:pPr>
            <a:defRPr b="1"/>
          </a:pPr>
          <a:r>
            <a:rPr lang="en-US"/>
            <a:t>Constraints:</a:t>
          </a:r>
        </a:p>
      </dgm:t>
    </dgm:pt>
    <dgm:pt modelId="{ED9B4EBF-4E3C-4F8D-A5DD-ADA230204F4B}" type="parTrans" cxnId="{7BA43D07-5D9B-4216-B7DA-2D44A044EFBD}">
      <dgm:prSet/>
      <dgm:spPr/>
      <dgm:t>
        <a:bodyPr/>
        <a:lstStyle/>
        <a:p>
          <a:endParaRPr lang="en-US"/>
        </a:p>
      </dgm:t>
    </dgm:pt>
    <dgm:pt modelId="{C9C767EE-6F01-4205-B0E5-99F50BF611FD}" type="sibTrans" cxnId="{7BA43D07-5D9B-4216-B7DA-2D44A044EFBD}">
      <dgm:prSet/>
      <dgm:spPr/>
      <dgm:t>
        <a:bodyPr/>
        <a:lstStyle/>
        <a:p>
          <a:endParaRPr lang="en-US"/>
        </a:p>
      </dgm:t>
    </dgm:pt>
    <dgm:pt modelId="{B4A80BBF-8262-459D-964F-F42D71CBA083}">
      <dgm:prSet/>
      <dgm:spPr/>
      <dgm:t>
        <a:bodyPr/>
        <a:lstStyle/>
        <a:p>
          <a:r>
            <a:rPr lang="en-US" dirty="0"/>
            <a:t>Guarantees on the values of input (VERY IMPORTANT)</a:t>
          </a:r>
        </a:p>
      </dgm:t>
    </dgm:pt>
    <dgm:pt modelId="{3E18CA54-B5D2-4D5A-8BAD-F16B5BF53184}" type="parTrans" cxnId="{BE421C48-2762-4309-875C-4C7BCDE3D622}">
      <dgm:prSet/>
      <dgm:spPr/>
      <dgm:t>
        <a:bodyPr/>
        <a:lstStyle/>
        <a:p>
          <a:endParaRPr lang="en-US"/>
        </a:p>
      </dgm:t>
    </dgm:pt>
    <dgm:pt modelId="{B996E350-A624-4741-8E41-E490FDEC00D0}" type="sibTrans" cxnId="{BE421C48-2762-4309-875C-4C7BCDE3D622}">
      <dgm:prSet/>
      <dgm:spPr/>
      <dgm:t>
        <a:bodyPr/>
        <a:lstStyle/>
        <a:p>
          <a:endParaRPr lang="en-US"/>
        </a:p>
      </dgm:t>
    </dgm:pt>
    <dgm:pt modelId="{B661A085-E5B7-469B-8616-A6267F29D665}" type="pres">
      <dgm:prSet presAssocID="{8812779E-C801-4E78-A13E-2DF82E9234C7}" presName="vert0" presStyleCnt="0">
        <dgm:presLayoutVars>
          <dgm:dir/>
          <dgm:animOne val="branch"/>
          <dgm:animLvl val="lvl"/>
        </dgm:presLayoutVars>
      </dgm:prSet>
      <dgm:spPr/>
    </dgm:pt>
    <dgm:pt modelId="{497B276D-B0C0-4206-9D90-E95D1C14AA56}" type="pres">
      <dgm:prSet presAssocID="{CA7E0BAA-2494-4FAC-940E-F787D0122D03}" presName="thickLine" presStyleLbl="alignNode1" presStyleIdx="0" presStyleCnt="4"/>
      <dgm:spPr/>
    </dgm:pt>
    <dgm:pt modelId="{C0BEA552-217C-4FB3-83D9-DD4B834E598D}" type="pres">
      <dgm:prSet presAssocID="{CA7E0BAA-2494-4FAC-940E-F787D0122D03}" presName="horz1" presStyleCnt="0"/>
      <dgm:spPr/>
    </dgm:pt>
    <dgm:pt modelId="{7D4B0006-598C-44F0-8086-7E647E715F7C}" type="pres">
      <dgm:prSet presAssocID="{CA7E0BAA-2494-4FAC-940E-F787D0122D03}" presName="tx1" presStyleLbl="revTx" presStyleIdx="0" presStyleCnt="8"/>
      <dgm:spPr/>
    </dgm:pt>
    <dgm:pt modelId="{219F7512-7A1C-4FF6-9CE2-4ABBBCEA1E48}" type="pres">
      <dgm:prSet presAssocID="{CA7E0BAA-2494-4FAC-940E-F787D0122D03}" presName="vert1" presStyleCnt="0"/>
      <dgm:spPr/>
    </dgm:pt>
    <dgm:pt modelId="{B546D434-2A04-48F8-BE40-EF172A964007}" type="pres">
      <dgm:prSet presAssocID="{74990781-8742-4945-AB04-EB6EA58E74E8}" presName="vertSpace2a" presStyleCnt="0"/>
      <dgm:spPr/>
    </dgm:pt>
    <dgm:pt modelId="{FF6E3337-695B-45F8-9C5D-B5053A4EF62B}" type="pres">
      <dgm:prSet presAssocID="{74990781-8742-4945-AB04-EB6EA58E74E8}" presName="horz2" presStyleCnt="0"/>
      <dgm:spPr/>
    </dgm:pt>
    <dgm:pt modelId="{B1B89AE7-BC55-420D-A897-3C4B5A7021F1}" type="pres">
      <dgm:prSet presAssocID="{74990781-8742-4945-AB04-EB6EA58E74E8}" presName="horzSpace2" presStyleCnt="0"/>
      <dgm:spPr/>
    </dgm:pt>
    <dgm:pt modelId="{020335F3-2B61-42CB-A864-C67F45F50826}" type="pres">
      <dgm:prSet presAssocID="{74990781-8742-4945-AB04-EB6EA58E74E8}" presName="tx2" presStyleLbl="revTx" presStyleIdx="1" presStyleCnt="8"/>
      <dgm:spPr/>
    </dgm:pt>
    <dgm:pt modelId="{C2B5FC6A-A32D-4874-915E-F9490963F3FA}" type="pres">
      <dgm:prSet presAssocID="{74990781-8742-4945-AB04-EB6EA58E74E8}" presName="vert2" presStyleCnt="0"/>
      <dgm:spPr/>
    </dgm:pt>
    <dgm:pt modelId="{ACB2BB32-B378-4463-80BA-05EF0661939A}" type="pres">
      <dgm:prSet presAssocID="{74990781-8742-4945-AB04-EB6EA58E74E8}" presName="thinLine2b" presStyleLbl="callout" presStyleIdx="0" presStyleCnt="4"/>
      <dgm:spPr/>
    </dgm:pt>
    <dgm:pt modelId="{5E090ED3-9CD9-45D5-ACB9-E5FECB375CC3}" type="pres">
      <dgm:prSet presAssocID="{74990781-8742-4945-AB04-EB6EA58E74E8}" presName="vertSpace2b" presStyleCnt="0"/>
      <dgm:spPr/>
    </dgm:pt>
    <dgm:pt modelId="{8E2208B5-CB4F-4C5F-8D1E-9E9E4D108669}" type="pres">
      <dgm:prSet presAssocID="{0F29DB3C-0FEB-47E2-8E3C-88BD27386A6C}" presName="thickLine" presStyleLbl="alignNode1" presStyleIdx="1" presStyleCnt="4"/>
      <dgm:spPr/>
    </dgm:pt>
    <dgm:pt modelId="{8A517534-64AF-4E53-907B-F764A04B7BA6}" type="pres">
      <dgm:prSet presAssocID="{0F29DB3C-0FEB-47E2-8E3C-88BD27386A6C}" presName="horz1" presStyleCnt="0"/>
      <dgm:spPr/>
    </dgm:pt>
    <dgm:pt modelId="{B538E7E5-BE71-4CEE-8C98-B7C8A2902676}" type="pres">
      <dgm:prSet presAssocID="{0F29DB3C-0FEB-47E2-8E3C-88BD27386A6C}" presName="tx1" presStyleLbl="revTx" presStyleIdx="2" presStyleCnt="8"/>
      <dgm:spPr/>
    </dgm:pt>
    <dgm:pt modelId="{4055990A-131B-40F6-ABE2-D0DBCFA6D2EB}" type="pres">
      <dgm:prSet presAssocID="{0F29DB3C-0FEB-47E2-8E3C-88BD27386A6C}" presName="vert1" presStyleCnt="0"/>
      <dgm:spPr/>
    </dgm:pt>
    <dgm:pt modelId="{A3DC9E34-11F2-4E88-B262-DEE04B4D19DA}" type="pres">
      <dgm:prSet presAssocID="{7501B622-7478-4617-BCBD-6512C3F33587}" presName="vertSpace2a" presStyleCnt="0"/>
      <dgm:spPr/>
    </dgm:pt>
    <dgm:pt modelId="{F6F2E435-CC7A-4A41-90E2-E992F0927DCA}" type="pres">
      <dgm:prSet presAssocID="{7501B622-7478-4617-BCBD-6512C3F33587}" presName="horz2" presStyleCnt="0"/>
      <dgm:spPr/>
    </dgm:pt>
    <dgm:pt modelId="{8F013275-B732-45C8-8F4F-579FE7D34825}" type="pres">
      <dgm:prSet presAssocID="{7501B622-7478-4617-BCBD-6512C3F33587}" presName="horzSpace2" presStyleCnt="0"/>
      <dgm:spPr/>
    </dgm:pt>
    <dgm:pt modelId="{F2BC901A-0DE9-4467-9E0D-89D3F466E438}" type="pres">
      <dgm:prSet presAssocID="{7501B622-7478-4617-BCBD-6512C3F33587}" presName="tx2" presStyleLbl="revTx" presStyleIdx="3" presStyleCnt="8"/>
      <dgm:spPr/>
    </dgm:pt>
    <dgm:pt modelId="{690EFD9D-1D55-478F-A4DE-639F65A7ED5E}" type="pres">
      <dgm:prSet presAssocID="{7501B622-7478-4617-BCBD-6512C3F33587}" presName="vert2" presStyleCnt="0"/>
      <dgm:spPr/>
    </dgm:pt>
    <dgm:pt modelId="{6E674ECC-7078-4968-A3DB-4CB89BA0D1C1}" type="pres">
      <dgm:prSet presAssocID="{7501B622-7478-4617-BCBD-6512C3F33587}" presName="thinLine2b" presStyleLbl="callout" presStyleIdx="1" presStyleCnt="4"/>
      <dgm:spPr/>
    </dgm:pt>
    <dgm:pt modelId="{0259A02F-CB3B-4085-B9C7-6CC1C9246EF0}" type="pres">
      <dgm:prSet presAssocID="{7501B622-7478-4617-BCBD-6512C3F33587}" presName="vertSpace2b" presStyleCnt="0"/>
      <dgm:spPr/>
    </dgm:pt>
    <dgm:pt modelId="{10193263-A749-406C-A3FB-C9A8275A8258}" type="pres">
      <dgm:prSet presAssocID="{24224271-0DAA-4044-9B5D-2D572ED92E1E}" presName="thickLine" presStyleLbl="alignNode1" presStyleIdx="2" presStyleCnt="4"/>
      <dgm:spPr/>
    </dgm:pt>
    <dgm:pt modelId="{6CA68A4E-DBD7-4178-88EB-4B5F33A1D0C9}" type="pres">
      <dgm:prSet presAssocID="{24224271-0DAA-4044-9B5D-2D572ED92E1E}" presName="horz1" presStyleCnt="0"/>
      <dgm:spPr/>
    </dgm:pt>
    <dgm:pt modelId="{FD614F6A-F2E7-4DA4-BB22-CD6A8FB518A3}" type="pres">
      <dgm:prSet presAssocID="{24224271-0DAA-4044-9B5D-2D572ED92E1E}" presName="tx1" presStyleLbl="revTx" presStyleIdx="4" presStyleCnt="8"/>
      <dgm:spPr/>
    </dgm:pt>
    <dgm:pt modelId="{5E987CF3-F263-4AD3-89F8-BD2547421CC7}" type="pres">
      <dgm:prSet presAssocID="{24224271-0DAA-4044-9B5D-2D572ED92E1E}" presName="vert1" presStyleCnt="0"/>
      <dgm:spPr/>
    </dgm:pt>
    <dgm:pt modelId="{D434AB16-0FF4-470F-92C3-D5676C0C5EA5}" type="pres">
      <dgm:prSet presAssocID="{D3AB86CB-CC90-4716-AD1B-29CCA998C0B7}" presName="vertSpace2a" presStyleCnt="0"/>
      <dgm:spPr/>
    </dgm:pt>
    <dgm:pt modelId="{48E674CA-CE71-42AF-963C-4F7320C834EB}" type="pres">
      <dgm:prSet presAssocID="{D3AB86CB-CC90-4716-AD1B-29CCA998C0B7}" presName="horz2" presStyleCnt="0"/>
      <dgm:spPr/>
    </dgm:pt>
    <dgm:pt modelId="{5259372B-1360-4791-94A6-1E4C457B457A}" type="pres">
      <dgm:prSet presAssocID="{D3AB86CB-CC90-4716-AD1B-29CCA998C0B7}" presName="horzSpace2" presStyleCnt="0"/>
      <dgm:spPr/>
    </dgm:pt>
    <dgm:pt modelId="{8A5DDABE-D2FE-429B-B88A-DBBF8281B22E}" type="pres">
      <dgm:prSet presAssocID="{D3AB86CB-CC90-4716-AD1B-29CCA998C0B7}" presName="tx2" presStyleLbl="revTx" presStyleIdx="5" presStyleCnt="8"/>
      <dgm:spPr/>
    </dgm:pt>
    <dgm:pt modelId="{6ACCC262-F536-4023-AED4-6F6F8CEFBD1E}" type="pres">
      <dgm:prSet presAssocID="{D3AB86CB-CC90-4716-AD1B-29CCA998C0B7}" presName="vert2" presStyleCnt="0"/>
      <dgm:spPr/>
    </dgm:pt>
    <dgm:pt modelId="{630875F8-96A4-460F-BE44-EE1197A34451}" type="pres">
      <dgm:prSet presAssocID="{D3AB86CB-CC90-4716-AD1B-29CCA998C0B7}" presName="thinLine2b" presStyleLbl="callout" presStyleIdx="2" presStyleCnt="4"/>
      <dgm:spPr/>
    </dgm:pt>
    <dgm:pt modelId="{BB36BDF8-9003-4789-BBF3-C3888ED0A017}" type="pres">
      <dgm:prSet presAssocID="{D3AB86CB-CC90-4716-AD1B-29CCA998C0B7}" presName="vertSpace2b" presStyleCnt="0"/>
      <dgm:spPr/>
    </dgm:pt>
    <dgm:pt modelId="{FA17D913-951B-41A2-924D-7CDFD66B1A1C}" type="pres">
      <dgm:prSet presAssocID="{20FFAE9B-3ECE-4B30-ACA4-5A2BD1FDA450}" presName="thickLine" presStyleLbl="alignNode1" presStyleIdx="3" presStyleCnt="4"/>
      <dgm:spPr/>
    </dgm:pt>
    <dgm:pt modelId="{C0579B48-EDD3-4558-8AC9-F17F04DEA5BC}" type="pres">
      <dgm:prSet presAssocID="{20FFAE9B-3ECE-4B30-ACA4-5A2BD1FDA450}" presName="horz1" presStyleCnt="0"/>
      <dgm:spPr/>
    </dgm:pt>
    <dgm:pt modelId="{2163EB91-58CB-4146-AC01-CDFB53E49DA9}" type="pres">
      <dgm:prSet presAssocID="{20FFAE9B-3ECE-4B30-ACA4-5A2BD1FDA450}" presName="tx1" presStyleLbl="revTx" presStyleIdx="6" presStyleCnt="8"/>
      <dgm:spPr/>
    </dgm:pt>
    <dgm:pt modelId="{84DB4238-61AA-48F0-8A88-89504486FB43}" type="pres">
      <dgm:prSet presAssocID="{20FFAE9B-3ECE-4B30-ACA4-5A2BD1FDA450}" presName="vert1" presStyleCnt="0"/>
      <dgm:spPr/>
    </dgm:pt>
    <dgm:pt modelId="{2E425572-6FC3-48E7-9274-039E7AB8837A}" type="pres">
      <dgm:prSet presAssocID="{B4A80BBF-8262-459D-964F-F42D71CBA083}" presName="vertSpace2a" presStyleCnt="0"/>
      <dgm:spPr/>
    </dgm:pt>
    <dgm:pt modelId="{CBFF2C39-4EA6-4558-915B-3D812E08240B}" type="pres">
      <dgm:prSet presAssocID="{B4A80BBF-8262-459D-964F-F42D71CBA083}" presName="horz2" presStyleCnt="0"/>
      <dgm:spPr/>
    </dgm:pt>
    <dgm:pt modelId="{1DAB8D24-B35B-4144-BBF7-4D5168C11BE0}" type="pres">
      <dgm:prSet presAssocID="{B4A80BBF-8262-459D-964F-F42D71CBA083}" presName="horzSpace2" presStyleCnt="0"/>
      <dgm:spPr/>
    </dgm:pt>
    <dgm:pt modelId="{74C19BA0-DEB0-4F4F-8BA0-5770F1F55F43}" type="pres">
      <dgm:prSet presAssocID="{B4A80BBF-8262-459D-964F-F42D71CBA083}" presName="tx2" presStyleLbl="revTx" presStyleIdx="7" presStyleCnt="8"/>
      <dgm:spPr/>
    </dgm:pt>
    <dgm:pt modelId="{C98B8F0A-3F15-4806-9155-2AA1BDC077B2}" type="pres">
      <dgm:prSet presAssocID="{B4A80BBF-8262-459D-964F-F42D71CBA083}" presName="vert2" presStyleCnt="0"/>
      <dgm:spPr/>
    </dgm:pt>
    <dgm:pt modelId="{B95151E1-7D96-469C-AD97-DD09157B5B49}" type="pres">
      <dgm:prSet presAssocID="{B4A80BBF-8262-459D-964F-F42D71CBA083}" presName="thinLine2b" presStyleLbl="callout" presStyleIdx="3" presStyleCnt="4"/>
      <dgm:spPr/>
    </dgm:pt>
    <dgm:pt modelId="{450C212A-FF0B-4C42-9A86-A8CD3E13B779}" type="pres">
      <dgm:prSet presAssocID="{B4A80BBF-8262-459D-964F-F42D71CBA083}" presName="vertSpace2b" presStyleCnt="0"/>
      <dgm:spPr/>
    </dgm:pt>
  </dgm:ptLst>
  <dgm:cxnLst>
    <dgm:cxn modelId="{7BA43D07-5D9B-4216-B7DA-2D44A044EFBD}" srcId="{8812779E-C801-4E78-A13E-2DF82E9234C7}" destId="{20FFAE9B-3ECE-4B30-ACA4-5A2BD1FDA450}" srcOrd="3" destOrd="0" parTransId="{ED9B4EBF-4E3C-4F8D-A5DD-ADA230204F4B}" sibTransId="{C9C767EE-6F01-4205-B0E5-99F50BF611FD}"/>
    <dgm:cxn modelId="{88F73908-D297-47D0-A0E0-586463D6520C}" type="presOf" srcId="{D3AB86CB-CC90-4716-AD1B-29CCA998C0B7}" destId="{8A5DDABE-D2FE-429B-B88A-DBBF8281B22E}" srcOrd="0" destOrd="0" presId="urn:microsoft.com/office/officeart/2008/layout/LinedList"/>
    <dgm:cxn modelId="{4AB16013-2224-47F9-9D83-ADF9A29ACBB7}" type="presOf" srcId="{B4A80BBF-8262-459D-964F-F42D71CBA083}" destId="{74C19BA0-DEB0-4F4F-8BA0-5770F1F55F43}" srcOrd="0" destOrd="0" presId="urn:microsoft.com/office/officeart/2008/layout/LinedList"/>
    <dgm:cxn modelId="{EB054F17-9785-45D1-B293-C8AFF949504F}" srcId="{CA7E0BAA-2494-4FAC-940E-F787D0122D03}" destId="{74990781-8742-4945-AB04-EB6EA58E74E8}" srcOrd="0" destOrd="0" parTransId="{68E5C058-AFED-4BB4-81E3-817A1760FC6F}" sibTransId="{4C871A97-9A24-468B-98C3-BA495307D316}"/>
    <dgm:cxn modelId="{34AA342A-DEA3-4677-855E-FEA57560C9C0}" srcId="{8812779E-C801-4E78-A13E-2DF82E9234C7}" destId="{0F29DB3C-0FEB-47E2-8E3C-88BD27386A6C}" srcOrd="1" destOrd="0" parTransId="{153BA32E-B360-4119-84C8-9427A49C9FDE}" sibTransId="{6FCDEE8E-8189-430E-BE75-241844953884}"/>
    <dgm:cxn modelId="{447E1730-92EA-45F7-91C1-EBE978C31E0E}" srcId="{24224271-0DAA-4044-9B5D-2D572ED92E1E}" destId="{D3AB86CB-CC90-4716-AD1B-29CCA998C0B7}" srcOrd="0" destOrd="0" parTransId="{B75693D4-41EE-47D6-8CE2-6794B6391B18}" sibTransId="{7045624B-A58D-43C7-8C1B-8F8944201F6E}"/>
    <dgm:cxn modelId="{8B4FB730-81C6-4F26-A0B8-D115B6397970}" type="presOf" srcId="{8812779E-C801-4E78-A13E-2DF82E9234C7}" destId="{B661A085-E5B7-469B-8616-A6267F29D665}" srcOrd="0" destOrd="0" presId="urn:microsoft.com/office/officeart/2008/layout/LinedList"/>
    <dgm:cxn modelId="{EF85083D-1612-448C-8217-108479B7FA8F}" type="presOf" srcId="{CA7E0BAA-2494-4FAC-940E-F787D0122D03}" destId="{7D4B0006-598C-44F0-8086-7E647E715F7C}" srcOrd="0" destOrd="0" presId="urn:microsoft.com/office/officeart/2008/layout/LinedList"/>
    <dgm:cxn modelId="{2B8ACB60-7298-4FBA-B351-36FAA0EA6F04}" type="presOf" srcId="{7501B622-7478-4617-BCBD-6512C3F33587}" destId="{F2BC901A-0DE9-4467-9E0D-89D3F466E438}" srcOrd="0" destOrd="0" presId="urn:microsoft.com/office/officeart/2008/layout/LinedList"/>
    <dgm:cxn modelId="{EE93CE62-183F-4F66-AE99-27E5E82D41C6}" type="presOf" srcId="{20FFAE9B-3ECE-4B30-ACA4-5A2BD1FDA450}" destId="{2163EB91-58CB-4146-AC01-CDFB53E49DA9}" srcOrd="0" destOrd="0" presId="urn:microsoft.com/office/officeart/2008/layout/LinedList"/>
    <dgm:cxn modelId="{88614565-944B-42FD-87F1-960AD82731C4}" srcId="{8812779E-C801-4E78-A13E-2DF82E9234C7}" destId="{CA7E0BAA-2494-4FAC-940E-F787D0122D03}" srcOrd="0" destOrd="0" parTransId="{8ED21A22-BEF9-48D3-9F41-1BEC2E6BDFF8}" sibTransId="{2A24F895-8DB4-4502-8A66-9724FDEC9C00}"/>
    <dgm:cxn modelId="{BE421C48-2762-4309-875C-4C7BCDE3D622}" srcId="{20FFAE9B-3ECE-4B30-ACA4-5A2BD1FDA450}" destId="{B4A80BBF-8262-459D-964F-F42D71CBA083}" srcOrd="0" destOrd="0" parTransId="{3E18CA54-B5D2-4D5A-8BAD-F16B5BF53184}" sibTransId="{B996E350-A624-4741-8E41-E490FDEC00D0}"/>
    <dgm:cxn modelId="{58C94258-B3F7-4823-8D04-4B7D1BF99B2F}" type="presOf" srcId="{74990781-8742-4945-AB04-EB6EA58E74E8}" destId="{020335F3-2B61-42CB-A864-C67F45F50826}" srcOrd="0" destOrd="0" presId="urn:microsoft.com/office/officeart/2008/layout/LinedList"/>
    <dgm:cxn modelId="{9F1BAF7B-66F6-409D-ACF2-C0DE377E090A}" srcId="{0F29DB3C-0FEB-47E2-8E3C-88BD27386A6C}" destId="{7501B622-7478-4617-BCBD-6512C3F33587}" srcOrd="0" destOrd="0" parTransId="{5225C585-B4BF-498D-805C-56FA4E4FFF5F}" sibTransId="{B4FE02D5-C1A4-4943-B625-B1BD9DA167EE}"/>
    <dgm:cxn modelId="{6FCFB1CD-F57C-4140-9C6E-597A2661FF3E}" srcId="{8812779E-C801-4E78-A13E-2DF82E9234C7}" destId="{24224271-0DAA-4044-9B5D-2D572ED92E1E}" srcOrd="2" destOrd="0" parTransId="{992178C8-E374-4963-898F-20105CB0F4FF}" sibTransId="{3CCF6043-D2A7-4989-BF5B-49175858619E}"/>
    <dgm:cxn modelId="{0CBA70D5-428B-4DA9-B421-2D87F254795D}" type="presOf" srcId="{24224271-0DAA-4044-9B5D-2D572ED92E1E}" destId="{FD614F6A-F2E7-4DA4-BB22-CD6A8FB518A3}" srcOrd="0" destOrd="0" presId="urn:microsoft.com/office/officeart/2008/layout/LinedList"/>
    <dgm:cxn modelId="{173964D7-ABFF-4235-9838-10385DF2F22C}" type="presOf" srcId="{0F29DB3C-0FEB-47E2-8E3C-88BD27386A6C}" destId="{B538E7E5-BE71-4CEE-8C98-B7C8A2902676}" srcOrd="0" destOrd="0" presId="urn:microsoft.com/office/officeart/2008/layout/LinedList"/>
    <dgm:cxn modelId="{F3AA03B6-00D8-4C4B-BB43-4AAABC42F498}" type="presParOf" srcId="{B661A085-E5B7-469B-8616-A6267F29D665}" destId="{497B276D-B0C0-4206-9D90-E95D1C14AA56}" srcOrd="0" destOrd="0" presId="urn:microsoft.com/office/officeart/2008/layout/LinedList"/>
    <dgm:cxn modelId="{22F84CC9-EFA3-40CC-A837-4C8FC4D227E8}" type="presParOf" srcId="{B661A085-E5B7-469B-8616-A6267F29D665}" destId="{C0BEA552-217C-4FB3-83D9-DD4B834E598D}" srcOrd="1" destOrd="0" presId="urn:microsoft.com/office/officeart/2008/layout/LinedList"/>
    <dgm:cxn modelId="{9F296BB5-A145-4465-A1F6-364A85523010}" type="presParOf" srcId="{C0BEA552-217C-4FB3-83D9-DD4B834E598D}" destId="{7D4B0006-598C-44F0-8086-7E647E715F7C}" srcOrd="0" destOrd="0" presId="urn:microsoft.com/office/officeart/2008/layout/LinedList"/>
    <dgm:cxn modelId="{98931DAB-DEEC-4141-B88C-09C63663DA8C}" type="presParOf" srcId="{C0BEA552-217C-4FB3-83D9-DD4B834E598D}" destId="{219F7512-7A1C-4FF6-9CE2-4ABBBCEA1E48}" srcOrd="1" destOrd="0" presId="urn:microsoft.com/office/officeart/2008/layout/LinedList"/>
    <dgm:cxn modelId="{C55D8FB2-EDB6-4FEC-9644-23CA580CB2AE}" type="presParOf" srcId="{219F7512-7A1C-4FF6-9CE2-4ABBBCEA1E48}" destId="{B546D434-2A04-48F8-BE40-EF172A964007}" srcOrd="0" destOrd="0" presId="urn:microsoft.com/office/officeart/2008/layout/LinedList"/>
    <dgm:cxn modelId="{CFB1A678-DC3A-4C31-A72C-3500AA30BC1B}" type="presParOf" srcId="{219F7512-7A1C-4FF6-9CE2-4ABBBCEA1E48}" destId="{FF6E3337-695B-45F8-9C5D-B5053A4EF62B}" srcOrd="1" destOrd="0" presId="urn:microsoft.com/office/officeart/2008/layout/LinedList"/>
    <dgm:cxn modelId="{CACE139A-3237-4AAC-920D-B29F5863C28F}" type="presParOf" srcId="{FF6E3337-695B-45F8-9C5D-B5053A4EF62B}" destId="{B1B89AE7-BC55-420D-A897-3C4B5A7021F1}" srcOrd="0" destOrd="0" presId="urn:microsoft.com/office/officeart/2008/layout/LinedList"/>
    <dgm:cxn modelId="{A50A43D1-9557-4D80-A8DE-E89E282F063D}" type="presParOf" srcId="{FF6E3337-695B-45F8-9C5D-B5053A4EF62B}" destId="{020335F3-2B61-42CB-A864-C67F45F50826}" srcOrd="1" destOrd="0" presId="urn:microsoft.com/office/officeart/2008/layout/LinedList"/>
    <dgm:cxn modelId="{2B907ABA-ACA4-471D-A85A-C0C2269C948D}" type="presParOf" srcId="{FF6E3337-695B-45F8-9C5D-B5053A4EF62B}" destId="{C2B5FC6A-A32D-4874-915E-F9490963F3FA}" srcOrd="2" destOrd="0" presId="urn:microsoft.com/office/officeart/2008/layout/LinedList"/>
    <dgm:cxn modelId="{68449F5D-585F-4591-A153-A0FBCE4C20DC}" type="presParOf" srcId="{219F7512-7A1C-4FF6-9CE2-4ABBBCEA1E48}" destId="{ACB2BB32-B378-4463-80BA-05EF0661939A}" srcOrd="2" destOrd="0" presId="urn:microsoft.com/office/officeart/2008/layout/LinedList"/>
    <dgm:cxn modelId="{61153E95-5CD3-4236-AD74-57D73E4A1360}" type="presParOf" srcId="{219F7512-7A1C-4FF6-9CE2-4ABBBCEA1E48}" destId="{5E090ED3-9CD9-45D5-ACB9-E5FECB375CC3}" srcOrd="3" destOrd="0" presId="urn:microsoft.com/office/officeart/2008/layout/LinedList"/>
    <dgm:cxn modelId="{4644A07B-F152-4CED-8B88-CAB73C16B6AC}" type="presParOf" srcId="{B661A085-E5B7-469B-8616-A6267F29D665}" destId="{8E2208B5-CB4F-4C5F-8D1E-9E9E4D108669}" srcOrd="2" destOrd="0" presId="urn:microsoft.com/office/officeart/2008/layout/LinedList"/>
    <dgm:cxn modelId="{F39C3D97-38F4-4A8E-A843-8917B288ADE6}" type="presParOf" srcId="{B661A085-E5B7-469B-8616-A6267F29D665}" destId="{8A517534-64AF-4E53-907B-F764A04B7BA6}" srcOrd="3" destOrd="0" presId="urn:microsoft.com/office/officeart/2008/layout/LinedList"/>
    <dgm:cxn modelId="{9AFC517B-C282-4706-82E3-257C459D21A4}" type="presParOf" srcId="{8A517534-64AF-4E53-907B-F764A04B7BA6}" destId="{B538E7E5-BE71-4CEE-8C98-B7C8A2902676}" srcOrd="0" destOrd="0" presId="urn:microsoft.com/office/officeart/2008/layout/LinedList"/>
    <dgm:cxn modelId="{8B7E7A0F-68CA-43D0-81E7-19C48BD8A690}" type="presParOf" srcId="{8A517534-64AF-4E53-907B-F764A04B7BA6}" destId="{4055990A-131B-40F6-ABE2-D0DBCFA6D2EB}" srcOrd="1" destOrd="0" presId="urn:microsoft.com/office/officeart/2008/layout/LinedList"/>
    <dgm:cxn modelId="{099E5246-C0FD-4C0B-98FB-DE6E336FBE57}" type="presParOf" srcId="{4055990A-131B-40F6-ABE2-D0DBCFA6D2EB}" destId="{A3DC9E34-11F2-4E88-B262-DEE04B4D19DA}" srcOrd="0" destOrd="0" presId="urn:microsoft.com/office/officeart/2008/layout/LinedList"/>
    <dgm:cxn modelId="{3A0414CE-5D52-427A-AEBA-9D50E527BE7D}" type="presParOf" srcId="{4055990A-131B-40F6-ABE2-D0DBCFA6D2EB}" destId="{F6F2E435-CC7A-4A41-90E2-E992F0927DCA}" srcOrd="1" destOrd="0" presId="urn:microsoft.com/office/officeart/2008/layout/LinedList"/>
    <dgm:cxn modelId="{62EB7CEA-E662-4549-824B-1B13658E77D0}" type="presParOf" srcId="{F6F2E435-CC7A-4A41-90E2-E992F0927DCA}" destId="{8F013275-B732-45C8-8F4F-579FE7D34825}" srcOrd="0" destOrd="0" presId="urn:microsoft.com/office/officeart/2008/layout/LinedList"/>
    <dgm:cxn modelId="{C1F34911-E1A3-4267-9747-EB39735F7CAC}" type="presParOf" srcId="{F6F2E435-CC7A-4A41-90E2-E992F0927DCA}" destId="{F2BC901A-0DE9-4467-9E0D-89D3F466E438}" srcOrd="1" destOrd="0" presId="urn:microsoft.com/office/officeart/2008/layout/LinedList"/>
    <dgm:cxn modelId="{A91F789F-9431-47AA-AECE-ED4764D2C1C7}" type="presParOf" srcId="{F6F2E435-CC7A-4A41-90E2-E992F0927DCA}" destId="{690EFD9D-1D55-478F-A4DE-639F65A7ED5E}" srcOrd="2" destOrd="0" presId="urn:microsoft.com/office/officeart/2008/layout/LinedList"/>
    <dgm:cxn modelId="{4857BC2E-9894-47F2-B49B-AD8CAE6582E5}" type="presParOf" srcId="{4055990A-131B-40F6-ABE2-D0DBCFA6D2EB}" destId="{6E674ECC-7078-4968-A3DB-4CB89BA0D1C1}" srcOrd="2" destOrd="0" presId="urn:microsoft.com/office/officeart/2008/layout/LinedList"/>
    <dgm:cxn modelId="{BD1A2196-EDB1-4C54-8287-F17F327C55DF}" type="presParOf" srcId="{4055990A-131B-40F6-ABE2-D0DBCFA6D2EB}" destId="{0259A02F-CB3B-4085-B9C7-6CC1C9246EF0}" srcOrd="3" destOrd="0" presId="urn:microsoft.com/office/officeart/2008/layout/LinedList"/>
    <dgm:cxn modelId="{40B96413-DE42-4BAE-9EEE-3FD5C0905F58}" type="presParOf" srcId="{B661A085-E5B7-469B-8616-A6267F29D665}" destId="{10193263-A749-406C-A3FB-C9A8275A8258}" srcOrd="4" destOrd="0" presId="urn:microsoft.com/office/officeart/2008/layout/LinedList"/>
    <dgm:cxn modelId="{D3D84B18-CAC2-4958-AB16-3EDD25ED40CC}" type="presParOf" srcId="{B661A085-E5B7-469B-8616-A6267F29D665}" destId="{6CA68A4E-DBD7-4178-88EB-4B5F33A1D0C9}" srcOrd="5" destOrd="0" presId="urn:microsoft.com/office/officeart/2008/layout/LinedList"/>
    <dgm:cxn modelId="{BE9B8CBB-BDF3-4ED0-8559-74203E6B74FE}" type="presParOf" srcId="{6CA68A4E-DBD7-4178-88EB-4B5F33A1D0C9}" destId="{FD614F6A-F2E7-4DA4-BB22-CD6A8FB518A3}" srcOrd="0" destOrd="0" presId="urn:microsoft.com/office/officeart/2008/layout/LinedList"/>
    <dgm:cxn modelId="{0769A675-B3C7-4EB5-BCA1-603E5D97A39A}" type="presParOf" srcId="{6CA68A4E-DBD7-4178-88EB-4B5F33A1D0C9}" destId="{5E987CF3-F263-4AD3-89F8-BD2547421CC7}" srcOrd="1" destOrd="0" presId="urn:microsoft.com/office/officeart/2008/layout/LinedList"/>
    <dgm:cxn modelId="{732FF7F0-6712-440F-83DF-36B17F08FC2B}" type="presParOf" srcId="{5E987CF3-F263-4AD3-89F8-BD2547421CC7}" destId="{D434AB16-0FF4-470F-92C3-D5676C0C5EA5}" srcOrd="0" destOrd="0" presId="urn:microsoft.com/office/officeart/2008/layout/LinedList"/>
    <dgm:cxn modelId="{FD0E90E3-E7B8-49A8-8CC1-E652EA809F69}" type="presParOf" srcId="{5E987CF3-F263-4AD3-89F8-BD2547421CC7}" destId="{48E674CA-CE71-42AF-963C-4F7320C834EB}" srcOrd="1" destOrd="0" presId="urn:microsoft.com/office/officeart/2008/layout/LinedList"/>
    <dgm:cxn modelId="{4DB98C71-150B-41FC-8D15-E82D2163BC13}" type="presParOf" srcId="{48E674CA-CE71-42AF-963C-4F7320C834EB}" destId="{5259372B-1360-4791-94A6-1E4C457B457A}" srcOrd="0" destOrd="0" presId="urn:microsoft.com/office/officeart/2008/layout/LinedList"/>
    <dgm:cxn modelId="{92AF113F-6D1B-48E6-97A3-1493F208C99A}" type="presParOf" srcId="{48E674CA-CE71-42AF-963C-4F7320C834EB}" destId="{8A5DDABE-D2FE-429B-B88A-DBBF8281B22E}" srcOrd="1" destOrd="0" presId="urn:microsoft.com/office/officeart/2008/layout/LinedList"/>
    <dgm:cxn modelId="{BC5A1BEF-F607-430A-A4C8-FCBC46958BBB}" type="presParOf" srcId="{48E674CA-CE71-42AF-963C-4F7320C834EB}" destId="{6ACCC262-F536-4023-AED4-6F6F8CEFBD1E}" srcOrd="2" destOrd="0" presId="urn:microsoft.com/office/officeart/2008/layout/LinedList"/>
    <dgm:cxn modelId="{2F44894A-D5EB-4278-B9CD-6E228459AF4D}" type="presParOf" srcId="{5E987CF3-F263-4AD3-89F8-BD2547421CC7}" destId="{630875F8-96A4-460F-BE44-EE1197A34451}" srcOrd="2" destOrd="0" presId="urn:microsoft.com/office/officeart/2008/layout/LinedList"/>
    <dgm:cxn modelId="{B4C8F5C2-BA89-47CB-AB33-EC92BAE0BD91}" type="presParOf" srcId="{5E987CF3-F263-4AD3-89F8-BD2547421CC7}" destId="{BB36BDF8-9003-4789-BBF3-C3888ED0A017}" srcOrd="3" destOrd="0" presId="urn:microsoft.com/office/officeart/2008/layout/LinedList"/>
    <dgm:cxn modelId="{DDEE45D1-38D9-4B18-979D-72D74671F959}" type="presParOf" srcId="{B661A085-E5B7-469B-8616-A6267F29D665}" destId="{FA17D913-951B-41A2-924D-7CDFD66B1A1C}" srcOrd="6" destOrd="0" presId="urn:microsoft.com/office/officeart/2008/layout/LinedList"/>
    <dgm:cxn modelId="{0A3E84C8-C3C4-4316-B786-612CF475F692}" type="presParOf" srcId="{B661A085-E5B7-469B-8616-A6267F29D665}" destId="{C0579B48-EDD3-4558-8AC9-F17F04DEA5BC}" srcOrd="7" destOrd="0" presId="urn:microsoft.com/office/officeart/2008/layout/LinedList"/>
    <dgm:cxn modelId="{9DEAFA10-75EF-4F3A-9E1E-A0D3EDC9AC8A}" type="presParOf" srcId="{C0579B48-EDD3-4558-8AC9-F17F04DEA5BC}" destId="{2163EB91-58CB-4146-AC01-CDFB53E49DA9}" srcOrd="0" destOrd="0" presId="urn:microsoft.com/office/officeart/2008/layout/LinedList"/>
    <dgm:cxn modelId="{D0352708-DF82-4343-A15D-A49005B1DC05}" type="presParOf" srcId="{C0579B48-EDD3-4558-8AC9-F17F04DEA5BC}" destId="{84DB4238-61AA-48F0-8A88-89504486FB43}" srcOrd="1" destOrd="0" presId="urn:microsoft.com/office/officeart/2008/layout/LinedList"/>
    <dgm:cxn modelId="{A98967CD-9C64-41F2-858E-91B311C9BF1E}" type="presParOf" srcId="{84DB4238-61AA-48F0-8A88-89504486FB43}" destId="{2E425572-6FC3-48E7-9274-039E7AB8837A}" srcOrd="0" destOrd="0" presId="urn:microsoft.com/office/officeart/2008/layout/LinedList"/>
    <dgm:cxn modelId="{A89BE145-07EB-4799-A8A1-3B5DD031AA6B}" type="presParOf" srcId="{84DB4238-61AA-48F0-8A88-89504486FB43}" destId="{CBFF2C39-4EA6-4558-915B-3D812E08240B}" srcOrd="1" destOrd="0" presId="urn:microsoft.com/office/officeart/2008/layout/LinedList"/>
    <dgm:cxn modelId="{56E910FD-F719-4096-8F75-402DE7E7B10B}" type="presParOf" srcId="{CBFF2C39-4EA6-4558-915B-3D812E08240B}" destId="{1DAB8D24-B35B-4144-BBF7-4D5168C11BE0}" srcOrd="0" destOrd="0" presId="urn:microsoft.com/office/officeart/2008/layout/LinedList"/>
    <dgm:cxn modelId="{51807C64-F569-410C-BDCF-BE2607DEAA5A}" type="presParOf" srcId="{CBFF2C39-4EA6-4558-915B-3D812E08240B}" destId="{74C19BA0-DEB0-4F4F-8BA0-5770F1F55F43}" srcOrd="1" destOrd="0" presId="urn:microsoft.com/office/officeart/2008/layout/LinedList"/>
    <dgm:cxn modelId="{E9D0D295-7A95-4096-A64E-24073B7641A7}" type="presParOf" srcId="{CBFF2C39-4EA6-4558-915B-3D812E08240B}" destId="{C98B8F0A-3F15-4806-9155-2AA1BDC077B2}" srcOrd="2" destOrd="0" presId="urn:microsoft.com/office/officeart/2008/layout/LinedList"/>
    <dgm:cxn modelId="{469DC13E-DE06-4703-8E0D-69BF94BCBFF7}" type="presParOf" srcId="{84DB4238-61AA-48F0-8A88-89504486FB43}" destId="{B95151E1-7D96-469C-AD97-DD09157B5B49}" srcOrd="2" destOrd="0" presId="urn:microsoft.com/office/officeart/2008/layout/LinedList"/>
    <dgm:cxn modelId="{47A2088F-03B2-4AE0-B327-277A25117EF9}" type="presParOf" srcId="{84DB4238-61AA-48F0-8A88-89504486FB43}" destId="{450C212A-FF0B-4C42-9A86-A8CD3E13B779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E8B8A3-09D7-4E7A-B1C4-52334A04F93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8F37702-096E-4F5B-9A80-A1B5FDEC4F70}">
      <dgm:prSet/>
      <dgm:spPr/>
      <dgm:t>
        <a:bodyPr/>
        <a:lstStyle/>
        <a:p>
          <a:r>
            <a:rPr lang="en-US"/>
            <a:t>Input: 3 numbers</a:t>
          </a:r>
        </a:p>
      </dgm:t>
    </dgm:pt>
    <dgm:pt modelId="{8CAD3C46-F836-41B4-9035-8C4A86756DF1}" type="parTrans" cxnId="{591CEB17-842E-4E36-B4F1-5901CD44E7E3}">
      <dgm:prSet/>
      <dgm:spPr/>
      <dgm:t>
        <a:bodyPr/>
        <a:lstStyle/>
        <a:p>
          <a:endParaRPr lang="en-US"/>
        </a:p>
      </dgm:t>
    </dgm:pt>
    <dgm:pt modelId="{98CE4383-1EDE-4697-81A1-121A026ED4D3}" type="sibTrans" cxnId="{591CEB17-842E-4E36-B4F1-5901CD44E7E3}">
      <dgm:prSet/>
      <dgm:spPr/>
      <dgm:t>
        <a:bodyPr/>
        <a:lstStyle/>
        <a:p>
          <a:endParaRPr lang="en-US"/>
        </a:p>
      </dgm:t>
    </dgm:pt>
    <dgm:pt modelId="{88D4ED71-2C7F-4F50-901F-9CA6D398BFEF}">
      <dgm:prSet/>
      <dgm:spPr/>
      <dgm:t>
        <a:bodyPr/>
        <a:lstStyle/>
        <a:p>
          <a:r>
            <a:rPr lang="en-US"/>
            <a:t>Output: 1 number</a:t>
          </a:r>
        </a:p>
      </dgm:t>
    </dgm:pt>
    <dgm:pt modelId="{C5580B4A-E940-401B-850C-F33DCE8B974D}" type="parTrans" cxnId="{573527E0-AAE9-420E-A328-3928D82F47DA}">
      <dgm:prSet/>
      <dgm:spPr/>
      <dgm:t>
        <a:bodyPr/>
        <a:lstStyle/>
        <a:p>
          <a:endParaRPr lang="en-US"/>
        </a:p>
      </dgm:t>
    </dgm:pt>
    <dgm:pt modelId="{4FC592CA-1CF8-4EDD-B584-88670F92B2CD}" type="sibTrans" cxnId="{573527E0-AAE9-420E-A328-3928D82F47DA}">
      <dgm:prSet/>
      <dgm:spPr/>
      <dgm:t>
        <a:bodyPr/>
        <a:lstStyle/>
        <a:p>
          <a:endParaRPr lang="en-US"/>
        </a:p>
      </dgm:t>
    </dgm:pt>
    <dgm:pt modelId="{640D3B6E-90CA-42C2-B319-64552B5E57FF}">
      <dgm:prSet/>
      <dgm:spPr/>
      <dgm:t>
        <a:bodyPr/>
        <a:lstStyle/>
        <a:p>
          <a:r>
            <a:rPr lang="en-US"/>
            <a:t>Constraints: </a:t>
          </a:r>
        </a:p>
      </dgm:t>
    </dgm:pt>
    <dgm:pt modelId="{13B26717-F7D6-4949-8C30-F59F003623A2}" type="parTrans" cxnId="{72236E32-E305-4962-A907-A9B8B24392A6}">
      <dgm:prSet/>
      <dgm:spPr/>
      <dgm:t>
        <a:bodyPr/>
        <a:lstStyle/>
        <a:p>
          <a:endParaRPr lang="en-US"/>
        </a:p>
      </dgm:t>
    </dgm:pt>
    <dgm:pt modelId="{47D55C8A-284D-447B-9BE5-84A3386BA066}" type="sibTrans" cxnId="{72236E32-E305-4962-A907-A9B8B24392A6}">
      <dgm:prSet/>
      <dgm:spPr/>
      <dgm:t>
        <a:bodyPr/>
        <a:lstStyle/>
        <a:p>
          <a:endParaRPr lang="en-US"/>
        </a:p>
      </dgm:t>
    </dgm:pt>
    <dgm:pt modelId="{34968871-0AA5-4A3C-BF18-1EF03572EC51}">
      <dgm:prSet/>
      <dgm:spPr/>
      <dgm:t>
        <a:bodyPr/>
        <a:lstStyle/>
        <a:p>
          <a:r>
            <a:rPr lang="en-US"/>
            <a:t>Input is strictly 3 numbers</a:t>
          </a:r>
        </a:p>
      </dgm:t>
    </dgm:pt>
    <dgm:pt modelId="{8CBC5E4E-0223-4570-A323-386EAF938F8C}" type="parTrans" cxnId="{7173BD16-4336-4E37-95CA-A69D82B4A0DF}">
      <dgm:prSet/>
      <dgm:spPr/>
      <dgm:t>
        <a:bodyPr/>
        <a:lstStyle/>
        <a:p>
          <a:endParaRPr lang="en-US"/>
        </a:p>
      </dgm:t>
    </dgm:pt>
    <dgm:pt modelId="{D1FBCD3A-015F-42AF-9BBE-E809B113887E}" type="sibTrans" cxnId="{7173BD16-4336-4E37-95CA-A69D82B4A0DF}">
      <dgm:prSet/>
      <dgm:spPr/>
      <dgm:t>
        <a:bodyPr/>
        <a:lstStyle/>
        <a:p>
          <a:endParaRPr lang="en-US"/>
        </a:p>
      </dgm:t>
    </dgm:pt>
    <dgm:pt modelId="{B8F3DC77-6AFE-43A7-9A0F-C36EF34CE763}">
      <dgm:prSet/>
      <dgm:spPr/>
      <dgm:t>
        <a:bodyPr/>
        <a:lstStyle/>
        <a:p>
          <a:r>
            <a:rPr lang="en-US" dirty="0"/>
            <a:t>Output is strictly 1 number.</a:t>
          </a:r>
        </a:p>
      </dgm:t>
    </dgm:pt>
    <dgm:pt modelId="{4D776993-5E04-441F-B1E3-116038313405}" type="parTrans" cxnId="{64897E13-3427-44FC-AE6C-071FE99DB086}">
      <dgm:prSet/>
      <dgm:spPr/>
      <dgm:t>
        <a:bodyPr/>
        <a:lstStyle/>
        <a:p>
          <a:endParaRPr lang="en-US"/>
        </a:p>
      </dgm:t>
    </dgm:pt>
    <dgm:pt modelId="{61205BAE-3B56-4500-9A96-A29EDCC69118}" type="sibTrans" cxnId="{64897E13-3427-44FC-AE6C-071FE99DB086}">
      <dgm:prSet/>
      <dgm:spPr/>
      <dgm:t>
        <a:bodyPr/>
        <a:lstStyle/>
        <a:p>
          <a:endParaRPr lang="en-US"/>
        </a:p>
      </dgm:t>
    </dgm:pt>
    <dgm:pt modelId="{DCCCC5FB-0267-4631-8A2A-0F299C3EE87F}">
      <dgm:prSet/>
      <dgm:spPr/>
      <dgm:t>
        <a:bodyPr/>
        <a:lstStyle/>
        <a:p>
          <a:r>
            <a:rPr lang="en-US" dirty="0"/>
            <a:t>The input numbers will be between 1 and 1000.</a:t>
          </a:r>
        </a:p>
      </dgm:t>
    </dgm:pt>
    <dgm:pt modelId="{5CC34A91-1BC1-4EBC-B8EB-2A89596BA195}" type="parTrans" cxnId="{9903790A-E345-43FC-ACA1-930EDB7CED22}">
      <dgm:prSet/>
      <dgm:spPr/>
      <dgm:t>
        <a:bodyPr/>
        <a:lstStyle/>
        <a:p>
          <a:endParaRPr lang="en-US"/>
        </a:p>
      </dgm:t>
    </dgm:pt>
    <dgm:pt modelId="{4DE71D53-DC3D-4788-926D-D0BAC67E452B}" type="sibTrans" cxnId="{9903790A-E345-43FC-ACA1-930EDB7CED22}">
      <dgm:prSet/>
      <dgm:spPr/>
      <dgm:t>
        <a:bodyPr/>
        <a:lstStyle/>
        <a:p>
          <a:endParaRPr lang="en-US"/>
        </a:p>
      </dgm:t>
    </dgm:pt>
    <dgm:pt modelId="{0F05243C-6413-41B5-88B5-D24A46E11479}" type="pres">
      <dgm:prSet presAssocID="{E2E8B8A3-09D7-4E7A-B1C4-52334A04F938}" presName="root" presStyleCnt="0">
        <dgm:presLayoutVars>
          <dgm:dir/>
          <dgm:resizeHandles val="exact"/>
        </dgm:presLayoutVars>
      </dgm:prSet>
      <dgm:spPr/>
    </dgm:pt>
    <dgm:pt modelId="{19DDAA56-12EB-4CC6-8420-873E7B594EB6}" type="pres">
      <dgm:prSet presAssocID="{88F37702-096E-4F5B-9A80-A1B5FDEC4F70}" presName="compNode" presStyleCnt="0"/>
      <dgm:spPr/>
    </dgm:pt>
    <dgm:pt modelId="{48114D1F-2FC9-43A5-9C27-F0D8996EE8F0}" type="pres">
      <dgm:prSet presAssocID="{88F37702-096E-4F5B-9A80-A1B5FDEC4F70}" presName="bgRect" presStyleLbl="bgShp" presStyleIdx="0" presStyleCnt="3"/>
      <dgm:spPr/>
    </dgm:pt>
    <dgm:pt modelId="{659A8951-FCD4-469C-81CF-0CD53A22AAD3}" type="pres">
      <dgm:prSet presAssocID="{88F37702-096E-4F5B-9A80-A1B5FDEC4F7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ary"/>
        </a:ext>
      </dgm:extLst>
    </dgm:pt>
    <dgm:pt modelId="{30BAF37E-690C-4509-9EDE-4205F1581843}" type="pres">
      <dgm:prSet presAssocID="{88F37702-096E-4F5B-9A80-A1B5FDEC4F70}" presName="spaceRect" presStyleCnt="0"/>
      <dgm:spPr/>
    </dgm:pt>
    <dgm:pt modelId="{193F3833-9603-42A4-AE72-ADE2575D0F7A}" type="pres">
      <dgm:prSet presAssocID="{88F37702-096E-4F5B-9A80-A1B5FDEC4F70}" presName="parTx" presStyleLbl="revTx" presStyleIdx="0" presStyleCnt="4">
        <dgm:presLayoutVars>
          <dgm:chMax val="0"/>
          <dgm:chPref val="0"/>
        </dgm:presLayoutVars>
      </dgm:prSet>
      <dgm:spPr/>
    </dgm:pt>
    <dgm:pt modelId="{41768E86-47AE-4322-91F1-0505C6ADFA51}" type="pres">
      <dgm:prSet presAssocID="{98CE4383-1EDE-4697-81A1-121A026ED4D3}" presName="sibTrans" presStyleCnt="0"/>
      <dgm:spPr/>
    </dgm:pt>
    <dgm:pt modelId="{9F9C5ACC-F16D-43A4-86E5-876290DA53C6}" type="pres">
      <dgm:prSet presAssocID="{88D4ED71-2C7F-4F50-901F-9CA6D398BFEF}" presName="compNode" presStyleCnt="0"/>
      <dgm:spPr/>
    </dgm:pt>
    <dgm:pt modelId="{94A26046-0B15-4401-875B-C1F7B7D4DC78}" type="pres">
      <dgm:prSet presAssocID="{88D4ED71-2C7F-4F50-901F-9CA6D398BFEF}" presName="bgRect" presStyleLbl="bgShp" presStyleIdx="1" presStyleCnt="3"/>
      <dgm:spPr/>
    </dgm:pt>
    <dgm:pt modelId="{245A1152-CDB9-4D88-9256-4D1BF337C0CC}" type="pres">
      <dgm:prSet presAssocID="{88D4ED71-2C7F-4F50-901F-9CA6D398BFE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DDDBA152-C628-414E-B08A-FB0ABB0EF672}" type="pres">
      <dgm:prSet presAssocID="{88D4ED71-2C7F-4F50-901F-9CA6D398BFEF}" presName="spaceRect" presStyleCnt="0"/>
      <dgm:spPr/>
    </dgm:pt>
    <dgm:pt modelId="{3D567075-B62D-415E-914F-23651327E978}" type="pres">
      <dgm:prSet presAssocID="{88D4ED71-2C7F-4F50-901F-9CA6D398BFEF}" presName="parTx" presStyleLbl="revTx" presStyleIdx="1" presStyleCnt="4">
        <dgm:presLayoutVars>
          <dgm:chMax val="0"/>
          <dgm:chPref val="0"/>
        </dgm:presLayoutVars>
      </dgm:prSet>
      <dgm:spPr/>
    </dgm:pt>
    <dgm:pt modelId="{C8EDE7F1-F4EF-4B36-BC41-94E34961440D}" type="pres">
      <dgm:prSet presAssocID="{4FC592CA-1CF8-4EDD-B584-88670F92B2CD}" presName="sibTrans" presStyleCnt="0"/>
      <dgm:spPr/>
    </dgm:pt>
    <dgm:pt modelId="{29CE8C47-72CD-41E9-ADEB-F8AD97019401}" type="pres">
      <dgm:prSet presAssocID="{640D3B6E-90CA-42C2-B319-64552B5E57FF}" presName="compNode" presStyleCnt="0"/>
      <dgm:spPr/>
    </dgm:pt>
    <dgm:pt modelId="{89AA4B61-6798-4F88-A2AD-539623441DD6}" type="pres">
      <dgm:prSet presAssocID="{640D3B6E-90CA-42C2-B319-64552B5E57FF}" presName="bgRect" presStyleLbl="bgShp" presStyleIdx="2" presStyleCnt="3"/>
      <dgm:spPr/>
    </dgm:pt>
    <dgm:pt modelId="{60DA5488-A056-4360-8BFF-E34E86B8D492}" type="pres">
      <dgm:prSet presAssocID="{640D3B6E-90CA-42C2-B319-64552B5E57F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A58E715-BCEC-4F61-B88D-C230998D1301}" type="pres">
      <dgm:prSet presAssocID="{640D3B6E-90CA-42C2-B319-64552B5E57FF}" presName="spaceRect" presStyleCnt="0"/>
      <dgm:spPr/>
    </dgm:pt>
    <dgm:pt modelId="{FF7209DD-070A-43C9-B6C0-9B77550D6454}" type="pres">
      <dgm:prSet presAssocID="{640D3B6E-90CA-42C2-B319-64552B5E57FF}" presName="parTx" presStyleLbl="revTx" presStyleIdx="2" presStyleCnt="4">
        <dgm:presLayoutVars>
          <dgm:chMax val="0"/>
          <dgm:chPref val="0"/>
        </dgm:presLayoutVars>
      </dgm:prSet>
      <dgm:spPr/>
    </dgm:pt>
    <dgm:pt modelId="{037B77CA-13E1-4663-910D-33B5EA97B349}" type="pres">
      <dgm:prSet presAssocID="{640D3B6E-90CA-42C2-B319-64552B5E57FF}" presName="desTx" presStyleLbl="revTx" presStyleIdx="3" presStyleCnt="4">
        <dgm:presLayoutVars/>
      </dgm:prSet>
      <dgm:spPr/>
    </dgm:pt>
  </dgm:ptLst>
  <dgm:cxnLst>
    <dgm:cxn modelId="{9903790A-E345-43FC-ACA1-930EDB7CED22}" srcId="{640D3B6E-90CA-42C2-B319-64552B5E57FF}" destId="{DCCCC5FB-0267-4631-8A2A-0F299C3EE87F}" srcOrd="2" destOrd="0" parTransId="{5CC34A91-1BC1-4EBC-B8EB-2A89596BA195}" sibTransId="{4DE71D53-DC3D-4788-926D-D0BAC67E452B}"/>
    <dgm:cxn modelId="{64897E13-3427-44FC-AE6C-071FE99DB086}" srcId="{640D3B6E-90CA-42C2-B319-64552B5E57FF}" destId="{B8F3DC77-6AFE-43A7-9A0F-C36EF34CE763}" srcOrd="1" destOrd="0" parTransId="{4D776993-5E04-441F-B1E3-116038313405}" sibTransId="{61205BAE-3B56-4500-9A96-A29EDCC69118}"/>
    <dgm:cxn modelId="{7173BD16-4336-4E37-95CA-A69D82B4A0DF}" srcId="{640D3B6E-90CA-42C2-B319-64552B5E57FF}" destId="{34968871-0AA5-4A3C-BF18-1EF03572EC51}" srcOrd="0" destOrd="0" parTransId="{8CBC5E4E-0223-4570-A323-386EAF938F8C}" sibTransId="{D1FBCD3A-015F-42AF-9BBE-E809B113887E}"/>
    <dgm:cxn modelId="{591CEB17-842E-4E36-B4F1-5901CD44E7E3}" srcId="{E2E8B8A3-09D7-4E7A-B1C4-52334A04F938}" destId="{88F37702-096E-4F5B-9A80-A1B5FDEC4F70}" srcOrd="0" destOrd="0" parTransId="{8CAD3C46-F836-41B4-9035-8C4A86756DF1}" sibTransId="{98CE4383-1EDE-4697-81A1-121A026ED4D3}"/>
    <dgm:cxn modelId="{2DBDB422-0A00-47D6-B59A-B13C09E58AE8}" type="presOf" srcId="{88F37702-096E-4F5B-9A80-A1B5FDEC4F70}" destId="{193F3833-9603-42A4-AE72-ADE2575D0F7A}" srcOrd="0" destOrd="0" presId="urn:microsoft.com/office/officeart/2018/2/layout/IconVerticalSolidList"/>
    <dgm:cxn modelId="{72236E32-E305-4962-A907-A9B8B24392A6}" srcId="{E2E8B8A3-09D7-4E7A-B1C4-52334A04F938}" destId="{640D3B6E-90CA-42C2-B319-64552B5E57FF}" srcOrd="2" destOrd="0" parTransId="{13B26717-F7D6-4949-8C30-F59F003623A2}" sibTransId="{47D55C8A-284D-447B-9BE5-84A3386BA066}"/>
    <dgm:cxn modelId="{939E375B-FEA8-4F9B-9D6B-88F6182551C3}" type="presOf" srcId="{640D3B6E-90CA-42C2-B319-64552B5E57FF}" destId="{FF7209DD-070A-43C9-B6C0-9B77550D6454}" srcOrd="0" destOrd="0" presId="urn:microsoft.com/office/officeart/2018/2/layout/IconVerticalSolidList"/>
    <dgm:cxn modelId="{7E03A5A4-BB45-48F5-987A-1C8F8857069F}" type="presOf" srcId="{88D4ED71-2C7F-4F50-901F-9CA6D398BFEF}" destId="{3D567075-B62D-415E-914F-23651327E978}" srcOrd="0" destOrd="0" presId="urn:microsoft.com/office/officeart/2018/2/layout/IconVerticalSolidList"/>
    <dgm:cxn modelId="{573527E0-AAE9-420E-A328-3928D82F47DA}" srcId="{E2E8B8A3-09D7-4E7A-B1C4-52334A04F938}" destId="{88D4ED71-2C7F-4F50-901F-9CA6D398BFEF}" srcOrd="1" destOrd="0" parTransId="{C5580B4A-E940-401B-850C-F33DCE8B974D}" sibTransId="{4FC592CA-1CF8-4EDD-B584-88670F92B2CD}"/>
    <dgm:cxn modelId="{12F16BE3-0E01-469D-94A6-9598C09D6CB1}" type="presOf" srcId="{B8F3DC77-6AFE-43A7-9A0F-C36EF34CE763}" destId="{037B77CA-13E1-4663-910D-33B5EA97B349}" srcOrd="0" destOrd="1" presId="urn:microsoft.com/office/officeart/2018/2/layout/IconVerticalSolidList"/>
    <dgm:cxn modelId="{12F11DEE-FA4F-4570-86C9-F4356BC227EB}" type="presOf" srcId="{DCCCC5FB-0267-4631-8A2A-0F299C3EE87F}" destId="{037B77CA-13E1-4663-910D-33B5EA97B349}" srcOrd="0" destOrd="2" presId="urn:microsoft.com/office/officeart/2018/2/layout/IconVerticalSolidList"/>
    <dgm:cxn modelId="{A682C2EF-0F75-4C50-9CFE-0F1258B869B3}" type="presOf" srcId="{34968871-0AA5-4A3C-BF18-1EF03572EC51}" destId="{037B77CA-13E1-4663-910D-33B5EA97B349}" srcOrd="0" destOrd="0" presId="urn:microsoft.com/office/officeart/2018/2/layout/IconVerticalSolidList"/>
    <dgm:cxn modelId="{BF3330FB-7930-467E-9CBD-500227188AEC}" type="presOf" srcId="{E2E8B8A3-09D7-4E7A-B1C4-52334A04F938}" destId="{0F05243C-6413-41B5-88B5-D24A46E11479}" srcOrd="0" destOrd="0" presId="urn:microsoft.com/office/officeart/2018/2/layout/IconVerticalSolidList"/>
    <dgm:cxn modelId="{C2AB6C4D-2B1F-4B32-8BFA-D233762F95CC}" type="presParOf" srcId="{0F05243C-6413-41B5-88B5-D24A46E11479}" destId="{19DDAA56-12EB-4CC6-8420-873E7B594EB6}" srcOrd="0" destOrd="0" presId="urn:microsoft.com/office/officeart/2018/2/layout/IconVerticalSolidList"/>
    <dgm:cxn modelId="{54FD34A0-80D5-48AE-9049-1327006B48E0}" type="presParOf" srcId="{19DDAA56-12EB-4CC6-8420-873E7B594EB6}" destId="{48114D1F-2FC9-43A5-9C27-F0D8996EE8F0}" srcOrd="0" destOrd="0" presId="urn:microsoft.com/office/officeart/2018/2/layout/IconVerticalSolidList"/>
    <dgm:cxn modelId="{5A45656A-E4C4-4287-97CD-EE9F4BF815FC}" type="presParOf" srcId="{19DDAA56-12EB-4CC6-8420-873E7B594EB6}" destId="{659A8951-FCD4-469C-81CF-0CD53A22AAD3}" srcOrd="1" destOrd="0" presId="urn:microsoft.com/office/officeart/2018/2/layout/IconVerticalSolidList"/>
    <dgm:cxn modelId="{3CF60475-49A2-4CD8-9581-C7B4E6DF0C9E}" type="presParOf" srcId="{19DDAA56-12EB-4CC6-8420-873E7B594EB6}" destId="{30BAF37E-690C-4509-9EDE-4205F1581843}" srcOrd="2" destOrd="0" presId="urn:microsoft.com/office/officeart/2018/2/layout/IconVerticalSolidList"/>
    <dgm:cxn modelId="{29B1075D-7443-4FD7-B5BB-0034CE0E2514}" type="presParOf" srcId="{19DDAA56-12EB-4CC6-8420-873E7B594EB6}" destId="{193F3833-9603-42A4-AE72-ADE2575D0F7A}" srcOrd="3" destOrd="0" presId="urn:microsoft.com/office/officeart/2018/2/layout/IconVerticalSolidList"/>
    <dgm:cxn modelId="{57014D6E-788B-40CC-A429-40FCAE9BB73D}" type="presParOf" srcId="{0F05243C-6413-41B5-88B5-D24A46E11479}" destId="{41768E86-47AE-4322-91F1-0505C6ADFA51}" srcOrd="1" destOrd="0" presId="urn:microsoft.com/office/officeart/2018/2/layout/IconVerticalSolidList"/>
    <dgm:cxn modelId="{1B7FBA24-5E0D-4137-994F-7DFEF37E7A10}" type="presParOf" srcId="{0F05243C-6413-41B5-88B5-D24A46E11479}" destId="{9F9C5ACC-F16D-43A4-86E5-876290DA53C6}" srcOrd="2" destOrd="0" presId="urn:microsoft.com/office/officeart/2018/2/layout/IconVerticalSolidList"/>
    <dgm:cxn modelId="{F79B107E-E5DD-496B-AA6E-E92387092375}" type="presParOf" srcId="{9F9C5ACC-F16D-43A4-86E5-876290DA53C6}" destId="{94A26046-0B15-4401-875B-C1F7B7D4DC78}" srcOrd="0" destOrd="0" presId="urn:microsoft.com/office/officeart/2018/2/layout/IconVerticalSolidList"/>
    <dgm:cxn modelId="{B76DB097-2373-41EB-B38A-9C1F46DD32F1}" type="presParOf" srcId="{9F9C5ACC-F16D-43A4-86E5-876290DA53C6}" destId="{245A1152-CDB9-4D88-9256-4D1BF337C0CC}" srcOrd="1" destOrd="0" presId="urn:microsoft.com/office/officeart/2018/2/layout/IconVerticalSolidList"/>
    <dgm:cxn modelId="{D40A2C7D-2A72-4CE0-AD46-59B62855DD07}" type="presParOf" srcId="{9F9C5ACC-F16D-43A4-86E5-876290DA53C6}" destId="{DDDBA152-C628-414E-B08A-FB0ABB0EF672}" srcOrd="2" destOrd="0" presId="urn:microsoft.com/office/officeart/2018/2/layout/IconVerticalSolidList"/>
    <dgm:cxn modelId="{28C7288E-4449-4B22-B83B-FED3511FECBA}" type="presParOf" srcId="{9F9C5ACC-F16D-43A4-86E5-876290DA53C6}" destId="{3D567075-B62D-415E-914F-23651327E978}" srcOrd="3" destOrd="0" presId="urn:microsoft.com/office/officeart/2018/2/layout/IconVerticalSolidList"/>
    <dgm:cxn modelId="{44411EBB-9CAD-4B81-ABE9-B2907AE84C99}" type="presParOf" srcId="{0F05243C-6413-41B5-88B5-D24A46E11479}" destId="{C8EDE7F1-F4EF-4B36-BC41-94E34961440D}" srcOrd="3" destOrd="0" presId="urn:microsoft.com/office/officeart/2018/2/layout/IconVerticalSolidList"/>
    <dgm:cxn modelId="{6FCBBD3D-7F93-4C03-86F7-C8AE9D1C501D}" type="presParOf" srcId="{0F05243C-6413-41B5-88B5-D24A46E11479}" destId="{29CE8C47-72CD-41E9-ADEB-F8AD97019401}" srcOrd="4" destOrd="0" presId="urn:microsoft.com/office/officeart/2018/2/layout/IconVerticalSolidList"/>
    <dgm:cxn modelId="{25778311-09F8-446A-8EBC-67C865DFF48C}" type="presParOf" srcId="{29CE8C47-72CD-41E9-ADEB-F8AD97019401}" destId="{89AA4B61-6798-4F88-A2AD-539623441DD6}" srcOrd="0" destOrd="0" presId="urn:microsoft.com/office/officeart/2018/2/layout/IconVerticalSolidList"/>
    <dgm:cxn modelId="{90C16EFB-341D-4924-BFF8-94725D8B38D8}" type="presParOf" srcId="{29CE8C47-72CD-41E9-ADEB-F8AD97019401}" destId="{60DA5488-A056-4360-8BFF-E34E86B8D492}" srcOrd="1" destOrd="0" presId="urn:microsoft.com/office/officeart/2018/2/layout/IconVerticalSolidList"/>
    <dgm:cxn modelId="{D8192856-042B-496E-8AC8-0BB9AF7952D8}" type="presParOf" srcId="{29CE8C47-72CD-41E9-ADEB-F8AD97019401}" destId="{2A58E715-BCEC-4F61-B88D-C230998D1301}" srcOrd="2" destOrd="0" presId="urn:microsoft.com/office/officeart/2018/2/layout/IconVerticalSolidList"/>
    <dgm:cxn modelId="{170506FC-2BFF-4A1F-BA24-EC13BEB06D70}" type="presParOf" srcId="{29CE8C47-72CD-41E9-ADEB-F8AD97019401}" destId="{FF7209DD-070A-43C9-B6C0-9B77550D6454}" srcOrd="3" destOrd="0" presId="urn:microsoft.com/office/officeart/2018/2/layout/IconVerticalSolidList"/>
    <dgm:cxn modelId="{6A42A8E3-8C04-4880-BABC-B0203AA9A9B8}" type="presParOf" srcId="{29CE8C47-72CD-41E9-ADEB-F8AD97019401}" destId="{037B77CA-13E1-4663-910D-33B5EA97B34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18B20D-6040-4917-809E-28D6D795E3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3FA2ECD-DBD6-4EA7-A7C5-09A03858F770}">
      <dgm:prSet/>
      <dgm:spPr/>
      <dgm:t>
        <a:bodyPr/>
        <a:lstStyle/>
        <a:p>
          <a:r>
            <a:rPr lang="en-US"/>
            <a:t>How can we input n numbers ?</a:t>
          </a:r>
        </a:p>
      </dgm:t>
    </dgm:pt>
    <dgm:pt modelId="{27180D78-11F2-4ECE-BC9A-E8085246FA32}" type="parTrans" cxnId="{BBFF5D56-7850-4297-B991-C35E245F595D}">
      <dgm:prSet/>
      <dgm:spPr/>
      <dgm:t>
        <a:bodyPr/>
        <a:lstStyle/>
        <a:p>
          <a:endParaRPr lang="en-US"/>
        </a:p>
      </dgm:t>
    </dgm:pt>
    <dgm:pt modelId="{31414F81-C62C-48C8-9A18-F4BACF6E48C3}" type="sibTrans" cxnId="{BBFF5D56-7850-4297-B991-C35E245F595D}">
      <dgm:prSet/>
      <dgm:spPr/>
      <dgm:t>
        <a:bodyPr/>
        <a:lstStyle/>
        <a:p>
          <a:endParaRPr lang="en-US"/>
        </a:p>
      </dgm:t>
    </dgm:pt>
    <dgm:pt modelId="{EDFD967B-F78F-4858-8E11-B964BBF10CA8}">
      <dgm:prSet/>
      <dgm:spPr/>
      <dgm:t>
        <a:bodyPr/>
        <a:lstStyle/>
        <a:p>
          <a:r>
            <a:rPr lang="en-US"/>
            <a:t>Of course we will not use (cin &gt;&gt; x) n times because n can be up to 1000 !.</a:t>
          </a:r>
        </a:p>
      </dgm:t>
    </dgm:pt>
    <dgm:pt modelId="{6CB0458A-B072-4687-938A-E544B3C3C1DA}" type="parTrans" cxnId="{09A4D7F6-6220-4111-9578-A0AFB7451D6F}">
      <dgm:prSet/>
      <dgm:spPr/>
      <dgm:t>
        <a:bodyPr/>
        <a:lstStyle/>
        <a:p>
          <a:endParaRPr lang="en-US"/>
        </a:p>
      </dgm:t>
    </dgm:pt>
    <dgm:pt modelId="{FE22134B-5383-4DE2-892A-C585B6A38CAD}" type="sibTrans" cxnId="{09A4D7F6-6220-4111-9578-A0AFB7451D6F}">
      <dgm:prSet/>
      <dgm:spPr/>
      <dgm:t>
        <a:bodyPr/>
        <a:lstStyle/>
        <a:p>
          <a:endParaRPr lang="en-US"/>
        </a:p>
      </dgm:t>
    </dgm:pt>
    <dgm:pt modelId="{90D819DA-4C3C-4F16-BA70-2EAB7AE89F07}">
      <dgm:prSet/>
      <dgm:spPr/>
      <dgm:t>
        <a:bodyPr/>
        <a:lstStyle/>
        <a:p>
          <a:r>
            <a:rPr lang="en-US"/>
            <a:t>We need some other tool that will make this repetitive task easier.</a:t>
          </a:r>
        </a:p>
      </dgm:t>
    </dgm:pt>
    <dgm:pt modelId="{566E9517-E98E-4ED3-8D84-15634247A07C}" type="parTrans" cxnId="{D308FAF3-4384-4731-B633-22F176ECCBF4}">
      <dgm:prSet/>
      <dgm:spPr/>
      <dgm:t>
        <a:bodyPr/>
        <a:lstStyle/>
        <a:p>
          <a:endParaRPr lang="en-US"/>
        </a:p>
      </dgm:t>
    </dgm:pt>
    <dgm:pt modelId="{B4CEE1A3-2337-47D0-A05F-7EC0ED9D8BE3}" type="sibTrans" cxnId="{D308FAF3-4384-4731-B633-22F176ECCBF4}">
      <dgm:prSet/>
      <dgm:spPr/>
      <dgm:t>
        <a:bodyPr/>
        <a:lstStyle/>
        <a:p>
          <a:endParaRPr lang="en-US"/>
        </a:p>
      </dgm:t>
    </dgm:pt>
    <dgm:pt modelId="{2D214471-CAC6-49EA-8389-04023187E3FD}">
      <dgm:prSet/>
      <dgm:spPr/>
      <dgm:t>
        <a:bodyPr/>
        <a:lstStyle/>
        <a:p>
          <a:r>
            <a:rPr lang="en-US"/>
            <a:t>Yes we have loops in C++ !</a:t>
          </a:r>
        </a:p>
      </dgm:t>
    </dgm:pt>
    <dgm:pt modelId="{9E0045B1-942A-42A3-A510-50F440D32471}" type="parTrans" cxnId="{E92F44E4-14EA-4FCD-B95F-89662D4E1593}">
      <dgm:prSet/>
      <dgm:spPr/>
      <dgm:t>
        <a:bodyPr/>
        <a:lstStyle/>
        <a:p>
          <a:endParaRPr lang="en-US"/>
        </a:p>
      </dgm:t>
    </dgm:pt>
    <dgm:pt modelId="{C4E129ED-0894-478D-B37F-41DEDDDCE013}" type="sibTrans" cxnId="{E92F44E4-14EA-4FCD-B95F-89662D4E1593}">
      <dgm:prSet/>
      <dgm:spPr/>
      <dgm:t>
        <a:bodyPr/>
        <a:lstStyle/>
        <a:p>
          <a:endParaRPr lang="en-US"/>
        </a:p>
      </dgm:t>
    </dgm:pt>
    <dgm:pt modelId="{4A308E28-30E0-4094-8637-DFE5D5424083}" type="pres">
      <dgm:prSet presAssocID="{3018B20D-6040-4917-809E-28D6D795E360}" presName="root" presStyleCnt="0">
        <dgm:presLayoutVars>
          <dgm:dir/>
          <dgm:resizeHandles val="exact"/>
        </dgm:presLayoutVars>
      </dgm:prSet>
      <dgm:spPr/>
    </dgm:pt>
    <dgm:pt modelId="{509A553F-DB56-40F0-92E0-EC161A237727}" type="pres">
      <dgm:prSet presAssocID="{F3FA2ECD-DBD6-4EA7-A7C5-09A03858F770}" presName="compNode" presStyleCnt="0"/>
      <dgm:spPr/>
    </dgm:pt>
    <dgm:pt modelId="{1D67E884-0980-4920-B892-42967382E83E}" type="pres">
      <dgm:prSet presAssocID="{F3FA2ECD-DBD6-4EA7-A7C5-09A03858F770}" presName="bgRect" presStyleLbl="bgShp" presStyleIdx="0" presStyleCnt="4"/>
      <dgm:spPr/>
    </dgm:pt>
    <dgm:pt modelId="{1443F86A-5F1D-455A-B4AD-509EC9B6FB70}" type="pres">
      <dgm:prSet presAssocID="{F3FA2ECD-DBD6-4EA7-A7C5-09A03858F77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ary"/>
        </a:ext>
      </dgm:extLst>
    </dgm:pt>
    <dgm:pt modelId="{11C29396-E40B-4B6C-819D-EA29410C72AD}" type="pres">
      <dgm:prSet presAssocID="{F3FA2ECD-DBD6-4EA7-A7C5-09A03858F770}" presName="spaceRect" presStyleCnt="0"/>
      <dgm:spPr/>
    </dgm:pt>
    <dgm:pt modelId="{A4F0C292-8268-4B23-A518-361814C40B77}" type="pres">
      <dgm:prSet presAssocID="{F3FA2ECD-DBD6-4EA7-A7C5-09A03858F770}" presName="parTx" presStyleLbl="revTx" presStyleIdx="0" presStyleCnt="4">
        <dgm:presLayoutVars>
          <dgm:chMax val="0"/>
          <dgm:chPref val="0"/>
        </dgm:presLayoutVars>
      </dgm:prSet>
      <dgm:spPr/>
    </dgm:pt>
    <dgm:pt modelId="{D79645ED-5F57-4C21-8B51-C827B34D9608}" type="pres">
      <dgm:prSet presAssocID="{31414F81-C62C-48C8-9A18-F4BACF6E48C3}" presName="sibTrans" presStyleCnt="0"/>
      <dgm:spPr/>
    </dgm:pt>
    <dgm:pt modelId="{217681CD-7FE6-4A2D-B212-A18DE9DFDF4F}" type="pres">
      <dgm:prSet presAssocID="{EDFD967B-F78F-4858-8E11-B964BBF10CA8}" presName="compNode" presStyleCnt="0"/>
      <dgm:spPr/>
    </dgm:pt>
    <dgm:pt modelId="{3CF42E62-B022-4046-98E2-3B913248BF04}" type="pres">
      <dgm:prSet presAssocID="{EDFD967B-F78F-4858-8E11-B964BBF10CA8}" presName="bgRect" presStyleLbl="bgShp" presStyleIdx="1" presStyleCnt="4"/>
      <dgm:spPr/>
    </dgm:pt>
    <dgm:pt modelId="{F9B95E2D-CAF4-4B64-8DE6-3496EBCFC850}" type="pres">
      <dgm:prSet presAssocID="{EDFD967B-F78F-4858-8E11-B964BBF10CA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boxCrossed"/>
        </a:ext>
      </dgm:extLst>
    </dgm:pt>
    <dgm:pt modelId="{0090FA74-ECB2-4AC8-A255-6A83BACA6F1D}" type="pres">
      <dgm:prSet presAssocID="{EDFD967B-F78F-4858-8E11-B964BBF10CA8}" presName="spaceRect" presStyleCnt="0"/>
      <dgm:spPr/>
    </dgm:pt>
    <dgm:pt modelId="{F3DBE37C-1A90-47DD-96F4-0C8254880FF7}" type="pres">
      <dgm:prSet presAssocID="{EDFD967B-F78F-4858-8E11-B964BBF10CA8}" presName="parTx" presStyleLbl="revTx" presStyleIdx="1" presStyleCnt="4">
        <dgm:presLayoutVars>
          <dgm:chMax val="0"/>
          <dgm:chPref val="0"/>
        </dgm:presLayoutVars>
      </dgm:prSet>
      <dgm:spPr/>
    </dgm:pt>
    <dgm:pt modelId="{38D5396C-D89F-42AB-B0E7-D62487D382A7}" type="pres">
      <dgm:prSet presAssocID="{FE22134B-5383-4DE2-892A-C585B6A38CAD}" presName="sibTrans" presStyleCnt="0"/>
      <dgm:spPr/>
    </dgm:pt>
    <dgm:pt modelId="{4E1802DA-3763-4766-8D81-80A881841568}" type="pres">
      <dgm:prSet presAssocID="{90D819DA-4C3C-4F16-BA70-2EAB7AE89F07}" presName="compNode" presStyleCnt="0"/>
      <dgm:spPr/>
    </dgm:pt>
    <dgm:pt modelId="{AF6CCA1F-456E-4EB0-B58F-A82034ECD8E5}" type="pres">
      <dgm:prSet presAssocID="{90D819DA-4C3C-4F16-BA70-2EAB7AE89F07}" presName="bgRect" presStyleLbl="bgShp" presStyleIdx="2" presStyleCnt="4"/>
      <dgm:spPr/>
    </dgm:pt>
    <dgm:pt modelId="{63F7D6D0-E5F9-4DA3-AE5A-12AA41B8A27A}" type="pres">
      <dgm:prSet presAssocID="{90D819DA-4C3C-4F16-BA70-2EAB7AE89F0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BB1C2EA8-BA76-47CE-A72D-CB79D6C2E072}" type="pres">
      <dgm:prSet presAssocID="{90D819DA-4C3C-4F16-BA70-2EAB7AE89F07}" presName="spaceRect" presStyleCnt="0"/>
      <dgm:spPr/>
    </dgm:pt>
    <dgm:pt modelId="{E12C0D6E-5494-4CD8-9870-3BB190EFDB2E}" type="pres">
      <dgm:prSet presAssocID="{90D819DA-4C3C-4F16-BA70-2EAB7AE89F07}" presName="parTx" presStyleLbl="revTx" presStyleIdx="2" presStyleCnt="4">
        <dgm:presLayoutVars>
          <dgm:chMax val="0"/>
          <dgm:chPref val="0"/>
        </dgm:presLayoutVars>
      </dgm:prSet>
      <dgm:spPr/>
    </dgm:pt>
    <dgm:pt modelId="{DFC00B38-665D-4ED0-BF40-89DAB1B80B44}" type="pres">
      <dgm:prSet presAssocID="{B4CEE1A3-2337-47D0-A05F-7EC0ED9D8BE3}" presName="sibTrans" presStyleCnt="0"/>
      <dgm:spPr/>
    </dgm:pt>
    <dgm:pt modelId="{3E70BA61-3EC1-4A30-BC42-633312A57B26}" type="pres">
      <dgm:prSet presAssocID="{2D214471-CAC6-49EA-8389-04023187E3FD}" presName="compNode" presStyleCnt="0"/>
      <dgm:spPr/>
    </dgm:pt>
    <dgm:pt modelId="{5DE7916E-0D29-43E1-A594-6059BE35A039}" type="pres">
      <dgm:prSet presAssocID="{2D214471-CAC6-49EA-8389-04023187E3FD}" presName="bgRect" presStyleLbl="bgShp" presStyleIdx="3" presStyleCnt="4"/>
      <dgm:spPr/>
    </dgm:pt>
    <dgm:pt modelId="{D177A0AB-B355-4F7C-BD5A-539F7E03D6C6}" type="pres">
      <dgm:prSet presAssocID="{2D214471-CAC6-49EA-8389-04023187E3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637B7FB-F4A5-49FD-8E41-DFC056849F66}" type="pres">
      <dgm:prSet presAssocID="{2D214471-CAC6-49EA-8389-04023187E3FD}" presName="spaceRect" presStyleCnt="0"/>
      <dgm:spPr/>
    </dgm:pt>
    <dgm:pt modelId="{804A97B0-14D7-4842-9DA4-D44E54C1D3F8}" type="pres">
      <dgm:prSet presAssocID="{2D214471-CAC6-49EA-8389-04023187E3F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5655237-B35B-4003-A77D-782AE75B5F91}" type="presOf" srcId="{EDFD967B-F78F-4858-8E11-B964BBF10CA8}" destId="{F3DBE37C-1A90-47DD-96F4-0C8254880FF7}" srcOrd="0" destOrd="0" presId="urn:microsoft.com/office/officeart/2018/2/layout/IconVerticalSolidList"/>
    <dgm:cxn modelId="{7D9E9B5F-5512-463C-B63D-46C8A783B0A2}" type="presOf" srcId="{2D214471-CAC6-49EA-8389-04023187E3FD}" destId="{804A97B0-14D7-4842-9DA4-D44E54C1D3F8}" srcOrd="0" destOrd="0" presId="urn:microsoft.com/office/officeart/2018/2/layout/IconVerticalSolidList"/>
    <dgm:cxn modelId="{F5171C64-647E-42FB-8141-4008AF1DBB20}" type="presOf" srcId="{3018B20D-6040-4917-809E-28D6D795E360}" destId="{4A308E28-30E0-4094-8637-DFE5D5424083}" srcOrd="0" destOrd="0" presId="urn:microsoft.com/office/officeart/2018/2/layout/IconVerticalSolidList"/>
    <dgm:cxn modelId="{BBFF5D56-7850-4297-B991-C35E245F595D}" srcId="{3018B20D-6040-4917-809E-28D6D795E360}" destId="{F3FA2ECD-DBD6-4EA7-A7C5-09A03858F770}" srcOrd="0" destOrd="0" parTransId="{27180D78-11F2-4ECE-BC9A-E8085246FA32}" sibTransId="{31414F81-C62C-48C8-9A18-F4BACF6E48C3}"/>
    <dgm:cxn modelId="{73BFB6C0-804F-46B1-95FC-DCF229717332}" type="presOf" srcId="{F3FA2ECD-DBD6-4EA7-A7C5-09A03858F770}" destId="{A4F0C292-8268-4B23-A518-361814C40B77}" srcOrd="0" destOrd="0" presId="urn:microsoft.com/office/officeart/2018/2/layout/IconVerticalSolidList"/>
    <dgm:cxn modelId="{E92F44E4-14EA-4FCD-B95F-89662D4E1593}" srcId="{3018B20D-6040-4917-809E-28D6D795E360}" destId="{2D214471-CAC6-49EA-8389-04023187E3FD}" srcOrd="3" destOrd="0" parTransId="{9E0045B1-942A-42A3-A510-50F440D32471}" sibTransId="{C4E129ED-0894-478D-B37F-41DEDDDCE013}"/>
    <dgm:cxn modelId="{829392E8-5179-4030-8CFA-709690F6953C}" type="presOf" srcId="{90D819DA-4C3C-4F16-BA70-2EAB7AE89F07}" destId="{E12C0D6E-5494-4CD8-9870-3BB190EFDB2E}" srcOrd="0" destOrd="0" presId="urn:microsoft.com/office/officeart/2018/2/layout/IconVerticalSolidList"/>
    <dgm:cxn modelId="{D308FAF3-4384-4731-B633-22F176ECCBF4}" srcId="{3018B20D-6040-4917-809E-28D6D795E360}" destId="{90D819DA-4C3C-4F16-BA70-2EAB7AE89F07}" srcOrd="2" destOrd="0" parTransId="{566E9517-E98E-4ED3-8D84-15634247A07C}" sibTransId="{B4CEE1A3-2337-47D0-A05F-7EC0ED9D8BE3}"/>
    <dgm:cxn modelId="{09A4D7F6-6220-4111-9578-A0AFB7451D6F}" srcId="{3018B20D-6040-4917-809E-28D6D795E360}" destId="{EDFD967B-F78F-4858-8E11-B964BBF10CA8}" srcOrd="1" destOrd="0" parTransId="{6CB0458A-B072-4687-938A-E544B3C3C1DA}" sibTransId="{FE22134B-5383-4DE2-892A-C585B6A38CAD}"/>
    <dgm:cxn modelId="{C492504A-79F9-402D-92F3-8622185D7B4B}" type="presParOf" srcId="{4A308E28-30E0-4094-8637-DFE5D5424083}" destId="{509A553F-DB56-40F0-92E0-EC161A237727}" srcOrd="0" destOrd="0" presId="urn:microsoft.com/office/officeart/2018/2/layout/IconVerticalSolidList"/>
    <dgm:cxn modelId="{2E0A3FEA-A089-4B54-9D2F-96D9E95AF3FB}" type="presParOf" srcId="{509A553F-DB56-40F0-92E0-EC161A237727}" destId="{1D67E884-0980-4920-B892-42967382E83E}" srcOrd="0" destOrd="0" presId="urn:microsoft.com/office/officeart/2018/2/layout/IconVerticalSolidList"/>
    <dgm:cxn modelId="{F382A8DC-4C79-4660-8D2C-74CC399119DC}" type="presParOf" srcId="{509A553F-DB56-40F0-92E0-EC161A237727}" destId="{1443F86A-5F1D-455A-B4AD-509EC9B6FB70}" srcOrd="1" destOrd="0" presId="urn:microsoft.com/office/officeart/2018/2/layout/IconVerticalSolidList"/>
    <dgm:cxn modelId="{25B8FA6D-A8CB-4C66-B331-1BB311C85C0A}" type="presParOf" srcId="{509A553F-DB56-40F0-92E0-EC161A237727}" destId="{11C29396-E40B-4B6C-819D-EA29410C72AD}" srcOrd="2" destOrd="0" presId="urn:microsoft.com/office/officeart/2018/2/layout/IconVerticalSolidList"/>
    <dgm:cxn modelId="{58D8D472-4C9C-4BB9-93D2-ABE8A41623D2}" type="presParOf" srcId="{509A553F-DB56-40F0-92E0-EC161A237727}" destId="{A4F0C292-8268-4B23-A518-361814C40B77}" srcOrd="3" destOrd="0" presId="urn:microsoft.com/office/officeart/2018/2/layout/IconVerticalSolidList"/>
    <dgm:cxn modelId="{27719D18-95A7-4BE4-9259-2456C9F15165}" type="presParOf" srcId="{4A308E28-30E0-4094-8637-DFE5D5424083}" destId="{D79645ED-5F57-4C21-8B51-C827B34D9608}" srcOrd="1" destOrd="0" presId="urn:microsoft.com/office/officeart/2018/2/layout/IconVerticalSolidList"/>
    <dgm:cxn modelId="{6B22F5AE-56C3-493C-A5A4-E93A34FCD037}" type="presParOf" srcId="{4A308E28-30E0-4094-8637-DFE5D5424083}" destId="{217681CD-7FE6-4A2D-B212-A18DE9DFDF4F}" srcOrd="2" destOrd="0" presId="urn:microsoft.com/office/officeart/2018/2/layout/IconVerticalSolidList"/>
    <dgm:cxn modelId="{08888989-C1D1-4987-91F9-2D22CF6F73CC}" type="presParOf" srcId="{217681CD-7FE6-4A2D-B212-A18DE9DFDF4F}" destId="{3CF42E62-B022-4046-98E2-3B913248BF04}" srcOrd="0" destOrd="0" presId="urn:microsoft.com/office/officeart/2018/2/layout/IconVerticalSolidList"/>
    <dgm:cxn modelId="{7E90FA8E-E886-4045-A1E6-D584A5424798}" type="presParOf" srcId="{217681CD-7FE6-4A2D-B212-A18DE9DFDF4F}" destId="{F9B95E2D-CAF4-4B64-8DE6-3496EBCFC850}" srcOrd="1" destOrd="0" presId="urn:microsoft.com/office/officeart/2018/2/layout/IconVerticalSolidList"/>
    <dgm:cxn modelId="{26CBC29F-7AEE-48F8-8553-AB1532A747E5}" type="presParOf" srcId="{217681CD-7FE6-4A2D-B212-A18DE9DFDF4F}" destId="{0090FA74-ECB2-4AC8-A255-6A83BACA6F1D}" srcOrd="2" destOrd="0" presId="urn:microsoft.com/office/officeart/2018/2/layout/IconVerticalSolidList"/>
    <dgm:cxn modelId="{492D6F0B-752F-4788-B7C6-9CF501D3E7F8}" type="presParOf" srcId="{217681CD-7FE6-4A2D-B212-A18DE9DFDF4F}" destId="{F3DBE37C-1A90-47DD-96F4-0C8254880FF7}" srcOrd="3" destOrd="0" presId="urn:microsoft.com/office/officeart/2018/2/layout/IconVerticalSolidList"/>
    <dgm:cxn modelId="{B1EE0CDD-9EDD-49DB-A07E-2162C2D409AC}" type="presParOf" srcId="{4A308E28-30E0-4094-8637-DFE5D5424083}" destId="{38D5396C-D89F-42AB-B0E7-D62487D382A7}" srcOrd="3" destOrd="0" presId="urn:microsoft.com/office/officeart/2018/2/layout/IconVerticalSolidList"/>
    <dgm:cxn modelId="{760513A8-D6AA-4A6D-99B8-A5331773E5AF}" type="presParOf" srcId="{4A308E28-30E0-4094-8637-DFE5D5424083}" destId="{4E1802DA-3763-4766-8D81-80A881841568}" srcOrd="4" destOrd="0" presId="urn:microsoft.com/office/officeart/2018/2/layout/IconVerticalSolidList"/>
    <dgm:cxn modelId="{1C1EA543-134B-4737-A627-A5FA86F0D85A}" type="presParOf" srcId="{4E1802DA-3763-4766-8D81-80A881841568}" destId="{AF6CCA1F-456E-4EB0-B58F-A82034ECD8E5}" srcOrd="0" destOrd="0" presId="urn:microsoft.com/office/officeart/2018/2/layout/IconVerticalSolidList"/>
    <dgm:cxn modelId="{0377DE86-A39B-4731-862D-95B8B8B627EA}" type="presParOf" srcId="{4E1802DA-3763-4766-8D81-80A881841568}" destId="{63F7D6D0-E5F9-4DA3-AE5A-12AA41B8A27A}" srcOrd="1" destOrd="0" presId="urn:microsoft.com/office/officeart/2018/2/layout/IconVerticalSolidList"/>
    <dgm:cxn modelId="{DF494A7E-7CA8-4859-A27D-EB381057693B}" type="presParOf" srcId="{4E1802DA-3763-4766-8D81-80A881841568}" destId="{BB1C2EA8-BA76-47CE-A72D-CB79D6C2E072}" srcOrd="2" destOrd="0" presId="urn:microsoft.com/office/officeart/2018/2/layout/IconVerticalSolidList"/>
    <dgm:cxn modelId="{53EF69C1-369E-4330-88C0-D395B47F385F}" type="presParOf" srcId="{4E1802DA-3763-4766-8D81-80A881841568}" destId="{E12C0D6E-5494-4CD8-9870-3BB190EFDB2E}" srcOrd="3" destOrd="0" presId="urn:microsoft.com/office/officeart/2018/2/layout/IconVerticalSolidList"/>
    <dgm:cxn modelId="{8F368F3B-CC6D-4640-868E-3C20FE42DAB9}" type="presParOf" srcId="{4A308E28-30E0-4094-8637-DFE5D5424083}" destId="{DFC00B38-665D-4ED0-BF40-89DAB1B80B44}" srcOrd="5" destOrd="0" presId="urn:microsoft.com/office/officeart/2018/2/layout/IconVerticalSolidList"/>
    <dgm:cxn modelId="{5087B41B-A0FE-4A2D-9994-742BF76BAB09}" type="presParOf" srcId="{4A308E28-30E0-4094-8637-DFE5D5424083}" destId="{3E70BA61-3EC1-4A30-BC42-633312A57B26}" srcOrd="6" destOrd="0" presId="urn:microsoft.com/office/officeart/2018/2/layout/IconVerticalSolidList"/>
    <dgm:cxn modelId="{0725D887-482F-4816-9BBA-F27E2ED70B9A}" type="presParOf" srcId="{3E70BA61-3EC1-4A30-BC42-633312A57B26}" destId="{5DE7916E-0D29-43E1-A594-6059BE35A039}" srcOrd="0" destOrd="0" presId="urn:microsoft.com/office/officeart/2018/2/layout/IconVerticalSolidList"/>
    <dgm:cxn modelId="{00C073DC-C9E5-43D8-8194-8DA1D7620F32}" type="presParOf" srcId="{3E70BA61-3EC1-4A30-BC42-633312A57B26}" destId="{D177A0AB-B355-4F7C-BD5A-539F7E03D6C6}" srcOrd="1" destOrd="0" presId="urn:microsoft.com/office/officeart/2018/2/layout/IconVerticalSolidList"/>
    <dgm:cxn modelId="{54CF38C4-90D2-4F95-9B17-B2F773357D36}" type="presParOf" srcId="{3E70BA61-3EC1-4A30-BC42-633312A57B26}" destId="{0637B7FB-F4A5-49FD-8E41-DFC056849F66}" srcOrd="2" destOrd="0" presId="urn:microsoft.com/office/officeart/2018/2/layout/IconVerticalSolidList"/>
    <dgm:cxn modelId="{B48F5BEB-96E3-43EF-940E-635312A9AF9F}" type="presParOf" srcId="{3E70BA61-3EC1-4A30-BC42-633312A57B26}" destId="{804A97B0-14D7-4842-9DA4-D44E54C1D3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38CCE-81AE-4A57-B00E-DDD87B63DF1F}">
      <dsp:nvSpPr>
        <dsp:cNvPr id="0" name=""/>
        <dsp:cNvSpPr/>
      </dsp:nvSpPr>
      <dsp:spPr>
        <a:xfrm>
          <a:off x="0" y="453"/>
          <a:ext cx="10353675" cy="10610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1485A3-B527-43D9-A3BD-40DCAE837E47}">
      <dsp:nvSpPr>
        <dsp:cNvPr id="0" name=""/>
        <dsp:cNvSpPr/>
      </dsp:nvSpPr>
      <dsp:spPr>
        <a:xfrm>
          <a:off x="320982" y="239200"/>
          <a:ext cx="583603" cy="5836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1AAF1-346D-4F07-BB50-CB44F2A7FECD}">
      <dsp:nvSpPr>
        <dsp:cNvPr id="0" name=""/>
        <dsp:cNvSpPr/>
      </dsp:nvSpPr>
      <dsp:spPr>
        <a:xfrm>
          <a:off x="1225568" y="453"/>
          <a:ext cx="9128106" cy="1061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00" tIns="112300" rIns="112300" bIns="1123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For this session we will use csacademy.com</a:t>
          </a:r>
        </a:p>
      </dsp:txBody>
      <dsp:txXfrm>
        <a:off x="1225568" y="453"/>
        <a:ext cx="9128106" cy="1061098"/>
      </dsp:txXfrm>
    </dsp:sp>
    <dsp:sp modelId="{22553732-9DC2-4F24-894C-19119589B5A7}">
      <dsp:nvSpPr>
        <dsp:cNvPr id="0" name=""/>
        <dsp:cNvSpPr/>
      </dsp:nvSpPr>
      <dsp:spPr>
        <a:xfrm>
          <a:off x="0" y="1326825"/>
          <a:ext cx="10353675" cy="10610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F63027-651C-4241-ABB4-B0CDA26244A9}">
      <dsp:nvSpPr>
        <dsp:cNvPr id="0" name=""/>
        <dsp:cNvSpPr/>
      </dsp:nvSpPr>
      <dsp:spPr>
        <a:xfrm>
          <a:off x="320982" y="1565573"/>
          <a:ext cx="583603" cy="5836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61A75-EFDC-4756-8B43-686292CFE368}">
      <dsp:nvSpPr>
        <dsp:cNvPr id="0" name=""/>
        <dsp:cNvSpPr/>
      </dsp:nvSpPr>
      <dsp:spPr>
        <a:xfrm>
          <a:off x="1225568" y="1326825"/>
          <a:ext cx="9128106" cy="1061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00" tIns="112300" rIns="112300" bIns="1123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 will send you a link for Code Blocks IDE installation and upload the details to the platform we will be using to share the material</a:t>
          </a:r>
        </a:p>
      </dsp:txBody>
      <dsp:txXfrm>
        <a:off x="1225568" y="1326825"/>
        <a:ext cx="9128106" cy="1061098"/>
      </dsp:txXfrm>
    </dsp:sp>
    <dsp:sp modelId="{C2E65D9D-2796-4885-9C32-2585103431B4}">
      <dsp:nvSpPr>
        <dsp:cNvPr id="0" name=""/>
        <dsp:cNvSpPr/>
      </dsp:nvSpPr>
      <dsp:spPr>
        <a:xfrm>
          <a:off x="0" y="2653198"/>
          <a:ext cx="10353675" cy="10610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EA393-98A0-496B-B835-AD1574F07786}">
      <dsp:nvSpPr>
        <dsp:cNvPr id="0" name=""/>
        <dsp:cNvSpPr/>
      </dsp:nvSpPr>
      <dsp:spPr>
        <a:xfrm>
          <a:off x="320982" y="2891945"/>
          <a:ext cx="583603" cy="5836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758EC-1B17-4E20-A654-8B707761ED09}">
      <dsp:nvSpPr>
        <dsp:cNvPr id="0" name=""/>
        <dsp:cNvSpPr/>
      </dsp:nvSpPr>
      <dsp:spPr>
        <a:xfrm>
          <a:off x="1225568" y="2653198"/>
          <a:ext cx="9128106" cy="1061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00" tIns="112300" rIns="112300" bIns="1123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Please open csacademy.com -&gt; upper left options -&gt; Workspace.</a:t>
          </a:r>
        </a:p>
      </dsp:txBody>
      <dsp:txXfrm>
        <a:off x="1225568" y="2653198"/>
        <a:ext cx="9128106" cy="10610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A4AA60-9449-4D8A-8D9E-C13406EF6EF9}">
      <dsp:nvSpPr>
        <dsp:cNvPr id="0" name=""/>
        <dsp:cNvSpPr/>
      </dsp:nvSpPr>
      <dsp:spPr>
        <a:xfrm>
          <a:off x="0" y="17624"/>
          <a:ext cx="6266011" cy="19480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We will be using github.com to share the material used in the program</a:t>
          </a:r>
        </a:p>
      </dsp:txBody>
      <dsp:txXfrm>
        <a:off x="95096" y="112720"/>
        <a:ext cx="6075819" cy="1757858"/>
      </dsp:txXfrm>
    </dsp:sp>
    <dsp:sp modelId="{581A63DE-F33A-45D4-99DC-EF77B6E84E98}">
      <dsp:nvSpPr>
        <dsp:cNvPr id="0" name=""/>
        <dsp:cNvSpPr/>
      </dsp:nvSpPr>
      <dsp:spPr>
        <a:xfrm>
          <a:off x="0" y="2072234"/>
          <a:ext cx="6266011" cy="1948050"/>
        </a:xfrm>
        <a:prstGeom prst="roundRect">
          <a:avLst/>
        </a:prstGeom>
        <a:gradFill rotWithShape="0">
          <a:gsLst>
            <a:gs pos="0">
              <a:schemeClr val="accent2">
                <a:hueOff val="1497621"/>
                <a:satOff val="-4399"/>
                <a:lumOff val="4706"/>
                <a:alphaOff val="0"/>
                <a:tint val="96000"/>
                <a:lumMod val="104000"/>
              </a:schemeClr>
            </a:gs>
            <a:gs pos="100000">
              <a:schemeClr val="accent2">
                <a:hueOff val="1497621"/>
                <a:satOff val="-4399"/>
                <a:lumOff val="4706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You may find the material in this repository:</a:t>
          </a:r>
        </a:p>
      </dsp:txBody>
      <dsp:txXfrm>
        <a:off x="95096" y="2167330"/>
        <a:ext cx="6075819" cy="1757858"/>
      </dsp:txXfrm>
    </dsp:sp>
    <dsp:sp modelId="{32524070-F328-45F8-BF0E-ABC3A9C36ABF}">
      <dsp:nvSpPr>
        <dsp:cNvPr id="0" name=""/>
        <dsp:cNvSpPr/>
      </dsp:nvSpPr>
      <dsp:spPr>
        <a:xfrm>
          <a:off x="0" y="4020284"/>
          <a:ext cx="6266011" cy="86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46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>
              <a:hlinkClick xmlns:r="http://schemas.openxmlformats.org/officeDocument/2006/relationships" r:id="rId1"/>
            </a:rPr>
            <a:t>https://github.com/NazirNayal8/KU-Algorithms-Program</a:t>
          </a:r>
          <a:r>
            <a:rPr lang="en-US" sz="2900" kern="1200"/>
            <a:t>  (</a:t>
          </a:r>
          <a:r>
            <a:rPr lang="en-US" sz="2900" kern="1200">
              <a:hlinkClick xmlns:r="http://schemas.openxmlformats.org/officeDocument/2006/relationships" r:id="rId2"/>
            </a:rPr>
            <a:t>Web view</a:t>
          </a:r>
          <a:r>
            <a:rPr lang="en-US" sz="2900" kern="1200"/>
            <a:t>)</a:t>
          </a:r>
        </a:p>
      </dsp:txBody>
      <dsp:txXfrm>
        <a:off x="0" y="4020284"/>
        <a:ext cx="6266011" cy="8616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9573C-B21D-429B-B703-A14FD7AFBDF5}">
      <dsp:nvSpPr>
        <dsp:cNvPr id="0" name=""/>
        <dsp:cNvSpPr/>
      </dsp:nvSpPr>
      <dsp:spPr>
        <a:xfrm>
          <a:off x="681337" y="282374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5F1D7E-F213-4DCB-90CB-F5271A501C95}">
      <dsp:nvSpPr>
        <dsp:cNvPr id="0" name=""/>
        <dsp:cNvSpPr/>
      </dsp:nvSpPr>
      <dsp:spPr>
        <a:xfrm>
          <a:off x="1076212" y="677249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B2307-9BDB-4A19-8D97-BD0FEE813755}">
      <dsp:nvSpPr>
        <dsp:cNvPr id="0" name=""/>
        <dsp:cNvSpPr/>
      </dsp:nvSpPr>
      <dsp:spPr>
        <a:xfrm>
          <a:off x="89024" y="2712375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Solving Problems using Algorithms</a:t>
          </a:r>
        </a:p>
      </dsp:txBody>
      <dsp:txXfrm>
        <a:off x="89024" y="2712375"/>
        <a:ext cx="3037500" cy="720000"/>
      </dsp:txXfrm>
    </dsp:sp>
    <dsp:sp modelId="{D43F4A43-22A2-40A0-93DE-01ADA31A7117}">
      <dsp:nvSpPr>
        <dsp:cNvPr id="0" name=""/>
        <dsp:cNvSpPr/>
      </dsp:nvSpPr>
      <dsp:spPr>
        <a:xfrm>
          <a:off x="4250400" y="282374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D106E-4075-49B1-B0E2-B33A54F16785}">
      <dsp:nvSpPr>
        <dsp:cNvPr id="0" name=""/>
        <dsp:cNvSpPr/>
      </dsp:nvSpPr>
      <dsp:spPr>
        <a:xfrm>
          <a:off x="4645275" y="677249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0847A-D218-412E-98B4-C91CD6CA7451}">
      <dsp:nvSpPr>
        <dsp:cNvPr id="0" name=""/>
        <dsp:cNvSpPr/>
      </dsp:nvSpPr>
      <dsp:spPr>
        <a:xfrm>
          <a:off x="3658087" y="2712375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Think fast and code fast</a:t>
          </a:r>
        </a:p>
      </dsp:txBody>
      <dsp:txXfrm>
        <a:off x="3658087" y="2712375"/>
        <a:ext cx="3037500" cy="720000"/>
      </dsp:txXfrm>
    </dsp:sp>
    <dsp:sp modelId="{02B87173-F805-4756-BDDE-8278454E6635}">
      <dsp:nvSpPr>
        <dsp:cNvPr id="0" name=""/>
        <dsp:cNvSpPr/>
      </dsp:nvSpPr>
      <dsp:spPr>
        <a:xfrm>
          <a:off x="7819462" y="282374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D47CB-F1BF-482B-9D47-D5BC48846715}">
      <dsp:nvSpPr>
        <dsp:cNvPr id="0" name=""/>
        <dsp:cNvSpPr/>
      </dsp:nvSpPr>
      <dsp:spPr>
        <a:xfrm>
          <a:off x="8214337" y="677249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47C9D-0B19-4073-9F78-1344D4FD42FC}">
      <dsp:nvSpPr>
        <dsp:cNvPr id="0" name=""/>
        <dsp:cNvSpPr/>
      </dsp:nvSpPr>
      <dsp:spPr>
        <a:xfrm>
          <a:off x="7227150" y="2712375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We need to write program to solve the problems</a:t>
          </a:r>
        </a:p>
      </dsp:txBody>
      <dsp:txXfrm>
        <a:off x="7227150" y="2712375"/>
        <a:ext cx="3037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B276D-B0C0-4206-9D90-E95D1C14AA56}">
      <dsp:nvSpPr>
        <dsp:cNvPr id="0" name=""/>
        <dsp:cNvSpPr/>
      </dsp:nvSpPr>
      <dsp:spPr>
        <a:xfrm>
          <a:off x="0" y="0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4B0006-598C-44F0-8086-7E647E715F7C}">
      <dsp:nvSpPr>
        <dsp:cNvPr id="0" name=""/>
        <dsp:cNvSpPr/>
      </dsp:nvSpPr>
      <dsp:spPr>
        <a:xfrm>
          <a:off x="0" y="0"/>
          <a:ext cx="1253202" cy="1224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Statement: </a:t>
          </a:r>
        </a:p>
      </dsp:txBody>
      <dsp:txXfrm>
        <a:off x="0" y="0"/>
        <a:ext cx="1253202" cy="1224886"/>
      </dsp:txXfrm>
    </dsp:sp>
    <dsp:sp modelId="{020335F3-2B61-42CB-A864-C67F45F50826}">
      <dsp:nvSpPr>
        <dsp:cNvPr id="0" name=""/>
        <dsp:cNvSpPr/>
      </dsp:nvSpPr>
      <dsp:spPr>
        <a:xfrm>
          <a:off x="1347192" y="55622"/>
          <a:ext cx="4918818" cy="1112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The story behind the problem</a:t>
          </a:r>
        </a:p>
      </dsp:txBody>
      <dsp:txXfrm>
        <a:off x="1347192" y="55622"/>
        <a:ext cx="4918818" cy="1112445"/>
      </dsp:txXfrm>
    </dsp:sp>
    <dsp:sp modelId="{ACB2BB32-B378-4463-80BA-05EF0661939A}">
      <dsp:nvSpPr>
        <dsp:cNvPr id="0" name=""/>
        <dsp:cNvSpPr/>
      </dsp:nvSpPr>
      <dsp:spPr>
        <a:xfrm>
          <a:off x="1253202" y="1168068"/>
          <a:ext cx="50128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E2208B5-CB4F-4C5F-8D1E-9E9E4D108669}">
      <dsp:nvSpPr>
        <dsp:cNvPr id="0" name=""/>
        <dsp:cNvSpPr/>
      </dsp:nvSpPr>
      <dsp:spPr>
        <a:xfrm>
          <a:off x="0" y="1224886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499207"/>
                <a:satOff val="-1466"/>
                <a:lumOff val="1569"/>
                <a:alphaOff val="0"/>
                <a:tint val="96000"/>
                <a:lumMod val="104000"/>
              </a:schemeClr>
            </a:gs>
            <a:gs pos="100000">
              <a:schemeClr val="accent2">
                <a:hueOff val="499207"/>
                <a:satOff val="-1466"/>
                <a:lumOff val="1569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499207"/>
              <a:satOff val="-1466"/>
              <a:lumOff val="1569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38E7E5-BE71-4CEE-8C98-B7C8A2902676}">
      <dsp:nvSpPr>
        <dsp:cNvPr id="0" name=""/>
        <dsp:cNvSpPr/>
      </dsp:nvSpPr>
      <dsp:spPr>
        <a:xfrm>
          <a:off x="0" y="1224886"/>
          <a:ext cx="1253202" cy="1224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Input:</a:t>
          </a:r>
        </a:p>
      </dsp:txBody>
      <dsp:txXfrm>
        <a:off x="0" y="1224886"/>
        <a:ext cx="1253202" cy="1224886"/>
      </dsp:txXfrm>
    </dsp:sp>
    <dsp:sp modelId="{F2BC901A-0DE9-4467-9E0D-89D3F466E438}">
      <dsp:nvSpPr>
        <dsp:cNvPr id="0" name=""/>
        <dsp:cNvSpPr/>
      </dsp:nvSpPr>
      <dsp:spPr>
        <a:xfrm>
          <a:off x="1347192" y="1280509"/>
          <a:ext cx="4918818" cy="1112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The info we provide the program with</a:t>
          </a:r>
        </a:p>
      </dsp:txBody>
      <dsp:txXfrm>
        <a:off x="1347192" y="1280509"/>
        <a:ext cx="4918818" cy="1112445"/>
      </dsp:txXfrm>
    </dsp:sp>
    <dsp:sp modelId="{6E674ECC-7078-4968-A3DB-4CB89BA0D1C1}">
      <dsp:nvSpPr>
        <dsp:cNvPr id="0" name=""/>
        <dsp:cNvSpPr/>
      </dsp:nvSpPr>
      <dsp:spPr>
        <a:xfrm>
          <a:off x="1253202" y="2392955"/>
          <a:ext cx="50128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0193263-A749-406C-A3FB-C9A8275A8258}">
      <dsp:nvSpPr>
        <dsp:cNvPr id="0" name=""/>
        <dsp:cNvSpPr/>
      </dsp:nvSpPr>
      <dsp:spPr>
        <a:xfrm>
          <a:off x="0" y="2449773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998414"/>
                <a:satOff val="-2933"/>
                <a:lumOff val="3137"/>
                <a:alphaOff val="0"/>
                <a:tint val="96000"/>
                <a:lumMod val="104000"/>
              </a:schemeClr>
            </a:gs>
            <a:gs pos="100000">
              <a:schemeClr val="accent2">
                <a:hueOff val="998414"/>
                <a:satOff val="-2933"/>
                <a:lumOff val="3137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998414"/>
              <a:satOff val="-2933"/>
              <a:lumOff val="3137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614F6A-F2E7-4DA4-BB22-CD6A8FB518A3}">
      <dsp:nvSpPr>
        <dsp:cNvPr id="0" name=""/>
        <dsp:cNvSpPr/>
      </dsp:nvSpPr>
      <dsp:spPr>
        <a:xfrm>
          <a:off x="0" y="2449773"/>
          <a:ext cx="1253202" cy="1224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Output:</a:t>
          </a:r>
        </a:p>
      </dsp:txBody>
      <dsp:txXfrm>
        <a:off x="0" y="2449773"/>
        <a:ext cx="1253202" cy="1224886"/>
      </dsp:txXfrm>
    </dsp:sp>
    <dsp:sp modelId="{8A5DDABE-D2FE-429B-B88A-DBBF8281B22E}">
      <dsp:nvSpPr>
        <dsp:cNvPr id="0" name=""/>
        <dsp:cNvSpPr/>
      </dsp:nvSpPr>
      <dsp:spPr>
        <a:xfrm>
          <a:off x="1347192" y="2505395"/>
          <a:ext cx="4918818" cy="1112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The info we expect from the program</a:t>
          </a:r>
        </a:p>
      </dsp:txBody>
      <dsp:txXfrm>
        <a:off x="1347192" y="2505395"/>
        <a:ext cx="4918818" cy="1112445"/>
      </dsp:txXfrm>
    </dsp:sp>
    <dsp:sp modelId="{630875F8-96A4-460F-BE44-EE1197A34451}">
      <dsp:nvSpPr>
        <dsp:cNvPr id="0" name=""/>
        <dsp:cNvSpPr/>
      </dsp:nvSpPr>
      <dsp:spPr>
        <a:xfrm>
          <a:off x="1253202" y="3617841"/>
          <a:ext cx="50128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A17D913-951B-41A2-924D-7CDFD66B1A1C}">
      <dsp:nvSpPr>
        <dsp:cNvPr id="0" name=""/>
        <dsp:cNvSpPr/>
      </dsp:nvSpPr>
      <dsp:spPr>
        <a:xfrm>
          <a:off x="0" y="3674660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1497621"/>
                <a:satOff val="-4399"/>
                <a:lumOff val="4706"/>
                <a:alphaOff val="0"/>
                <a:tint val="96000"/>
                <a:lumMod val="104000"/>
              </a:schemeClr>
            </a:gs>
            <a:gs pos="100000">
              <a:schemeClr val="accent2">
                <a:hueOff val="1497621"/>
                <a:satOff val="-4399"/>
                <a:lumOff val="4706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497621"/>
              <a:satOff val="-4399"/>
              <a:lumOff val="4706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63EB91-58CB-4146-AC01-CDFB53E49DA9}">
      <dsp:nvSpPr>
        <dsp:cNvPr id="0" name=""/>
        <dsp:cNvSpPr/>
      </dsp:nvSpPr>
      <dsp:spPr>
        <a:xfrm>
          <a:off x="0" y="3674660"/>
          <a:ext cx="1253202" cy="1224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Constraints:</a:t>
          </a:r>
        </a:p>
      </dsp:txBody>
      <dsp:txXfrm>
        <a:off x="0" y="3674660"/>
        <a:ext cx="1253202" cy="1224886"/>
      </dsp:txXfrm>
    </dsp:sp>
    <dsp:sp modelId="{74C19BA0-DEB0-4F4F-8BA0-5770F1F55F43}">
      <dsp:nvSpPr>
        <dsp:cNvPr id="0" name=""/>
        <dsp:cNvSpPr/>
      </dsp:nvSpPr>
      <dsp:spPr>
        <a:xfrm>
          <a:off x="1347192" y="3730282"/>
          <a:ext cx="4918818" cy="1112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Guarantees on the values of input (VERY IMPORTANT)</a:t>
          </a:r>
        </a:p>
      </dsp:txBody>
      <dsp:txXfrm>
        <a:off x="1347192" y="3730282"/>
        <a:ext cx="4918818" cy="1112445"/>
      </dsp:txXfrm>
    </dsp:sp>
    <dsp:sp modelId="{B95151E1-7D96-469C-AD97-DD09157B5B49}">
      <dsp:nvSpPr>
        <dsp:cNvPr id="0" name=""/>
        <dsp:cNvSpPr/>
      </dsp:nvSpPr>
      <dsp:spPr>
        <a:xfrm>
          <a:off x="1253202" y="4842728"/>
          <a:ext cx="50128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14D1F-2FC9-43A5-9C27-F0D8996EE8F0}">
      <dsp:nvSpPr>
        <dsp:cNvPr id="0" name=""/>
        <dsp:cNvSpPr/>
      </dsp:nvSpPr>
      <dsp:spPr>
        <a:xfrm>
          <a:off x="0" y="453"/>
          <a:ext cx="10353675" cy="10610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A8951-FCD4-469C-81CF-0CD53A22AAD3}">
      <dsp:nvSpPr>
        <dsp:cNvPr id="0" name=""/>
        <dsp:cNvSpPr/>
      </dsp:nvSpPr>
      <dsp:spPr>
        <a:xfrm>
          <a:off x="320982" y="239200"/>
          <a:ext cx="583603" cy="5836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F3833-9603-42A4-AE72-ADE2575D0F7A}">
      <dsp:nvSpPr>
        <dsp:cNvPr id="0" name=""/>
        <dsp:cNvSpPr/>
      </dsp:nvSpPr>
      <dsp:spPr>
        <a:xfrm>
          <a:off x="1225568" y="453"/>
          <a:ext cx="9128106" cy="1061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00" tIns="112300" rIns="112300" bIns="1123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Input: 3 numbers</a:t>
          </a:r>
        </a:p>
      </dsp:txBody>
      <dsp:txXfrm>
        <a:off x="1225568" y="453"/>
        <a:ext cx="9128106" cy="1061098"/>
      </dsp:txXfrm>
    </dsp:sp>
    <dsp:sp modelId="{94A26046-0B15-4401-875B-C1F7B7D4DC78}">
      <dsp:nvSpPr>
        <dsp:cNvPr id="0" name=""/>
        <dsp:cNvSpPr/>
      </dsp:nvSpPr>
      <dsp:spPr>
        <a:xfrm>
          <a:off x="0" y="1326825"/>
          <a:ext cx="10353675" cy="10610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A1152-CDB9-4D88-9256-4D1BF337C0CC}">
      <dsp:nvSpPr>
        <dsp:cNvPr id="0" name=""/>
        <dsp:cNvSpPr/>
      </dsp:nvSpPr>
      <dsp:spPr>
        <a:xfrm>
          <a:off x="320982" y="1565573"/>
          <a:ext cx="583603" cy="5836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67075-B62D-415E-914F-23651327E978}">
      <dsp:nvSpPr>
        <dsp:cNvPr id="0" name=""/>
        <dsp:cNvSpPr/>
      </dsp:nvSpPr>
      <dsp:spPr>
        <a:xfrm>
          <a:off x="1225568" y="1326825"/>
          <a:ext cx="9128106" cy="1061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00" tIns="112300" rIns="112300" bIns="1123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Output: 1 number</a:t>
          </a:r>
        </a:p>
      </dsp:txBody>
      <dsp:txXfrm>
        <a:off x="1225568" y="1326825"/>
        <a:ext cx="9128106" cy="1061098"/>
      </dsp:txXfrm>
    </dsp:sp>
    <dsp:sp modelId="{89AA4B61-6798-4F88-A2AD-539623441DD6}">
      <dsp:nvSpPr>
        <dsp:cNvPr id="0" name=""/>
        <dsp:cNvSpPr/>
      </dsp:nvSpPr>
      <dsp:spPr>
        <a:xfrm>
          <a:off x="0" y="2653198"/>
          <a:ext cx="10353675" cy="10610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DA5488-A056-4360-8BFF-E34E86B8D492}">
      <dsp:nvSpPr>
        <dsp:cNvPr id="0" name=""/>
        <dsp:cNvSpPr/>
      </dsp:nvSpPr>
      <dsp:spPr>
        <a:xfrm>
          <a:off x="320982" y="2891945"/>
          <a:ext cx="583603" cy="5836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209DD-070A-43C9-B6C0-9B77550D6454}">
      <dsp:nvSpPr>
        <dsp:cNvPr id="0" name=""/>
        <dsp:cNvSpPr/>
      </dsp:nvSpPr>
      <dsp:spPr>
        <a:xfrm>
          <a:off x="1225568" y="2653198"/>
          <a:ext cx="4659153" cy="1061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00" tIns="112300" rIns="112300" bIns="1123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Constraints: </a:t>
          </a:r>
        </a:p>
      </dsp:txBody>
      <dsp:txXfrm>
        <a:off x="1225568" y="2653198"/>
        <a:ext cx="4659153" cy="1061098"/>
      </dsp:txXfrm>
    </dsp:sp>
    <dsp:sp modelId="{037B77CA-13E1-4663-910D-33B5EA97B349}">
      <dsp:nvSpPr>
        <dsp:cNvPr id="0" name=""/>
        <dsp:cNvSpPr/>
      </dsp:nvSpPr>
      <dsp:spPr>
        <a:xfrm>
          <a:off x="5884721" y="2653198"/>
          <a:ext cx="4468953" cy="1061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00" tIns="112300" rIns="112300" bIns="1123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Input is strictly 3 numbers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Output is strictly 1 number.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input numbers will be between 1 and 1000.</a:t>
          </a:r>
        </a:p>
      </dsp:txBody>
      <dsp:txXfrm>
        <a:off x="5884721" y="2653198"/>
        <a:ext cx="4468953" cy="10610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67E884-0980-4920-B892-42967382E83E}">
      <dsp:nvSpPr>
        <dsp:cNvPr id="0" name=""/>
        <dsp:cNvSpPr/>
      </dsp:nvSpPr>
      <dsp:spPr>
        <a:xfrm>
          <a:off x="0" y="2033"/>
          <a:ext cx="6266011" cy="1030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43F86A-5F1D-455A-B4AD-509EC9B6FB70}">
      <dsp:nvSpPr>
        <dsp:cNvPr id="0" name=""/>
        <dsp:cNvSpPr/>
      </dsp:nvSpPr>
      <dsp:spPr>
        <a:xfrm>
          <a:off x="311764" y="233924"/>
          <a:ext cx="566845" cy="5668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0C292-8268-4B23-A518-361814C40B77}">
      <dsp:nvSpPr>
        <dsp:cNvPr id="0" name=""/>
        <dsp:cNvSpPr/>
      </dsp:nvSpPr>
      <dsp:spPr>
        <a:xfrm>
          <a:off x="1190374" y="2033"/>
          <a:ext cx="5075636" cy="103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75" tIns="109075" rIns="109075" bIns="1090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How can we input n numbers ?</a:t>
          </a:r>
        </a:p>
      </dsp:txBody>
      <dsp:txXfrm>
        <a:off x="1190374" y="2033"/>
        <a:ext cx="5075636" cy="1030627"/>
      </dsp:txXfrm>
    </dsp:sp>
    <dsp:sp modelId="{3CF42E62-B022-4046-98E2-3B913248BF04}">
      <dsp:nvSpPr>
        <dsp:cNvPr id="0" name=""/>
        <dsp:cNvSpPr/>
      </dsp:nvSpPr>
      <dsp:spPr>
        <a:xfrm>
          <a:off x="0" y="1290317"/>
          <a:ext cx="6266011" cy="1030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95E2D-CAF4-4B64-8DE6-3496EBCFC850}">
      <dsp:nvSpPr>
        <dsp:cNvPr id="0" name=""/>
        <dsp:cNvSpPr/>
      </dsp:nvSpPr>
      <dsp:spPr>
        <a:xfrm>
          <a:off x="311764" y="1522208"/>
          <a:ext cx="566845" cy="5668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DBE37C-1A90-47DD-96F4-0C8254880FF7}">
      <dsp:nvSpPr>
        <dsp:cNvPr id="0" name=""/>
        <dsp:cNvSpPr/>
      </dsp:nvSpPr>
      <dsp:spPr>
        <a:xfrm>
          <a:off x="1190374" y="1290317"/>
          <a:ext cx="5075636" cy="103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75" tIns="109075" rIns="109075" bIns="1090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Of course we will not use (cin &gt;&gt; x) n times because n can be up to 1000 !.</a:t>
          </a:r>
        </a:p>
      </dsp:txBody>
      <dsp:txXfrm>
        <a:off x="1190374" y="1290317"/>
        <a:ext cx="5075636" cy="1030627"/>
      </dsp:txXfrm>
    </dsp:sp>
    <dsp:sp modelId="{AF6CCA1F-456E-4EB0-B58F-A82034ECD8E5}">
      <dsp:nvSpPr>
        <dsp:cNvPr id="0" name=""/>
        <dsp:cNvSpPr/>
      </dsp:nvSpPr>
      <dsp:spPr>
        <a:xfrm>
          <a:off x="0" y="2578601"/>
          <a:ext cx="6266011" cy="1030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F7D6D0-E5F9-4DA3-AE5A-12AA41B8A27A}">
      <dsp:nvSpPr>
        <dsp:cNvPr id="0" name=""/>
        <dsp:cNvSpPr/>
      </dsp:nvSpPr>
      <dsp:spPr>
        <a:xfrm>
          <a:off x="311764" y="2810493"/>
          <a:ext cx="566845" cy="5668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2C0D6E-5494-4CD8-9870-3BB190EFDB2E}">
      <dsp:nvSpPr>
        <dsp:cNvPr id="0" name=""/>
        <dsp:cNvSpPr/>
      </dsp:nvSpPr>
      <dsp:spPr>
        <a:xfrm>
          <a:off x="1190374" y="2578601"/>
          <a:ext cx="5075636" cy="103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75" tIns="109075" rIns="109075" bIns="1090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 need some other tool that will make this repetitive task easier.</a:t>
          </a:r>
        </a:p>
      </dsp:txBody>
      <dsp:txXfrm>
        <a:off x="1190374" y="2578601"/>
        <a:ext cx="5075636" cy="1030627"/>
      </dsp:txXfrm>
    </dsp:sp>
    <dsp:sp modelId="{5DE7916E-0D29-43E1-A594-6059BE35A039}">
      <dsp:nvSpPr>
        <dsp:cNvPr id="0" name=""/>
        <dsp:cNvSpPr/>
      </dsp:nvSpPr>
      <dsp:spPr>
        <a:xfrm>
          <a:off x="0" y="3866886"/>
          <a:ext cx="6266011" cy="1030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77A0AB-B355-4F7C-BD5A-539F7E03D6C6}">
      <dsp:nvSpPr>
        <dsp:cNvPr id="0" name=""/>
        <dsp:cNvSpPr/>
      </dsp:nvSpPr>
      <dsp:spPr>
        <a:xfrm>
          <a:off x="311764" y="4098777"/>
          <a:ext cx="566845" cy="5668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A97B0-14D7-4842-9DA4-D44E54C1D3F8}">
      <dsp:nvSpPr>
        <dsp:cNvPr id="0" name=""/>
        <dsp:cNvSpPr/>
      </dsp:nvSpPr>
      <dsp:spPr>
        <a:xfrm>
          <a:off x="1190374" y="3866886"/>
          <a:ext cx="5075636" cy="103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75" tIns="109075" rIns="109075" bIns="1090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Yes we have loops in C++ !</a:t>
          </a:r>
        </a:p>
      </dsp:txBody>
      <dsp:txXfrm>
        <a:off x="1190374" y="3866886"/>
        <a:ext cx="5075636" cy="1030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5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6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31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1351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39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059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56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73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3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48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60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21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9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4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1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1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17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66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73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99FCFD8-2F58-4FFA-83FE-D220D5628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377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Week1: Introduction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C930B3-4FB5-4E51-A208-6A431F64F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380" y="4334933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4D3EE"/>
                </a:solidFill>
              </a:rPr>
              <a:t>Basic concepts and a little bit of C++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8D1198A3-F480-424D-ADE6-6D9D44FF54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633" b="-1"/>
          <a:stretch/>
        </p:blipFill>
        <p:spPr>
          <a:xfrm>
            <a:off x="-1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20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9194E9-CC2C-4DD1-9E1F-AF66D9F06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/>
              <a:t>Variable Declaration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BE683F-D616-4789-BC36-1138D2075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US" sz="1800"/>
              <a:t>To create a storage box we need to declare a variable.</a:t>
            </a:r>
          </a:p>
          <a:p>
            <a:r>
              <a:rPr lang="en-US" sz="1800"/>
              <a:t>Declaring a variable is equivalent to creating a box, and giving it a name.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1FF37E1-125D-47E3-A56F-4AE020234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1484413"/>
            <a:ext cx="6633184" cy="346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4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D18DFA-8D41-43CE-9420-EA4F75C38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/>
              <a:t>How to interact with program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52DF44-6365-40E9-89AE-0B3B901FF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US" sz="1800" dirty="0"/>
              <a:t>While the program is working, we can give it values, and at the same time it can print stuff so that we can see it, but how does that happen ? Using the console !</a:t>
            </a:r>
          </a:p>
          <a:p>
            <a:r>
              <a:rPr lang="en-US" sz="1800" dirty="0"/>
              <a:t>The console is a screen that appears after starting the program to which we can write stuff, and it can print stuff to us at the same time.</a:t>
            </a:r>
          </a:p>
        </p:txBody>
      </p:sp>
      <p:pic>
        <p:nvPicPr>
          <p:cNvPr id="1028" name="Picture 4" descr="Image result for program console">
            <a:extLst>
              <a:ext uri="{FF2B5EF4-FFF2-40B4-BE49-F238E27FC236}">
                <a16:creationId xmlns:a16="http://schemas.microsoft.com/office/drawing/2014/main" id="{B733B265-8709-4132-A2B7-3BE8AEBF5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5348" y="1484413"/>
            <a:ext cx="6633184" cy="346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272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6A4363-F1DC-478A-B03D-E72CE6515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481150"/>
          </a:xfrm>
        </p:spPr>
        <p:txBody>
          <a:bodyPr>
            <a:normAutofit/>
          </a:bodyPr>
          <a:lstStyle/>
          <a:p>
            <a:r>
              <a:rPr lang="en-US" dirty="0"/>
              <a:t>Input and Output in C++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DDAE2C-540F-4535-86E7-4AB66AF35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79176"/>
            <a:ext cx="5978072" cy="3415672"/>
          </a:xfrm>
        </p:spPr>
        <p:txBody>
          <a:bodyPr anchor="ctr">
            <a:normAutofit/>
          </a:bodyPr>
          <a:lstStyle/>
          <a:p>
            <a:r>
              <a:rPr lang="en-US" dirty="0"/>
              <a:t>We can make the program anticipate input from console using the following: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make the program print stuff to the console using the following: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14480B9-6884-4EAC-B5EE-311954B5D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2090749"/>
            <a:ext cx="2771775" cy="124000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B0655EB-DCC2-457C-81AD-FC3AEB2A3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600" y="4709912"/>
            <a:ext cx="3699934" cy="98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6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9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723DFF-0230-4B34-9C76-BEDE4CC21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57301"/>
            <a:ext cx="6672865" cy="43433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/>
              <a:t>Let’s write our first program !</a:t>
            </a:r>
          </a:p>
        </p:txBody>
      </p:sp>
    </p:spTree>
    <p:extLst>
      <p:ext uri="{BB962C8B-B14F-4D97-AF65-F5344CB8AC3E}">
        <p14:creationId xmlns:p14="http://schemas.microsoft.com/office/powerpoint/2010/main" val="3124821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EA1C65-FD40-40FE-9379-F4BD010F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57301"/>
            <a:ext cx="6672865" cy="43433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/>
              <a:t>Let’s solve the example !</a:t>
            </a:r>
          </a:p>
        </p:txBody>
      </p:sp>
    </p:spTree>
    <p:extLst>
      <p:ext uri="{BB962C8B-B14F-4D97-AF65-F5344CB8AC3E}">
        <p14:creationId xmlns:p14="http://schemas.microsoft.com/office/powerpoint/2010/main" val="307788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F1188F-031D-4213-9857-6B051977B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for a harder version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9A395E-13D9-42E3-A3BD-BB378C16E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Instead of the 3 students, assume there are n students, where n will be supplied as an input to the program:</a:t>
            </a:r>
          </a:p>
          <a:p>
            <a:r>
              <a:rPr lang="en-US" dirty="0"/>
              <a:t>Input: </a:t>
            </a:r>
          </a:p>
          <a:p>
            <a:pPr lvl="1"/>
            <a:r>
              <a:rPr lang="en-US" dirty="0"/>
              <a:t>A number n.</a:t>
            </a:r>
          </a:p>
          <a:p>
            <a:pPr lvl="1"/>
            <a:r>
              <a:rPr lang="en-US" dirty="0"/>
              <a:t>n numbers on the same line.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A number </a:t>
            </a:r>
          </a:p>
          <a:p>
            <a:r>
              <a:rPr lang="en-US" dirty="0"/>
              <a:t>Constraints:</a:t>
            </a:r>
          </a:p>
          <a:p>
            <a:pPr lvl="1"/>
            <a:r>
              <a:rPr lang="en-US" dirty="0"/>
              <a:t>n is in the range [1,1000]</a:t>
            </a:r>
          </a:p>
          <a:p>
            <a:pPr lvl="1"/>
            <a:r>
              <a:rPr lang="en-US" dirty="0"/>
              <a:t>The n numbers will be in the range [1,1000]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38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A11C2-5410-43BC-9205-DC10E7D92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Let’s think !</a:t>
            </a:r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13" name="Espace réservé du contenu 2">
            <a:extLst>
              <a:ext uri="{FF2B5EF4-FFF2-40B4-BE49-F238E27FC236}">
                <a16:creationId xmlns:a16="http://schemas.microsoft.com/office/drawing/2014/main" id="{6CF262A8-E7F5-42BB-9A68-3DE6F32F77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58647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32466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B3B089-C874-4665-9777-9ACCD370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948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Questions 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934112-154B-4CC7-A804-F3DCB2052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F14183-E529-4CA8-BF1A-D9816B0651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998" r="5006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6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DDB5D7-DFCA-483E-B6E9-76236A5E3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 Configuration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D46834A-EB23-43A6-A0C8-70548975AA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345434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063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F14C3-9827-4BD4-B823-E107AAF2E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/>
              <a:t>Github as a sharing platform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27" name="Espace réservé du contenu 2">
            <a:extLst>
              <a:ext uri="{FF2B5EF4-FFF2-40B4-BE49-F238E27FC236}">
                <a16:creationId xmlns:a16="http://schemas.microsoft.com/office/drawing/2014/main" id="{1872A5C1-63E7-48E1-B48E-C4F0B555EE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396399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403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3E25E9-041E-41AA-BD50-1E9C01795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Remember What is Competitive Programming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6758AC0-68D1-4621-B8B6-4382F8DA7C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986978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095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5F6BD8-8227-4DC6-83A4-1961197B3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/>
              <a:t>What does a problem consist of ?</a:t>
            </a:r>
            <a:endParaRPr lang="en-US" dirty="0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506B42E-3470-41CB-9891-9F12C7FA72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724193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88683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38D320-87B7-4F51-B2AC-3C40056D9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An Example of a Problem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434195-1561-461A-A210-24618844A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US" dirty="0"/>
              <a:t>There are 3 students. They all have an equal amount of money, let it be k. The 3 students start exchanging the money they have randomly with random quantities. After they stop, you come to them and you want to find what was the original amount of money x that each of them had. You know the amount of money each of them has after the exchange (let’s call them x, y, z) so can you find the original x each of them had ? The values x, y, z will be in the range [1,1000].</a:t>
            </a:r>
          </a:p>
        </p:txBody>
      </p:sp>
    </p:spTree>
    <p:extLst>
      <p:ext uri="{BB962C8B-B14F-4D97-AF65-F5344CB8AC3E}">
        <p14:creationId xmlns:p14="http://schemas.microsoft.com/office/powerpoint/2010/main" val="4051800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57D1E8-8CBC-491D-BD3D-1190A5B16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Example Analysis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1D4F1CB-7FCC-4B0E-A26A-FC39E2964B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357806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394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BBA13-6C71-4A72-8E33-CB5186CE7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/>
          <a:lstStyle/>
          <a:p>
            <a:r>
              <a:rPr lang="en-US" dirty="0"/>
              <a:t>A Program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97ACAB-F182-4FD2-818F-888109DC8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can do 2 precious features for us:</a:t>
            </a:r>
          </a:p>
          <a:p>
            <a:pPr lvl="1"/>
            <a:r>
              <a:rPr lang="en-US" dirty="0"/>
              <a:t>Store and memorize stuff.</a:t>
            </a:r>
          </a:p>
          <a:p>
            <a:pPr lvl="1"/>
            <a:r>
              <a:rPr lang="en-US" dirty="0"/>
              <a:t>Compute things fast</a:t>
            </a:r>
          </a:p>
          <a:p>
            <a:r>
              <a:rPr lang="en-US" dirty="0"/>
              <a:t>To benefit from these features we need an easy way to communicate with the computer. Hence we have programming languages !</a:t>
            </a:r>
          </a:p>
          <a:p>
            <a:r>
              <a:rPr lang="en-US" dirty="0"/>
              <a:t>A program is a sequence of commands written in a programming language to tell the computer about the things we want it to store or compute.</a:t>
            </a:r>
          </a:p>
        </p:txBody>
      </p:sp>
    </p:spTree>
    <p:extLst>
      <p:ext uri="{BB962C8B-B14F-4D97-AF65-F5344CB8AC3E}">
        <p14:creationId xmlns:p14="http://schemas.microsoft.com/office/powerpoint/2010/main" val="4138929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8F419-0018-4B40-976E-8057BC8F4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/>
          <a:lstStyle/>
          <a:p>
            <a:r>
              <a:rPr lang="en-US" dirty="0"/>
              <a:t>Variables: units of storage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19AC51-F92C-4CC7-A3B7-28974F056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boxes in the memory of a computer in which we can store stuff.</a:t>
            </a:r>
          </a:p>
          <a:p>
            <a:r>
              <a:rPr lang="en-US" dirty="0"/>
              <a:t>A variable (or a box) must have a name to identify it.</a:t>
            </a:r>
          </a:p>
          <a:p>
            <a:r>
              <a:rPr lang="en-US" dirty="0"/>
              <a:t>A variable (or a box) stores values inside. These values can be :</a:t>
            </a:r>
          </a:p>
          <a:p>
            <a:pPr lvl="1"/>
            <a:r>
              <a:rPr lang="en-US" dirty="0"/>
              <a:t>Integers</a:t>
            </a:r>
          </a:p>
          <a:p>
            <a:pPr lvl="1"/>
            <a:r>
              <a:rPr lang="en-US" dirty="0"/>
              <a:t>Floating-point numbers</a:t>
            </a:r>
          </a:p>
          <a:p>
            <a:pPr lvl="1"/>
            <a:r>
              <a:rPr lang="en-US" dirty="0"/>
              <a:t>Characters</a:t>
            </a:r>
          </a:p>
          <a:p>
            <a:pPr lvl="1"/>
            <a:r>
              <a:rPr lang="en-US" dirty="0"/>
              <a:t>Strings of characters (words)</a:t>
            </a:r>
          </a:p>
        </p:txBody>
      </p:sp>
    </p:spTree>
    <p:extLst>
      <p:ext uri="{BB962C8B-B14F-4D97-AF65-F5344CB8AC3E}">
        <p14:creationId xmlns:p14="http://schemas.microsoft.com/office/powerpoint/2010/main" val="1904439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C34D54"/>
      </a:accent1>
      <a:accent2>
        <a:srgbClr val="B1653B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6017CC605028B84795070923DD7A2F4A" ma:contentTypeVersion="5" ma:contentTypeDescription="Yeni belge oluşturun." ma:contentTypeScope="" ma:versionID="e74f12724d90c9de5a13590e222809c1">
  <xsd:schema xmlns:xsd="http://www.w3.org/2001/XMLSchema" xmlns:xs="http://www.w3.org/2001/XMLSchema" xmlns:p="http://schemas.microsoft.com/office/2006/metadata/properties" xmlns:ns3="79df52dc-bdfb-4e92-b5b6-88ee7402d9ae" xmlns:ns4="2e2334eb-a87b-4d26-9466-2ade8b46959a" targetNamespace="http://schemas.microsoft.com/office/2006/metadata/properties" ma:root="true" ma:fieldsID="2a20c4313c3335d540b600d28c1b5cee" ns3:_="" ns4:_="">
    <xsd:import namespace="79df52dc-bdfb-4e92-b5b6-88ee7402d9ae"/>
    <xsd:import namespace="2e2334eb-a87b-4d26-9466-2ade8b46959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df52dc-bdfb-4e92-b5b6-88ee7402d9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2334eb-a87b-4d26-9466-2ade8b46959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İpucu Paylaşımı Karması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F02949-F14B-4741-8BAE-52688AF8B1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df52dc-bdfb-4e92-b5b6-88ee7402d9ae"/>
    <ds:schemaRef ds:uri="2e2334eb-a87b-4d26-9466-2ade8b4695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90AEAB-88D1-4CD5-AFA3-74C1A50881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B08AC1-B083-45EE-ACE7-013FA63DB7AA}">
  <ds:schemaRefs>
    <ds:schemaRef ds:uri="79df52dc-bdfb-4e92-b5b6-88ee7402d9ae"/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2e2334eb-a87b-4d26-9466-2ade8b46959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714</Words>
  <Application>Microsoft Office PowerPoint</Application>
  <PresentationFormat>Grand écran</PresentationFormat>
  <Paragraphs>76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Georgia Pro Cond Light</vt:lpstr>
      <vt:lpstr>Speak Pro</vt:lpstr>
      <vt:lpstr>Wingdings 2</vt:lpstr>
      <vt:lpstr>SlateVTI</vt:lpstr>
      <vt:lpstr>Week1: Introduction</vt:lpstr>
      <vt:lpstr>IDE Configuration</vt:lpstr>
      <vt:lpstr>Github as a sharing platform</vt:lpstr>
      <vt:lpstr>Remember What is Competitive Programming</vt:lpstr>
      <vt:lpstr>What does a problem consist of ?</vt:lpstr>
      <vt:lpstr>An Example of a Problem</vt:lpstr>
      <vt:lpstr>Example Analysis</vt:lpstr>
      <vt:lpstr>A Program</vt:lpstr>
      <vt:lpstr>Variables: units of storage</vt:lpstr>
      <vt:lpstr>Variable Declaration</vt:lpstr>
      <vt:lpstr>How to interact with program ?</vt:lpstr>
      <vt:lpstr>Input and Output in C++</vt:lpstr>
      <vt:lpstr>Let’s write our first program !</vt:lpstr>
      <vt:lpstr>Let’s solve the example !</vt:lpstr>
      <vt:lpstr>Ready for a harder version ?</vt:lpstr>
      <vt:lpstr>Let’s think !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Week1: Introduction</dc:title>
  <dc:creator>NAZIR NAYAL</dc:creator>
  <cp:lastModifiedBy>NAZIR NAYAL</cp:lastModifiedBy>
  <cp:revision>1</cp:revision>
  <dcterms:created xsi:type="dcterms:W3CDTF">2019-10-07T09:29:00Z</dcterms:created>
  <dcterms:modified xsi:type="dcterms:W3CDTF">2019-10-07T15:37:22Z</dcterms:modified>
</cp:coreProperties>
</file>