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3" r:id="rId3"/>
    <p:sldId id="2027" r:id="rId4"/>
    <p:sldId id="2031" r:id="rId5"/>
    <p:sldId id="2032" r:id="rId6"/>
    <p:sldId id="2033" r:id="rId7"/>
    <p:sldId id="2034" r:id="rId8"/>
    <p:sldId id="2035" r:id="rId9"/>
    <p:sldId id="2036" r:id="rId10"/>
    <p:sldId id="2037" r:id="rId11"/>
    <p:sldId id="2038" r:id="rId12"/>
    <p:sldId id="2039" r:id="rId13"/>
    <p:sldId id="202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87" userDrawn="1">
          <p15:clr>
            <a:srgbClr val="A4A3A4"/>
          </p15:clr>
        </p15:guide>
        <p15:guide id="3" pos="2048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18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393" userDrawn="1">
          <p15:clr>
            <a:srgbClr val="A4A3A4"/>
          </p15:clr>
        </p15:guide>
        <p15:guide id="10" orient="horz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E0F"/>
    <a:srgbClr val="D9D9D8"/>
    <a:srgbClr val="F3F3F3"/>
    <a:srgbClr val="B4B4B5"/>
    <a:srgbClr val="B3B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/>
    <p:restoredTop sz="95439"/>
  </p:normalViewPr>
  <p:slideViewPr>
    <p:cSldViewPr snapToGrid="0" snapToObjects="1" showGuides="1">
      <p:cViewPr varScale="1">
        <p:scale>
          <a:sx n="70" d="100"/>
          <a:sy n="70" d="100"/>
        </p:scale>
        <p:origin x="948" y="72"/>
      </p:cViewPr>
      <p:guideLst>
        <p:guide orient="horz" pos="2160"/>
        <p:guide pos="7287"/>
        <p:guide pos="2048"/>
        <p:guide pos="3840"/>
        <p:guide orient="horz" pos="346"/>
        <p:guide orient="horz" pos="3974"/>
        <p:guide pos="5518"/>
        <p:guide pos="2139"/>
        <p:guide pos="393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1st Time</c:v>
                </c:pt>
                <c:pt idx="1">
                  <c:v>2nd Time</c:v>
                </c:pt>
                <c:pt idx="2">
                  <c:v>3rd Time</c:v>
                </c:pt>
                <c:pt idx="3">
                  <c:v>4th Time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187</c:v>
                </c:pt>
                <c:pt idx="2">
                  <c:v>390</c:v>
                </c:pt>
                <c:pt idx="3">
                  <c:v>521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275503712"/>
        <c:axId val="275499400"/>
      </c:barChart>
      <c:catAx>
        <c:axId val="27550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499400"/>
        <c:crosses val="autoZero"/>
        <c:auto val="1"/>
        <c:lblAlgn val="ctr"/>
        <c:lblOffset val="100"/>
        <c:noMultiLvlLbl val="0"/>
      </c:catAx>
      <c:valAx>
        <c:axId val="275499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503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C13D0E-47E7-444F-A678-CC8D422018EF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D8DA0EC-444C-4C4F-9E5C-5541150BCDFA}">
      <dgm:prSet custT="1"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pPr algn="ctr" rtl="0"/>
          <a:r>
            <a:rPr lang="en-US" sz="2000" b="1" u="sng" dirty="0" smtClean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rPr>
            <a:t>Submitted By</a:t>
          </a:r>
          <a:r>
            <a:rPr lang="en-US" sz="2000" b="1" dirty="0" smtClean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rPr>
            <a:t> :</a:t>
          </a:r>
          <a:endParaRPr lang="en-US" sz="2000" dirty="0">
            <a:solidFill>
              <a:schemeClr val="bg2">
                <a:lumMod val="50000"/>
              </a:schemeClr>
            </a:solidFill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78D3A14D-B0A1-4381-840D-2BBDF82952F0}" type="parTrans" cxnId="{F7C672B9-043E-4084-8B34-595276183417}">
      <dgm:prSet/>
      <dgm:spPr/>
      <dgm:t>
        <a:bodyPr/>
        <a:lstStyle/>
        <a:p>
          <a:endParaRPr lang="en-US"/>
        </a:p>
      </dgm:t>
    </dgm:pt>
    <dgm:pt modelId="{11AF087A-402C-42D1-AAF5-23D76D62964A}" type="sibTrans" cxnId="{F7C672B9-043E-4084-8B34-595276183417}">
      <dgm:prSet/>
      <dgm:spPr/>
      <dgm:t>
        <a:bodyPr/>
        <a:lstStyle/>
        <a:p>
          <a:endParaRPr lang="en-US"/>
        </a:p>
      </dgm:t>
    </dgm:pt>
    <dgm:pt modelId="{6CE84231-002B-456D-88FA-6A283C7F4EDD}" type="pres">
      <dgm:prSet presAssocID="{D1C13D0E-47E7-444F-A678-CC8D422018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2031AF-813A-4277-9241-CC17772931CD}" type="pres">
      <dgm:prSet presAssocID="{3D8DA0EC-444C-4C4F-9E5C-5541150BCDF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02D09-FA68-4FC3-9ED2-2E37D41520F3}" type="presOf" srcId="{D1C13D0E-47E7-444F-A678-CC8D422018EF}" destId="{6CE84231-002B-456D-88FA-6A283C7F4EDD}" srcOrd="0" destOrd="0" presId="urn:microsoft.com/office/officeart/2005/8/layout/vList2"/>
    <dgm:cxn modelId="{AA82E1FD-C1EF-4506-9037-404FCB0F0248}" type="presOf" srcId="{3D8DA0EC-444C-4C4F-9E5C-5541150BCDFA}" destId="{492031AF-813A-4277-9241-CC17772931CD}" srcOrd="0" destOrd="0" presId="urn:microsoft.com/office/officeart/2005/8/layout/vList2"/>
    <dgm:cxn modelId="{F7C672B9-043E-4084-8B34-595276183417}" srcId="{D1C13D0E-47E7-444F-A678-CC8D422018EF}" destId="{3D8DA0EC-444C-4C4F-9E5C-5541150BCDFA}" srcOrd="0" destOrd="0" parTransId="{78D3A14D-B0A1-4381-840D-2BBDF82952F0}" sibTransId="{11AF087A-402C-42D1-AAF5-23D76D62964A}"/>
    <dgm:cxn modelId="{0201A66B-FB64-47C2-B160-8B9F4095DC84}" type="presParOf" srcId="{6CE84231-002B-456D-88FA-6A283C7F4EDD}" destId="{492031AF-813A-4277-9241-CC17772931C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A63B2D-9970-43E9-831F-CE79BA3B69F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C0295B-7668-466D-A8C2-779519436076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rPr>
            <a:t>Contents</a:t>
          </a:r>
          <a:endParaRPr lang="en-US" dirty="0">
            <a:solidFill>
              <a:schemeClr val="bg1"/>
            </a:solidFill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AD9781C1-033C-465C-928D-696F49EE3568}" type="parTrans" cxnId="{342A902A-6208-4212-84CD-7C68C6D9FB6A}">
      <dgm:prSet/>
      <dgm:spPr/>
      <dgm:t>
        <a:bodyPr/>
        <a:lstStyle/>
        <a:p>
          <a:endParaRPr lang="en-US"/>
        </a:p>
      </dgm:t>
    </dgm:pt>
    <dgm:pt modelId="{35B8634F-EF66-4070-A7CB-C8A7536B149D}" type="sibTrans" cxnId="{342A902A-6208-4212-84CD-7C68C6D9FB6A}">
      <dgm:prSet/>
      <dgm:spPr/>
      <dgm:t>
        <a:bodyPr/>
        <a:lstStyle/>
        <a:p>
          <a:endParaRPr lang="en-US"/>
        </a:p>
      </dgm:t>
    </dgm:pt>
    <dgm:pt modelId="{2218D9EF-237A-43D2-917C-63056D1EE789}" type="pres">
      <dgm:prSet presAssocID="{C7A63B2D-9970-43E9-831F-CE79BA3B69F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3CBFB7-44D5-493B-A9B6-20CA75F11D03}" type="pres">
      <dgm:prSet presAssocID="{2BC0295B-7668-466D-A8C2-779519436076}" presName="linNode" presStyleCnt="0"/>
      <dgm:spPr/>
    </dgm:pt>
    <dgm:pt modelId="{EE530007-D431-4AE4-AE22-F38178D97DBA}" type="pres">
      <dgm:prSet presAssocID="{2BC0295B-7668-466D-A8C2-77951943607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67C691-8379-4398-9887-B0E62AC16834}" type="presOf" srcId="{2BC0295B-7668-466D-A8C2-779519436076}" destId="{EE530007-D431-4AE4-AE22-F38178D97DBA}" srcOrd="0" destOrd="0" presId="urn:microsoft.com/office/officeart/2005/8/layout/vList5"/>
    <dgm:cxn modelId="{8CE16119-241E-49BA-A9A0-2F5FDD1AE191}" type="presOf" srcId="{C7A63B2D-9970-43E9-831F-CE79BA3B69F3}" destId="{2218D9EF-237A-43D2-917C-63056D1EE789}" srcOrd="0" destOrd="0" presId="urn:microsoft.com/office/officeart/2005/8/layout/vList5"/>
    <dgm:cxn modelId="{342A902A-6208-4212-84CD-7C68C6D9FB6A}" srcId="{C7A63B2D-9970-43E9-831F-CE79BA3B69F3}" destId="{2BC0295B-7668-466D-A8C2-779519436076}" srcOrd="0" destOrd="0" parTransId="{AD9781C1-033C-465C-928D-696F49EE3568}" sibTransId="{35B8634F-EF66-4070-A7CB-C8A7536B149D}"/>
    <dgm:cxn modelId="{97932A71-78DC-4BA7-80E4-10910DAD0BD8}" type="presParOf" srcId="{2218D9EF-237A-43D2-917C-63056D1EE789}" destId="{393CBFB7-44D5-493B-A9B6-20CA75F11D03}" srcOrd="0" destOrd="0" presId="urn:microsoft.com/office/officeart/2005/8/layout/vList5"/>
    <dgm:cxn modelId="{92E31921-172E-4039-8877-3983D660621F}" type="presParOf" srcId="{393CBFB7-44D5-493B-A9B6-20CA75F11D03}" destId="{EE530007-D431-4AE4-AE22-F38178D97DB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290E9B-810B-4E56-B6EC-E676E354A8C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A5EE7E-6A2B-47E4-8BC4-D1AAF215B1DC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rPr>
            <a:t>User Components</a:t>
          </a:r>
          <a:endParaRPr lang="en-US" dirty="0">
            <a:solidFill>
              <a:schemeClr val="bg1"/>
            </a:solidFill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C3EEB024-08E4-4186-98C3-3F6F801CC2A8}" type="parTrans" cxnId="{D4B2A928-55FC-4A01-8278-16F439658CA9}">
      <dgm:prSet/>
      <dgm:spPr/>
      <dgm:t>
        <a:bodyPr/>
        <a:lstStyle/>
        <a:p>
          <a:endParaRPr lang="en-US"/>
        </a:p>
      </dgm:t>
    </dgm:pt>
    <dgm:pt modelId="{953B1B8B-1E63-47AC-8464-CF6FD5DE699B}" type="sibTrans" cxnId="{D4B2A928-55FC-4A01-8278-16F439658CA9}">
      <dgm:prSet/>
      <dgm:spPr/>
      <dgm:t>
        <a:bodyPr/>
        <a:lstStyle/>
        <a:p>
          <a:endParaRPr lang="en-US"/>
        </a:p>
      </dgm:t>
    </dgm:pt>
    <dgm:pt modelId="{9CB58BE6-35D5-4A6C-B1DD-6BFFB131F1F1}" type="pres">
      <dgm:prSet presAssocID="{1B290E9B-810B-4E56-B6EC-E676E354A8C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7F9162-7446-4371-B516-DB9741D24505}" type="pres">
      <dgm:prSet presAssocID="{1DA5EE7E-6A2B-47E4-8BC4-D1AAF215B1DC}" presName="linNode" presStyleCnt="0"/>
      <dgm:spPr/>
    </dgm:pt>
    <dgm:pt modelId="{20811E3A-1D73-44B3-8004-12B98CA3D931}" type="pres">
      <dgm:prSet presAssocID="{1DA5EE7E-6A2B-47E4-8BC4-D1AAF215B1D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B662EA-0972-41EB-B226-9B32B005FCDD}" type="presOf" srcId="{1DA5EE7E-6A2B-47E4-8BC4-D1AAF215B1DC}" destId="{20811E3A-1D73-44B3-8004-12B98CA3D931}" srcOrd="0" destOrd="0" presId="urn:microsoft.com/office/officeart/2005/8/layout/vList5"/>
    <dgm:cxn modelId="{D4B2A928-55FC-4A01-8278-16F439658CA9}" srcId="{1B290E9B-810B-4E56-B6EC-E676E354A8C6}" destId="{1DA5EE7E-6A2B-47E4-8BC4-D1AAF215B1DC}" srcOrd="0" destOrd="0" parTransId="{C3EEB024-08E4-4186-98C3-3F6F801CC2A8}" sibTransId="{953B1B8B-1E63-47AC-8464-CF6FD5DE699B}"/>
    <dgm:cxn modelId="{F26176D0-E24A-4B2B-93CB-0F7E309C391E}" type="presOf" srcId="{1B290E9B-810B-4E56-B6EC-E676E354A8C6}" destId="{9CB58BE6-35D5-4A6C-B1DD-6BFFB131F1F1}" srcOrd="0" destOrd="0" presId="urn:microsoft.com/office/officeart/2005/8/layout/vList5"/>
    <dgm:cxn modelId="{AE281A40-E94B-4E54-9925-2B26F2B0F2E1}" type="presParOf" srcId="{9CB58BE6-35D5-4A6C-B1DD-6BFFB131F1F1}" destId="{0C7F9162-7446-4371-B516-DB9741D24505}" srcOrd="0" destOrd="0" presId="urn:microsoft.com/office/officeart/2005/8/layout/vList5"/>
    <dgm:cxn modelId="{DD08A790-51D3-4B78-9BA3-A8385417D89B}" type="presParOf" srcId="{0C7F9162-7446-4371-B516-DB9741D24505}" destId="{20811E3A-1D73-44B3-8004-12B98CA3D93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C4723C-0AB6-4B4D-9C9C-81924DB77DF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BE66F7-6E09-482B-97EF-B996550D8AB1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rPr>
            <a:t>Packages</a:t>
          </a:r>
          <a:endParaRPr lang="en-US" dirty="0">
            <a:solidFill>
              <a:schemeClr val="bg1"/>
            </a:solidFill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7ECF0276-AEBF-40F7-BFBC-6F0AC1C47C47}" type="parTrans" cxnId="{58E90C5A-D173-495F-B5C2-4D6B8E77299F}">
      <dgm:prSet/>
      <dgm:spPr/>
      <dgm:t>
        <a:bodyPr/>
        <a:lstStyle/>
        <a:p>
          <a:endParaRPr lang="en-US"/>
        </a:p>
      </dgm:t>
    </dgm:pt>
    <dgm:pt modelId="{0CA41A24-DD0A-4009-A222-986698B6AE1C}" type="sibTrans" cxnId="{58E90C5A-D173-495F-B5C2-4D6B8E77299F}">
      <dgm:prSet/>
      <dgm:spPr/>
      <dgm:t>
        <a:bodyPr/>
        <a:lstStyle/>
        <a:p>
          <a:endParaRPr lang="en-US"/>
        </a:p>
      </dgm:t>
    </dgm:pt>
    <dgm:pt modelId="{162A2D52-3AC4-45FB-A221-BCF34BDF2FB3}" type="pres">
      <dgm:prSet presAssocID="{BCC4723C-0AB6-4B4D-9C9C-81924DB77DF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6D8865-C653-4C5A-9EC9-38DDE69F4ED5}" type="pres">
      <dgm:prSet presAssocID="{90BE66F7-6E09-482B-97EF-B996550D8AB1}" presName="linNode" presStyleCnt="0"/>
      <dgm:spPr/>
    </dgm:pt>
    <dgm:pt modelId="{C793473C-35D2-489D-90FF-11A402A85D74}" type="pres">
      <dgm:prSet presAssocID="{90BE66F7-6E09-482B-97EF-B996550D8AB1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EB4906-D1D6-40AB-89BC-2C28FB39C8D3}" type="presOf" srcId="{BCC4723C-0AB6-4B4D-9C9C-81924DB77DF6}" destId="{162A2D52-3AC4-45FB-A221-BCF34BDF2FB3}" srcOrd="0" destOrd="0" presId="urn:microsoft.com/office/officeart/2005/8/layout/vList5"/>
    <dgm:cxn modelId="{E236D6C1-8E5E-4849-8D80-4636C2CD4A90}" type="presOf" srcId="{90BE66F7-6E09-482B-97EF-B996550D8AB1}" destId="{C793473C-35D2-489D-90FF-11A402A85D74}" srcOrd="0" destOrd="0" presId="urn:microsoft.com/office/officeart/2005/8/layout/vList5"/>
    <dgm:cxn modelId="{58E90C5A-D173-495F-B5C2-4D6B8E77299F}" srcId="{BCC4723C-0AB6-4B4D-9C9C-81924DB77DF6}" destId="{90BE66F7-6E09-482B-97EF-B996550D8AB1}" srcOrd="0" destOrd="0" parTransId="{7ECF0276-AEBF-40F7-BFBC-6F0AC1C47C47}" sibTransId="{0CA41A24-DD0A-4009-A222-986698B6AE1C}"/>
    <dgm:cxn modelId="{76192901-6A91-48FA-A1A7-5E3F5659FD32}" type="presParOf" srcId="{162A2D52-3AC4-45FB-A221-BCF34BDF2FB3}" destId="{FC6D8865-C653-4C5A-9EC9-38DDE69F4ED5}" srcOrd="0" destOrd="0" presId="urn:microsoft.com/office/officeart/2005/8/layout/vList5"/>
    <dgm:cxn modelId="{84D63C81-3C88-4907-9BCE-3B0D15BB3AAB}" type="presParOf" srcId="{FC6D8865-C653-4C5A-9EC9-38DDE69F4ED5}" destId="{C793473C-35D2-489D-90FF-11A402A85D7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B5CA4A-79D0-4406-BC0E-D219C53737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05B3B2-83C4-4036-93CD-B46DB8AB4610}">
      <dgm:prSet/>
      <dgm:spPr/>
      <dgm:t>
        <a:bodyPr/>
        <a:lstStyle/>
        <a:p>
          <a:pPr algn="ctr" rtl="0"/>
          <a:r>
            <a:rPr lang="en-US" b="1" dirty="0" smtClean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rPr>
            <a:t>Design</a:t>
          </a:r>
          <a:endParaRPr lang="en-US" dirty="0">
            <a:solidFill>
              <a:schemeClr val="bg1"/>
            </a:solidFill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345BD939-CCF7-4486-944A-AB88FEB02804}" type="parTrans" cxnId="{B49ED6BA-FEF3-4F43-990C-06E53627A82B}">
      <dgm:prSet/>
      <dgm:spPr/>
      <dgm:t>
        <a:bodyPr/>
        <a:lstStyle/>
        <a:p>
          <a:endParaRPr lang="en-US"/>
        </a:p>
      </dgm:t>
    </dgm:pt>
    <dgm:pt modelId="{04909716-14B9-40DE-A875-70442B658BCD}" type="sibTrans" cxnId="{B49ED6BA-FEF3-4F43-990C-06E53627A82B}">
      <dgm:prSet/>
      <dgm:spPr/>
      <dgm:t>
        <a:bodyPr/>
        <a:lstStyle/>
        <a:p>
          <a:endParaRPr lang="en-US"/>
        </a:p>
      </dgm:t>
    </dgm:pt>
    <dgm:pt modelId="{790C4216-3895-44C0-8A17-2198084BB4AB}" type="pres">
      <dgm:prSet presAssocID="{60B5CA4A-79D0-4406-BC0E-D219C53737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D67CB0-624E-40B9-A58F-EC3E29341B40}" type="pres">
      <dgm:prSet presAssocID="{7505B3B2-83C4-4036-93CD-B46DB8AB4610}" presName="parentText" presStyleLbl="node1" presStyleIdx="0" presStyleCnt="1" custLinFactNeighborY="26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6020E0-8978-4ACE-B201-83A7EAC6DA74}" type="presOf" srcId="{60B5CA4A-79D0-4406-BC0E-D219C53737B7}" destId="{790C4216-3895-44C0-8A17-2198084BB4AB}" srcOrd="0" destOrd="0" presId="urn:microsoft.com/office/officeart/2005/8/layout/vList2"/>
    <dgm:cxn modelId="{B49ED6BA-FEF3-4F43-990C-06E53627A82B}" srcId="{60B5CA4A-79D0-4406-BC0E-D219C53737B7}" destId="{7505B3B2-83C4-4036-93CD-B46DB8AB4610}" srcOrd="0" destOrd="0" parTransId="{345BD939-CCF7-4486-944A-AB88FEB02804}" sibTransId="{04909716-14B9-40DE-A875-70442B658BCD}"/>
    <dgm:cxn modelId="{ABD90589-AD90-44E3-BDB4-0B0724CCB9BF}" type="presOf" srcId="{7505B3B2-83C4-4036-93CD-B46DB8AB4610}" destId="{8BD67CB0-624E-40B9-A58F-EC3E29341B40}" srcOrd="0" destOrd="0" presId="urn:microsoft.com/office/officeart/2005/8/layout/vList2"/>
    <dgm:cxn modelId="{37F03E5D-3541-4053-9B2D-235FF4956D99}" type="presParOf" srcId="{790C4216-3895-44C0-8A17-2198084BB4AB}" destId="{8BD67CB0-624E-40B9-A58F-EC3E29341B4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5F4063-9F1A-4425-9961-68D65C9BFB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1D31EE-9CC1-408C-9009-8EB5D4FEEEB0}">
      <dgm:prSet/>
      <dgm:spPr/>
      <dgm:t>
        <a:bodyPr/>
        <a:lstStyle/>
        <a:p>
          <a:pPr algn="ctr" rtl="0"/>
          <a:r>
            <a:rPr lang="en-US" b="1" dirty="0" smtClean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rPr>
            <a:t>Implementation</a:t>
          </a:r>
          <a:endParaRPr lang="en-US" dirty="0">
            <a:solidFill>
              <a:schemeClr val="bg1"/>
            </a:solidFill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7C9158C7-EBFA-4C7E-826F-E08AE64524FB}" type="parTrans" cxnId="{41172BE8-516A-4227-ACCE-8B4B970B01D4}">
      <dgm:prSet/>
      <dgm:spPr/>
      <dgm:t>
        <a:bodyPr/>
        <a:lstStyle/>
        <a:p>
          <a:endParaRPr lang="en-US"/>
        </a:p>
      </dgm:t>
    </dgm:pt>
    <dgm:pt modelId="{035948C8-918E-4F10-80F3-B4D5F172D792}" type="sibTrans" cxnId="{41172BE8-516A-4227-ACCE-8B4B970B01D4}">
      <dgm:prSet/>
      <dgm:spPr/>
      <dgm:t>
        <a:bodyPr/>
        <a:lstStyle/>
        <a:p>
          <a:endParaRPr lang="en-US"/>
        </a:p>
      </dgm:t>
    </dgm:pt>
    <dgm:pt modelId="{6DC311B0-B35B-4DE0-B1C6-01A38D513C32}" type="pres">
      <dgm:prSet presAssocID="{3C5F4063-9F1A-4425-9961-68D65C9BFB1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081991-AA1B-4992-818C-E28CC5AEA347}" type="pres">
      <dgm:prSet presAssocID="{021D31EE-9CC1-408C-9009-8EB5D4FEEEB0}" presName="parentText" presStyleLbl="node1" presStyleIdx="0" presStyleCnt="1" custLinFactNeighborX="404" custLinFactNeighborY="-18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3FD39A-BE6E-45A5-AD66-7ECC769B7773}" type="presOf" srcId="{021D31EE-9CC1-408C-9009-8EB5D4FEEEB0}" destId="{31081991-AA1B-4992-818C-E28CC5AEA347}" srcOrd="0" destOrd="0" presId="urn:microsoft.com/office/officeart/2005/8/layout/vList2"/>
    <dgm:cxn modelId="{41172BE8-516A-4227-ACCE-8B4B970B01D4}" srcId="{3C5F4063-9F1A-4425-9961-68D65C9BFB13}" destId="{021D31EE-9CC1-408C-9009-8EB5D4FEEEB0}" srcOrd="0" destOrd="0" parTransId="{7C9158C7-EBFA-4C7E-826F-E08AE64524FB}" sibTransId="{035948C8-918E-4F10-80F3-B4D5F172D792}"/>
    <dgm:cxn modelId="{C371431F-255F-4DAD-BF8F-8A95952C5D95}" type="presOf" srcId="{3C5F4063-9F1A-4425-9961-68D65C9BFB13}" destId="{6DC311B0-B35B-4DE0-B1C6-01A38D513C32}" srcOrd="0" destOrd="0" presId="urn:microsoft.com/office/officeart/2005/8/layout/vList2"/>
    <dgm:cxn modelId="{175CFFF0-044D-495A-AC00-3142A943DFA5}" type="presParOf" srcId="{6DC311B0-B35B-4DE0-B1C6-01A38D513C32}" destId="{31081991-AA1B-4992-818C-E28CC5AEA3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5F4063-9F1A-4425-9961-68D65C9BFB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1D31EE-9CC1-408C-9009-8EB5D4FEEEB0}">
      <dgm:prSet/>
      <dgm:spPr/>
      <dgm:t>
        <a:bodyPr/>
        <a:lstStyle/>
        <a:p>
          <a:pPr algn="ctr" rtl="0"/>
          <a:r>
            <a:rPr lang="en-US" b="1" dirty="0" smtClean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rPr>
            <a:t>Implementation</a:t>
          </a:r>
          <a:endParaRPr lang="en-US" dirty="0">
            <a:solidFill>
              <a:schemeClr val="bg1"/>
            </a:solidFill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7C9158C7-EBFA-4C7E-826F-E08AE64524FB}" type="parTrans" cxnId="{41172BE8-516A-4227-ACCE-8B4B970B01D4}">
      <dgm:prSet/>
      <dgm:spPr/>
      <dgm:t>
        <a:bodyPr/>
        <a:lstStyle/>
        <a:p>
          <a:endParaRPr lang="en-US"/>
        </a:p>
      </dgm:t>
    </dgm:pt>
    <dgm:pt modelId="{035948C8-918E-4F10-80F3-B4D5F172D792}" type="sibTrans" cxnId="{41172BE8-516A-4227-ACCE-8B4B970B01D4}">
      <dgm:prSet/>
      <dgm:spPr/>
      <dgm:t>
        <a:bodyPr/>
        <a:lstStyle/>
        <a:p>
          <a:endParaRPr lang="en-US"/>
        </a:p>
      </dgm:t>
    </dgm:pt>
    <dgm:pt modelId="{6DC311B0-B35B-4DE0-B1C6-01A38D513C32}" type="pres">
      <dgm:prSet presAssocID="{3C5F4063-9F1A-4425-9961-68D65C9BFB1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081991-AA1B-4992-818C-E28CC5AEA347}" type="pres">
      <dgm:prSet presAssocID="{021D31EE-9CC1-408C-9009-8EB5D4FEEEB0}" presName="parentText" presStyleLbl="node1" presStyleIdx="0" presStyleCnt="1" custLinFactNeighborX="404" custLinFactNeighborY="-18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172BE8-516A-4227-ACCE-8B4B970B01D4}" srcId="{3C5F4063-9F1A-4425-9961-68D65C9BFB13}" destId="{021D31EE-9CC1-408C-9009-8EB5D4FEEEB0}" srcOrd="0" destOrd="0" parTransId="{7C9158C7-EBFA-4C7E-826F-E08AE64524FB}" sibTransId="{035948C8-918E-4F10-80F3-B4D5F172D792}"/>
    <dgm:cxn modelId="{A5CA5B42-9EF6-41D5-B57A-0DAB7372FF34}" type="presOf" srcId="{3C5F4063-9F1A-4425-9961-68D65C9BFB13}" destId="{6DC311B0-B35B-4DE0-B1C6-01A38D513C32}" srcOrd="0" destOrd="0" presId="urn:microsoft.com/office/officeart/2005/8/layout/vList2"/>
    <dgm:cxn modelId="{71A89BBE-1698-41B9-B541-E6F437DD2C9F}" type="presOf" srcId="{021D31EE-9CC1-408C-9009-8EB5D4FEEEB0}" destId="{31081991-AA1B-4992-818C-E28CC5AEA347}" srcOrd="0" destOrd="0" presId="urn:microsoft.com/office/officeart/2005/8/layout/vList2"/>
    <dgm:cxn modelId="{818BAF69-1512-4412-9360-AC5A8E22C47D}" type="presParOf" srcId="{6DC311B0-B35B-4DE0-B1C6-01A38D513C32}" destId="{31081991-AA1B-4992-818C-E28CC5AEA3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C5F4063-9F1A-4425-9961-68D65C9BFB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1D31EE-9CC1-408C-9009-8EB5D4FEEEB0}">
      <dgm:prSet/>
      <dgm:spPr/>
      <dgm:t>
        <a:bodyPr/>
        <a:lstStyle/>
        <a:p>
          <a:pPr algn="ctr" rtl="0"/>
          <a:r>
            <a:rPr lang="en-US" b="1" dirty="0" smtClean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rPr>
            <a:t>Implementation</a:t>
          </a:r>
          <a:endParaRPr lang="en-US" dirty="0">
            <a:solidFill>
              <a:schemeClr val="bg1"/>
            </a:solidFill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035948C8-918E-4F10-80F3-B4D5F172D792}" type="sibTrans" cxnId="{41172BE8-516A-4227-ACCE-8B4B970B01D4}">
      <dgm:prSet/>
      <dgm:spPr/>
      <dgm:t>
        <a:bodyPr/>
        <a:lstStyle/>
        <a:p>
          <a:endParaRPr lang="en-US"/>
        </a:p>
      </dgm:t>
    </dgm:pt>
    <dgm:pt modelId="{7C9158C7-EBFA-4C7E-826F-E08AE64524FB}" type="parTrans" cxnId="{41172BE8-516A-4227-ACCE-8B4B970B01D4}">
      <dgm:prSet/>
      <dgm:spPr/>
      <dgm:t>
        <a:bodyPr/>
        <a:lstStyle/>
        <a:p>
          <a:endParaRPr lang="en-US"/>
        </a:p>
      </dgm:t>
    </dgm:pt>
    <dgm:pt modelId="{6DC311B0-B35B-4DE0-B1C6-01A38D513C32}" type="pres">
      <dgm:prSet presAssocID="{3C5F4063-9F1A-4425-9961-68D65C9BFB1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081991-AA1B-4992-818C-E28CC5AEA347}" type="pres">
      <dgm:prSet presAssocID="{021D31EE-9CC1-408C-9009-8EB5D4FEEEB0}" presName="parentText" presStyleLbl="node1" presStyleIdx="0" presStyleCnt="1" custLinFactNeighborX="404" custLinFactNeighborY="-18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91E503-1D87-4DE7-943E-0C1A045F7F30}" type="presOf" srcId="{3C5F4063-9F1A-4425-9961-68D65C9BFB13}" destId="{6DC311B0-B35B-4DE0-B1C6-01A38D513C32}" srcOrd="0" destOrd="0" presId="urn:microsoft.com/office/officeart/2005/8/layout/vList2"/>
    <dgm:cxn modelId="{0F63E047-B923-44DD-9016-22E8CE1A80BC}" type="presOf" srcId="{021D31EE-9CC1-408C-9009-8EB5D4FEEEB0}" destId="{31081991-AA1B-4992-818C-E28CC5AEA347}" srcOrd="0" destOrd="0" presId="urn:microsoft.com/office/officeart/2005/8/layout/vList2"/>
    <dgm:cxn modelId="{41172BE8-516A-4227-ACCE-8B4B970B01D4}" srcId="{3C5F4063-9F1A-4425-9961-68D65C9BFB13}" destId="{021D31EE-9CC1-408C-9009-8EB5D4FEEEB0}" srcOrd="0" destOrd="0" parTransId="{7C9158C7-EBFA-4C7E-826F-E08AE64524FB}" sibTransId="{035948C8-918E-4F10-80F3-B4D5F172D792}"/>
    <dgm:cxn modelId="{69AEA5A5-2611-4D1B-AD5E-148224DC7D6A}" type="presParOf" srcId="{6DC311B0-B35B-4DE0-B1C6-01A38D513C32}" destId="{31081991-AA1B-4992-818C-E28CC5AEA3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031AF-813A-4277-9241-CC17772931CD}">
      <dsp:nvSpPr>
        <dsp:cNvPr id="0" name=""/>
        <dsp:cNvSpPr/>
      </dsp:nvSpPr>
      <dsp:spPr>
        <a:xfrm>
          <a:off x="0" y="67"/>
          <a:ext cx="4696258" cy="46477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smtClean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rPr>
            <a:t>Submitted By</a:t>
          </a:r>
          <a:r>
            <a:rPr lang="en-US" sz="2000" b="1" kern="1200" dirty="0" smtClean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rPr>
            <a:t> :</a:t>
          </a:r>
          <a:endParaRPr lang="en-US" sz="2000" kern="1200" dirty="0">
            <a:solidFill>
              <a:schemeClr val="bg2">
                <a:lumMod val="50000"/>
              </a:schemeClr>
            </a:solidFill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22689" y="22756"/>
        <a:ext cx="4650880" cy="419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30007-D431-4AE4-AE22-F38178D97DBA}">
      <dsp:nvSpPr>
        <dsp:cNvPr id="0" name=""/>
        <dsp:cNvSpPr/>
      </dsp:nvSpPr>
      <dsp:spPr>
        <a:xfrm>
          <a:off x="3547485" y="0"/>
          <a:ext cx="3990921" cy="593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rPr>
            <a:t>Contents</a:t>
          </a:r>
          <a:endParaRPr lang="en-US" sz="2800" kern="1200" dirty="0">
            <a:solidFill>
              <a:schemeClr val="bg1"/>
            </a:solidFill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3576461" y="28976"/>
        <a:ext cx="3932969" cy="535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11E3A-1D73-44B3-8004-12B98CA3D931}">
      <dsp:nvSpPr>
        <dsp:cNvPr id="0" name=""/>
        <dsp:cNvSpPr/>
      </dsp:nvSpPr>
      <dsp:spPr>
        <a:xfrm>
          <a:off x="3395597" y="0"/>
          <a:ext cx="3820046" cy="5329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rPr>
            <a:t>User Components</a:t>
          </a:r>
          <a:endParaRPr lang="en-US" sz="2500" kern="1200" dirty="0">
            <a:solidFill>
              <a:schemeClr val="bg1"/>
            </a:solidFill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3421611" y="26014"/>
        <a:ext cx="3768018" cy="4808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3473C-35D2-489D-90FF-11A402A85D74}">
      <dsp:nvSpPr>
        <dsp:cNvPr id="0" name=""/>
        <dsp:cNvSpPr/>
      </dsp:nvSpPr>
      <dsp:spPr>
        <a:xfrm>
          <a:off x="3166280" y="0"/>
          <a:ext cx="3562065" cy="553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rPr>
            <a:t>Packages</a:t>
          </a:r>
          <a:endParaRPr lang="en-US" sz="2600" kern="1200" dirty="0">
            <a:solidFill>
              <a:schemeClr val="bg1"/>
            </a:solidFill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3193293" y="27013"/>
        <a:ext cx="3508039" cy="4993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67CB0-624E-40B9-A58F-EC3E29341B40}">
      <dsp:nvSpPr>
        <dsp:cNvPr id="0" name=""/>
        <dsp:cNvSpPr/>
      </dsp:nvSpPr>
      <dsp:spPr>
        <a:xfrm>
          <a:off x="0" y="25102"/>
          <a:ext cx="3125338" cy="5282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rPr>
            <a:t>Design</a:t>
          </a:r>
          <a:endParaRPr lang="en-US" sz="2100" kern="1200" dirty="0">
            <a:solidFill>
              <a:schemeClr val="bg1"/>
            </a:solidFill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25787" y="50889"/>
        <a:ext cx="3073764" cy="4766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81991-AA1B-4992-818C-E28CC5AEA347}">
      <dsp:nvSpPr>
        <dsp:cNvPr id="0" name=""/>
        <dsp:cNvSpPr/>
      </dsp:nvSpPr>
      <dsp:spPr>
        <a:xfrm>
          <a:off x="0" y="304"/>
          <a:ext cx="3377155" cy="50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rPr>
            <a:t>Implementation</a:t>
          </a:r>
          <a:endParaRPr lang="en-US" sz="2000" kern="1200" dirty="0">
            <a:solidFill>
              <a:schemeClr val="bg1"/>
            </a:solidFill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24559" y="24863"/>
        <a:ext cx="3328037" cy="4539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81991-AA1B-4992-818C-E28CC5AEA347}">
      <dsp:nvSpPr>
        <dsp:cNvPr id="0" name=""/>
        <dsp:cNvSpPr/>
      </dsp:nvSpPr>
      <dsp:spPr>
        <a:xfrm>
          <a:off x="0" y="304"/>
          <a:ext cx="3377155" cy="50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rPr>
            <a:t>Implementation</a:t>
          </a:r>
          <a:endParaRPr lang="en-US" sz="2000" kern="1200" dirty="0">
            <a:solidFill>
              <a:schemeClr val="bg1"/>
            </a:solidFill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24559" y="24863"/>
        <a:ext cx="3328037" cy="4539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81991-AA1B-4992-818C-E28CC5AEA347}">
      <dsp:nvSpPr>
        <dsp:cNvPr id="0" name=""/>
        <dsp:cNvSpPr/>
      </dsp:nvSpPr>
      <dsp:spPr>
        <a:xfrm>
          <a:off x="0" y="304"/>
          <a:ext cx="3377155" cy="50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rPr>
            <a:t>Implementation</a:t>
          </a:r>
          <a:endParaRPr lang="en-US" sz="2000" kern="1200" dirty="0">
            <a:solidFill>
              <a:schemeClr val="bg1"/>
            </a:solidFill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24559" y="24863"/>
        <a:ext cx="3328037" cy="453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6367838-CB9E-1C4E-B6E3-A78C0BA00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>
              <a:latin typeface="Open Sans Light" panose="020B0306030504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04E375D-1A8F-9F4D-8CC8-BAE8A5E91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8E09-BFC9-6B48-96B7-BE5177A01D51}" type="datetimeFigureOut">
              <a:rPr lang="es-ES_tradnl" smtClean="0">
                <a:latin typeface="Open Sans Light" panose="020B0306030504020204" pitchFamily="34" charset="0"/>
              </a:rPr>
              <a:t>12/07/2020</a:t>
            </a:fld>
            <a:endParaRPr lang="es-ES_tradnl" dirty="0">
              <a:latin typeface="Open Sans Light" panose="020B03060305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E7A4FF-704A-954D-BC9C-F371462E0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>
              <a:latin typeface="Open Sans Light" panose="020B03060305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B4880EF-7252-FC47-A361-5A3684F19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D33-B625-EE45-B94F-4FC0DF67D7D4}" type="slidenum">
              <a:rPr lang="es-ES_tradnl" smtClean="0">
                <a:latin typeface="Open Sans Light" panose="020B0306030504020204" pitchFamily="34" charset="0"/>
              </a:rPr>
              <a:t>‹#›</a:t>
            </a:fld>
            <a:endParaRPr lang="es-ES_tradnl" dirty="0">
              <a:latin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7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88EDFB7E-8A14-5F4A-A8BC-FEC574E653A4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4A1814F3-7BF6-CC41-BA5F-F3649E84E6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CD3A2186-74A7-4D49-97B1-72D8AFBC1C62}"/>
              </a:ext>
            </a:extLst>
          </p:cNvPr>
          <p:cNvSpPr/>
          <p:nvPr userDrawn="1"/>
        </p:nvSpPr>
        <p:spPr>
          <a:xfrm>
            <a:off x="1510151" y="1240471"/>
            <a:ext cx="9171701" cy="44121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35EF88C4-BD4C-6B4F-8E97-850FB8BDB1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1016" y="861588"/>
            <a:ext cx="5237159" cy="52126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0">
            <a:solidFill>
              <a:schemeClr val="bg2"/>
            </a:solidFill>
          </a:ln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Open Sans Light" panose="020B0306030504020204" pitchFamily="34" charset="0"/>
                <a:ea typeface="Roboto Regular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EF2CC63-413D-C44C-8B5F-FDED49DF674A}"/>
              </a:ext>
            </a:extLst>
          </p:cNvPr>
          <p:cNvSpPr/>
          <p:nvPr userDrawn="1"/>
        </p:nvSpPr>
        <p:spPr>
          <a:xfrm>
            <a:off x="6608618" y="533890"/>
            <a:ext cx="5043052" cy="58114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74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5951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243F5BF-112A-4F40-87E2-08EABD910DBC}"/>
              </a:ext>
            </a:extLst>
          </p:cNvPr>
          <p:cNvSpPr/>
          <p:nvPr userDrawn="1"/>
        </p:nvSpPr>
        <p:spPr>
          <a:xfrm>
            <a:off x="650669" y="571500"/>
            <a:ext cx="10907486" cy="57313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6A5237E9-BB5C-0D44-A48A-9D6BB4F6AD22}"/>
              </a:ext>
            </a:extLst>
          </p:cNvPr>
          <p:cNvSpPr/>
          <p:nvPr userDrawn="1"/>
        </p:nvSpPr>
        <p:spPr>
          <a:xfrm>
            <a:off x="650669" y="571500"/>
            <a:ext cx="10907486" cy="57313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5816137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E080AC1-2061-504C-B6AD-CFE3A9ACD18F}"/>
              </a:ext>
            </a:extLst>
          </p:cNvPr>
          <p:cNvSpPr/>
          <p:nvPr userDrawn="1"/>
        </p:nvSpPr>
        <p:spPr>
          <a:xfrm>
            <a:off x="650669" y="571500"/>
            <a:ext cx="10907486" cy="57313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1" name="Picture Placeholder 13">
            <a:extLst>
              <a:ext uri="{FF2B5EF4-FFF2-40B4-BE49-F238E27FC236}">
                <a16:creationId xmlns:a16="http://schemas.microsoft.com/office/drawing/2014/main" xmlns="" id="{320510A6-CFA1-B949-A389-23542C07A0A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864986" y="2068456"/>
            <a:ext cx="3801295" cy="24545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Open Sans Light" panose="020B0306030504020204" pitchFamily="34" charset="0"/>
                <a:ea typeface="Roboto Regular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86245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</a:defRPr>
            </a:lvl1pPr>
          </a:lstStyle>
          <a:p>
            <a:fld id="{B50CD552-C10E-614A-B810-77E320220E26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0" r:id="rId3"/>
    <p:sldLayoutId id="2147483669" r:id="rId4"/>
    <p:sldLayoutId id="2147483673" r:id="rId5"/>
    <p:sldLayoutId id="2147483671" r:id="rId6"/>
    <p:sldLayoutId id="2147483674" r:id="rId7"/>
    <p:sldLayoutId id="2147483666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Open Sans Light" panose="020B03060305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xmlns="" id="{A90D9147-49C0-6A4B-9222-A40E04CA3632}"/>
              </a:ext>
            </a:extLst>
          </p:cNvPr>
          <p:cNvSpPr txBox="1"/>
          <p:nvPr/>
        </p:nvSpPr>
        <p:spPr>
          <a:xfrm>
            <a:off x="1981446" y="2205245"/>
            <a:ext cx="8240239" cy="212975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8500"/>
              </a:lnSpc>
            </a:pPr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Project </a:t>
            </a:r>
            <a:r>
              <a:rPr lang="en-US" sz="5400" dirty="0" smtClean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Name</a:t>
            </a:r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en-US" sz="5400" dirty="0" smtClean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>
              <a:lnSpc>
                <a:spcPts val="8500"/>
              </a:lnSpc>
            </a:pPr>
            <a:r>
              <a:rPr lang="en-US" sz="60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Dino </a:t>
            </a:r>
            <a:r>
              <a:rPr lang="en-US" sz="6000" b="1" dirty="0">
                <a:latin typeface="SimSun" panose="02010600030101010101" pitchFamily="2" charset="-122"/>
                <a:ea typeface="SimSun" panose="02010600030101010101" pitchFamily="2" charset="-122"/>
              </a:rPr>
              <a:t>Gaming Bot</a:t>
            </a:r>
            <a:endParaRPr lang="en-US" sz="6000" b="1" dirty="0">
              <a:solidFill>
                <a:schemeClr val="tx2"/>
              </a:solidFill>
              <a:latin typeface="SimSun" panose="02010600030101010101" pitchFamily="2" charset="-122"/>
              <a:ea typeface="SimSun" panose="02010600030101010101" pitchFamily="2" charset="-122"/>
              <a:cs typeface="Open Sans Semibold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07422" y="938917"/>
            <a:ext cx="3377155" cy="503685"/>
            <a:chOff x="0" y="0"/>
            <a:chExt cx="3377155" cy="503685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3377155" cy="5036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4588" y="24588"/>
              <a:ext cx="3327979" cy="4545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b="1" kern="1200" dirty="0" smtClean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Output</a:t>
              </a:r>
              <a:endParaRPr lang="en-US" sz="2100" b="1" kern="1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788192495"/>
              </p:ext>
            </p:extLst>
          </p:nvPr>
        </p:nvGraphicFramePr>
        <p:xfrm>
          <a:off x="2388357" y="1828799"/>
          <a:ext cx="7369791" cy="3534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9890359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07422" y="938917"/>
            <a:ext cx="3377155" cy="503685"/>
            <a:chOff x="0" y="0"/>
            <a:chExt cx="3377155" cy="503685"/>
          </a:xfrm>
        </p:grpSpPr>
        <p:sp>
          <p:nvSpPr>
            <p:cNvPr id="3" name="Rounded Rectangle 2"/>
            <p:cNvSpPr/>
            <p:nvPr/>
          </p:nvSpPr>
          <p:spPr>
            <a:xfrm>
              <a:off x="0" y="0"/>
              <a:ext cx="3377155" cy="5036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ounded Rectangle 4"/>
            <p:cNvSpPr/>
            <p:nvPr/>
          </p:nvSpPr>
          <p:spPr>
            <a:xfrm>
              <a:off x="24588" y="24588"/>
              <a:ext cx="3327979" cy="4545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b="1" kern="1200" dirty="0" smtClean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Limitation</a:t>
              </a:r>
              <a:endParaRPr lang="en-US" sz="2100" b="1" kern="1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241945" y="1924332"/>
            <a:ext cx="99492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Some of the limitation of our game are as </a:t>
            </a:r>
            <a:r>
              <a:rPr lang="en-US" sz="24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follows</a:t>
            </a:r>
          </a:p>
          <a:p>
            <a:endParaRPr lang="en-US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Fails 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to trigger down the </a:t>
            </a:r>
            <a:r>
              <a:rPr lang="en-US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dino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when that bird comes</a:t>
            </a: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F</a:t>
            </a: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ails 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when speed </a:t>
            </a: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increases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F</a:t>
            </a: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ails 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when </a:t>
            </a: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color 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changes </a:t>
            </a: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(color 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Inversion)</a:t>
            </a:r>
          </a:p>
        </p:txBody>
      </p:sp>
    </p:spTree>
    <p:extLst>
      <p:ext uri="{BB962C8B-B14F-4D97-AF65-F5344CB8AC3E}">
        <p14:creationId xmlns:p14="http://schemas.microsoft.com/office/powerpoint/2010/main" val="4085833848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1000" y="2006218"/>
            <a:ext cx="9949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In future </a:t>
            </a: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we 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will </a:t>
            </a: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use 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Q-learning, a technique of RL, where we </a:t>
            </a: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will try 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to approximate a special function which drives the action-selection policy for any sequence of environment states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07422" y="938917"/>
            <a:ext cx="3377155" cy="503685"/>
            <a:chOff x="0" y="0"/>
            <a:chExt cx="3377155" cy="503685"/>
          </a:xfrm>
        </p:grpSpPr>
        <p:sp>
          <p:nvSpPr>
            <p:cNvPr id="4" name="Rounded Rectangle 3"/>
            <p:cNvSpPr/>
            <p:nvPr/>
          </p:nvSpPr>
          <p:spPr>
            <a:xfrm>
              <a:off x="0" y="0"/>
              <a:ext cx="3377155" cy="5036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ounded Rectangle 4"/>
            <p:cNvSpPr/>
            <p:nvPr/>
          </p:nvSpPr>
          <p:spPr>
            <a:xfrm>
              <a:off x="24588" y="24588"/>
              <a:ext cx="3327979" cy="4545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b="1" kern="1200" dirty="0" smtClean="0">
                  <a:solidFill>
                    <a:schemeClr val="bg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Future Work</a:t>
              </a:r>
              <a:endParaRPr lang="en-US" sz="2100" b="1" kern="1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8634003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203992" y="1890728"/>
            <a:ext cx="5074475" cy="2921114"/>
            <a:chOff x="5898415" y="1976415"/>
            <a:chExt cx="5654530" cy="3255020"/>
          </a:xfrm>
        </p:grpSpPr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D9D9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Open Sans Light" panose="020B0306030504020204" pitchFamily="34" charset="0"/>
              </a:endParaRPr>
            </a:p>
          </p:txBody>
        </p:sp>
        <p:sp>
          <p:nvSpPr>
            <p:cNvPr id="26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Open Sans Light" panose="020B0306030504020204" pitchFamily="34" charset="0"/>
              </a:endParaRPr>
            </a:p>
          </p:txBody>
        </p:sp>
        <p:sp>
          <p:nvSpPr>
            <p:cNvPr id="28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Open Sans Light" panose="020B0306030504020204" pitchFamily="34" charset="0"/>
              </a:endParaRPr>
            </a:p>
          </p:txBody>
        </p:sp>
        <p:sp>
          <p:nvSpPr>
            <p:cNvPr id="29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Open Sans Light" panose="020B0306030504020204" pitchFamily="34" charset="0"/>
              </a:endParaRPr>
            </a:p>
          </p:txBody>
        </p:sp>
        <p:sp>
          <p:nvSpPr>
            <p:cNvPr id="30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Open Sans Light" panose="020B0306030504020204" pitchFamily="34" charset="0"/>
              </a:endParaRPr>
            </a:p>
          </p:txBody>
        </p:sp>
        <p:sp>
          <p:nvSpPr>
            <p:cNvPr id="31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Open Sans Light" panose="020B0306030504020204" pitchFamily="34" charset="0"/>
              </a:endParaRPr>
            </a:p>
          </p:txBody>
        </p:sp>
        <p:sp>
          <p:nvSpPr>
            <p:cNvPr id="32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Open Sans Light" panose="020B0306030504020204" pitchFamily="34" charset="0"/>
              </a:endParaRPr>
            </a:p>
          </p:txBody>
        </p:sp>
        <p:sp>
          <p:nvSpPr>
            <p:cNvPr id="33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5" dirty="0">
                <a:solidFill>
                  <a:schemeClr val="tx2"/>
                </a:solidFill>
                <a:latin typeface="Open Sans Light" panose="020B0306030504020204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728346" y="2593078"/>
            <a:ext cx="3903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  <a:cs typeface="Open Sans Semibold" panose="020B0606030504020204" pitchFamily="34" charset="0"/>
              </a:rPr>
              <a:t>Thank You</a:t>
            </a:r>
            <a:endParaRPr lang="en-US" sz="6000" b="1" dirty="0">
              <a:solidFill>
                <a:schemeClr val="tx2"/>
              </a:solidFill>
              <a:latin typeface="SimSun" panose="02010600030101010101" pitchFamily="2" charset="-122"/>
              <a:ea typeface="SimSun" panose="02010600030101010101" pitchFamily="2" charset="-122"/>
              <a:cs typeface="Open Sans Semibold" panose="020B0606030504020204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3" r="87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113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xmlns="" id="{10A8AB7B-3F59-8743-B8F2-CED53883274E}"/>
              </a:ext>
            </a:extLst>
          </p:cNvPr>
          <p:cNvSpPr txBox="1"/>
          <p:nvPr/>
        </p:nvSpPr>
        <p:spPr>
          <a:xfrm>
            <a:off x="6932950" y="4691050"/>
            <a:ext cx="4635163" cy="547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4000"/>
              </a:lnSpc>
            </a:pPr>
            <a:endParaRPr lang="en-US" sz="2400" b="1" dirty="0">
              <a:solidFill>
                <a:schemeClr val="accent1"/>
              </a:solidFill>
              <a:latin typeface="Open Sans Semibold" panose="020B0606030504020204" pitchFamily="34" charset="0"/>
              <a:ea typeface="Lato Light" panose="020F0502020204030203" pitchFamily="34" charset="0"/>
              <a:cs typeface="Open Sans Semibold" panose="020B0606030504020204" pitchFamily="34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B496D8D1-D5C8-5140-87BB-096E09CEC541}"/>
              </a:ext>
            </a:extLst>
          </p:cNvPr>
          <p:cNvSpPr txBox="1"/>
          <p:nvPr/>
        </p:nvSpPr>
        <p:spPr>
          <a:xfrm>
            <a:off x="6871857" y="3044279"/>
            <a:ext cx="4488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dirty="0">
              <a:solidFill>
                <a:schemeClr val="tx2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13140704"/>
              </p:ext>
            </p:extLst>
          </p:nvPr>
        </p:nvGraphicFramePr>
        <p:xfrm>
          <a:off x="6789968" y="1623194"/>
          <a:ext cx="4696258" cy="46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Picture Placeholder 3"/>
          <p:cNvGraphicFramePr>
            <a:graphicFrameLocks noGrp="1"/>
          </p:cNvGraphicFramePr>
          <p:nvPr>
            <p:ph type="pic" sz="quarter" idx="14"/>
            <p:extLst>
              <p:ext uri="{D42A27DB-BD31-4B8C-83A1-F6EECF244321}">
                <p14:modId xmlns:p14="http://schemas.microsoft.com/office/powerpoint/2010/main" val="1440832433"/>
              </p:ext>
            </p:extLst>
          </p:nvPr>
        </p:nvGraphicFramePr>
        <p:xfrm>
          <a:off x="6803616" y="2292825"/>
          <a:ext cx="4696258" cy="201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48129"/>
                <a:gridCol w="2348129"/>
              </a:tblGrid>
              <a:tr h="1733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Ashrafuzzaman</a:t>
                      </a:r>
                      <a:r>
                        <a:rPr lang="en-US" baseline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</a:t>
                      </a:r>
                      <a:r>
                        <a:rPr lang="en-US" baseline="0" dirty="0" err="1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Shakil</a:t>
                      </a:r>
                      <a:endParaRPr lang="en-US" baseline="0" dirty="0" smtClean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Md.Nazirul</a:t>
                      </a:r>
                      <a:r>
                        <a:rPr lang="en-US" baseline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</a:t>
                      </a:r>
                      <a:r>
                        <a:rPr lang="en-US" baseline="0" dirty="0" err="1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Isalm</a:t>
                      </a:r>
                      <a:endParaRPr lang="en-US" baseline="0" dirty="0" smtClean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endParaRPr 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r>
                        <a:rPr lang="en-US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16173103136</a:t>
                      </a:r>
                    </a:p>
                    <a:p>
                      <a:endParaRPr lang="en-US" dirty="0" smtClean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r>
                        <a:rPr lang="en-US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16173103041</a:t>
                      </a:r>
                    </a:p>
                    <a:p>
                      <a:endParaRPr lang="en-US" dirty="0" smtClean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endParaRPr lang="en-US" dirty="0">
                        <a:solidFill>
                          <a:schemeClr val="tx2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lowchart: Connector 2"/>
          <p:cNvSpPr/>
          <p:nvPr/>
        </p:nvSpPr>
        <p:spPr>
          <a:xfrm>
            <a:off x="610072" y="889712"/>
            <a:ext cx="5237159" cy="5212640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u="sng" dirty="0" smtClean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Submitted To</a:t>
            </a:r>
            <a:r>
              <a:rPr lang="en-US" b="1" u="sng" dirty="0" smtClean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lvl="0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i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Dr. M. </a:t>
            </a:r>
            <a:r>
              <a:rPr lang="en-US" b="1" i="1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Firoz</a:t>
            </a:r>
            <a:r>
              <a:rPr lang="en-US" b="1" i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Mridha</a:t>
            </a:r>
            <a:endParaRPr lang="en-US" b="1" i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Associate </a:t>
            </a:r>
            <a:r>
              <a:rPr lang="en-US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Professor , Dept. of </a:t>
            </a:r>
            <a:r>
              <a:rPr 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CSE</a:t>
            </a:r>
          </a:p>
        </p:txBody>
      </p:sp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23580410"/>
              </p:ext>
            </p:extLst>
          </p:nvPr>
        </p:nvGraphicFramePr>
        <p:xfrm>
          <a:off x="623887" y="914399"/>
          <a:ext cx="11085892" cy="593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2324670" y="1838308"/>
            <a:ext cx="6096000" cy="34740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User  </a:t>
            </a:r>
            <a:r>
              <a:rPr lang="en-US" sz="2400" b="1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Components</a:t>
            </a:r>
            <a:endParaRPr lang="en-US" sz="24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Packages</a:t>
            </a:r>
            <a:endParaRPr lang="en-US" sz="24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Design</a:t>
            </a:r>
            <a:endParaRPr lang="en-US" sz="24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Implementation</a:t>
            </a:r>
            <a:endParaRPr lang="en-US" sz="24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Output</a:t>
            </a:r>
            <a:endParaRPr lang="en-US" sz="24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Limitation</a:t>
            </a:r>
            <a:endParaRPr lang="en-US" sz="24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Future Work</a:t>
            </a:r>
            <a:endParaRPr lang="en-US" sz="2400" dirty="0">
              <a:effectLst/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0818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8425" y="2210939"/>
            <a:ext cx="9567081" cy="217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222222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This Method Works on All Devices Having Chrome </a:t>
            </a:r>
            <a:r>
              <a:rPr lang="en-US" sz="2400" b="1" dirty="0" smtClean="0">
                <a:solidFill>
                  <a:srgbClr val="222222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Installed</a:t>
            </a:r>
            <a:endParaRPr lang="en-US" sz="24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sz="2400" dirty="0" smtClean="0">
                <a:solidFill>
                  <a:srgbClr val="222222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Open </a:t>
            </a:r>
            <a:r>
              <a:rPr lang="en-US" sz="2400" dirty="0">
                <a:solidFill>
                  <a:srgbClr val="222222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Google Chrome</a:t>
            </a:r>
            <a:endParaRPr lang="en-US" sz="24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sz="2400" dirty="0">
                <a:solidFill>
                  <a:srgbClr val="222222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Go to “http://www.trex-game.skipser.com/”. There must be network connection in the pc.</a:t>
            </a:r>
            <a:endParaRPr lang="en-US" sz="24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sz="2400" dirty="0">
                <a:solidFill>
                  <a:srgbClr val="222222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Now start playing Automatically </a:t>
            </a:r>
            <a:endParaRPr lang="en-US" sz="2400" dirty="0">
              <a:effectLst/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23783712"/>
              </p:ext>
            </p:extLst>
          </p:nvPr>
        </p:nvGraphicFramePr>
        <p:xfrm>
          <a:off x="784639" y="982766"/>
          <a:ext cx="10611241" cy="532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1205826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3638" y="2075899"/>
            <a:ext cx="8134066" cy="330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Here are the list of libraries you’ll be required to install —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  <a:tabLst>
                <a:tab pos="457200" algn="l"/>
              </a:tabLst>
            </a:pPr>
            <a:r>
              <a:rPr lang="en-US" sz="24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Pyautogui</a:t>
            </a:r>
            <a:endParaRPr lang="en-US" sz="24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  <a:tabLst>
                <a:tab pos="457200" algn="l"/>
              </a:tabLst>
            </a:pP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PIL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  <a:tabLst>
                <a:tab pos="457200" algn="l"/>
              </a:tabLst>
            </a:pP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Time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  <a:tabLst>
                <a:tab pos="457200" algn="l"/>
              </a:tabLst>
            </a:pPr>
            <a:r>
              <a:rPr lang="en-US" sz="24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ImageGrab</a:t>
            </a:r>
            <a:endParaRPr lang="en-US" sz="24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  <a:tabLst>
                <a:tab pos="457200" algn="l"/>
              </a:tabLst>
            </a:pPr>
            <a:r>
              <a:rPr lang="en-US" sz="24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ImageOps</a:t>
            </a:r>
            <a:endParaRPr lang="en-US" sz="24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Blip>
                <a:blip r:embed="rId2"/>
              </a:buBlip>
              <a:tabLst>
                <a:tab pos="457200" algn="l"/>
              </a:tabLst>
            </a:pPr>
            <a:r>
              <a:rPr lang="en-US" sz="24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NumPy</a:t>
            </a:r>
            <a:endParaRPr lang="en-US" sz="2400" dirty="0">
              <a:effectLst/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0026290"/>
              </p:ext>
            </p:extLst>
          </p:nvPr>
        </p:nvGraphicFramePr>
        <p:xfrm>
          <a:off x="1146412" y="1010064"/>
          <a:ext cx="9894627" cy="553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0995931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40395309"/>
              </p:ext>
            </p:extLst>
          </p:nvPr>
        </p:nvGraphicFramePr>
        <p:xfrm>
          <a:off x="4258101" y="927734"/>
          <a:ext cx="3125338" cy="553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73" y="1719618"/>
            <a:ext cx="7615081" cy="405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9263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4075549"/>
              </p:ext>
            </p:extLst>
          </p:nvPr>
        </p:nvGraphicFramePr>
        <p:xfrm>
          <a:off x="4326340" y="924208"/>
          <a:ext cx="3377155" cy="522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064528" y="1555841"/>
            <a:ext cx="10126639" cy="4644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1.There 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are 2 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20204" pitchFamily="34" charset="0"/>
              </a:rPr>
              <a:t>different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objects in this </a:t>
            </a:r>
            <a:r>
              <a:rPr lang="en-US" sz="2400" dirty="0" err="1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game,Dino</a:t>
            </a: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and replay button if you crash.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Cordinates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():</a:t>
            </a:r>
            <a:b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replayBtn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(341, 386)</a:t>
            </a:r>
            <a:b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dinasaur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(370,390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2.The 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next step is to actually write a logic for this code.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CC783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imageGrab</a:t>
            </a:r>
            <a:r>
              <a:rPr lang="en-US" sz="1400" dirty="0">
                <a:solidFill>
                  <a:srgbClr val="A9B7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():</a:t>
            </a:r>
            <a:br>
              <a:rPr lang="en-US" sz="1400" dirty="0">
                <a:solidFill>
                  <a:srgbClr val="A9B7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A9B7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box = (</a:t>
            </a:r>
            <a:b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190, 365,</a:t>
            </a:r>
            <a:b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280, 419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image =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ImageGrab.grab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(box)</a:t>
            </a:r>
            <a:b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grayimage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ImageOps.grayscale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(image)</a:t>
            </a:r>
            <a:b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a = array(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grayimage.getcolors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b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print(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a.sum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A9B7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A9B7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A9B7C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a.sum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530033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36892732"/>
              </p:ext>
            </p:extLst>
          </p:nvPr>
        </p:nvGraphicFramePr>
        <p:xfrm>
          <a:off x="4326340" y="924208"/>
          <a:ext cx="3377155" cy="522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064525" y="1460305"/>
            <a:ext cx="1024946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3. The next function we write is the jump function, which is basically asks the bot to jump when a tree appears</a:t>
            </a: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pressSapce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pyautogui.keyDown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('space')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print("jump")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time.sleep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(0.18)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pyautogui.keyUp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('space')</a:t>
            </a:r>
          </a:p>
          <a:p>
            <a:endParaRPr lang="en-US" dirty="0"/>
          </a:p>
          <a:p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4.The 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next function we write is to restart the game. If by chance the bot fails (very low chance), it should automatically restart without human aid</a:t>
            </a: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restartGame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():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pyautogui.click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Cordinates.replayBtn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2043125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07582668"/>
              </p:ext>
            </p:extLst>
          </p:nvPr>
        </p:nvGraphicFramePr>
        <p:xfrm>
          <a:off x="4326340" y="924208"/>
          <a:ext cx="3377155" cy="522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1173707" y="1836083"/>
            <a:ext cx="979909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5. Once done with all our functions, we are ready to write our main function and run it</a:t>
            </a: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endParaRPr 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def</a:t>
            </a:r>
            <a:r>
              <a:rPr 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main():</a:t>
            </a:r>
          </a:p>
          <a:p>
            <a:r>
              <a:rPr 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restartGame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()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while True: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if (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imageGrab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() != 5107):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pressSapce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()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time.sleep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(0.1)</a:t>
            </a:r>
          </a:p>
          <a:p>
            <a:r>
              <a:rPr lang="en-US" sz="1600" dirty="0">
                <a:solidFill>
                  <a:schemeClr val="tx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762174063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PTIFY - Liberty - Light">
      <a:dk1>
        <a:srgbClr val="161616"/>
      </a:dk1>
      <a:lt1>
        <a:srgbClr val="FFFFFF"/>
      </a:lt1>
      <a:dk2>
        <a:srgbClr val="000000"/>
      </a:dk2>
      <a:lt2>
        <a:srgbClr val="FCF4EB"/>
      </a:lt2>
      <a:accent1>
        <a:srgbClr val="28AAB3"/>
      </a:accent1>
      <a:accent2>
        <a:srgbClr val="E7AB39"/>
      </a:accent2>
      <a:accent3>
        <a:srgbClr val="313131"/>
      </a:accent3>
      <a:accent4>
        <a:srgbClr val="D72638"/>
      </a:accent4>
      <a:accent5>
        <a:srgbClr val="4E5340"/>
      </a:accent5>
      <a:accent6>
        <a:srgbClr val="B9E3C6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317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SimSun</vt:lpstr>
      <vt:lpstr>Arial</vt:lpstr>
      <vt:lpstr>Calibri</vt:lpstr>
      <vt:lpstr>Consolas</vt:lpstr>
      <vt:lpstr>Courier New</vt:lpstr>
      <vt:lpstr>Lato Light</vt:lpstr>
      <vt:lpstr>Open Sans Light</vt:lpstr>
      <vt:lpstr>Open Sans Semibold</vt:lpstr>
      <vt:lpstr>Roboto Regular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Microsoft account</cp:lastModifiedBy>
  <cp:revision>308</cp:revision>
  <dcterms:created xsi:type="dcterms:W3CDTF">2018-12-21T22:04:22Z</dcterms:created>
  <dcterms:modified xsi:type="dcterms:W3CDTF">2020-07-11T18:39:02Z</dcterms:modified>
</cp:coreProperties>
</file>