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0" r:id="rId4"/>
    <p:sldId id="257" r:id="rId5"/>
    <p:sldId id="277" r:id="rId6"/>
    <p:sldId id="278" r:id="rId7"/>
    <p:sldId id="279" r:id="rId8"/>
    <p:sldId id="280" r:id="rId9"/>
    <p:sldId id="281" r:id="rId10"/>
    <p:sldId id="282" r:id="rId11"/>
    <p:sldId id="319" r:id="rId12"/>
    <p:sldId id="263" r:id="rId13"/>
    <p:sldId id="283" r:id="rId14"/>
    <p:sldId id="284" r:id="rId15"/>
    <p:sldId id="285" r:id="rId16"/>
    <p:sldId id="286" r:id="rId17"/>
    <p:sldId id="287" r:id="rId18"/>
    <p:sldId id="288" r:id="rId19"/>
    <p:sldId id="320" r:id="rId20"/>
    <p:sldId id="264" r:id="rId21"/>
    <p:sldId id="289" r:id="rId22"/>
    <p:sldId id="290" r:id="rId23"/>
    <p:sldId id="291" r:id="rId24"/>
    <p:sldId id="292" r:id="rId25"/>
    <p:sldId id="293" r:id="rId26"/>
    <p:sldId id="294" r:id="rId27"/>
    <p:sldId id="321" r:id="rId28"/>
    <p:sldId id="265" r:id="rId29"/>
    <p:sldId id="295" r:id="rId30"/>
    <p:sldId id="296" r:id="rId31"/>
    <p:sldId id="297" r:id="rId32"/>
    <p:sldId id="298" r:id="rId33"/>
    <p:sldId id="299" r:id="rId34"/>
    <p:sldId id="300" r:id="rId35"/>
    <p:sldId id="322" r:id="rId36"/>
    <p:sldId id="266" r:id="rId37"/>
    <p:sldId id="301" r:id="rId38"/>
    <p:sldId id="302" r:id="rId39"/>
    <p:sldId id="303" r:id="rId40"/>
    <p:sldId id="304" r:id="rId41"/>
    <p:sldId id="305" r:id="rId42"/>
    <p:sldId id="306" r:id="rId43"/>
    <p:sldId id="323" r:id="rId44"/>
    <p:sldId id="351" r:id="rId45"/>
    <p:sldId id="271" r:id="rId46"/>
    <p:sldId id="272" r:id="rId47"/>
    <p:sldId id="307" r:id="rId48"/>
    <p:sldId id="308" r:id="rId49"/>
    <p:sldId id="309" r:id="rId50"/>
    <p:sldId id="310" r:id="rId51"/>
    <p:sldId id="311" r:id="rId52"/>
    <p:sldId id="312" r:id="rId53"/>
    <p:sldId id="324" r:id="rId54"/>
    <p:sldId id="273" r:id="rId55"/>
    <p:sldId id="313" r:id="rId56"/>
    <p:sldId id="314" r:id="rId57"/>
    <p:sldId id="315" r:id="rId58"/>
    <p:sldId id="316" r:id="rId59"/>
    <p:sldId id="317" r:id="rId60"/>
    <p:sldId id="318" r:id="rId61"/>
    <p:sldId id="347" r:id="rId62"/>
    <p:sldId id="274" r:id="rId63"/>
    <p:sldId id="327" r:id="rId64"/>
    <p:sldId id="328" r:id="rId65"/>
    <p:sldId id="329" r:id="rId66"/>
    <p:sldId id="330" r:id="rId67"/>
    <p:sldId id="331" r:id="rId68"/>
    <p:sldId id="332" r:id="rId69"/>
    <p:sldId id="348" r:id="rId70"/>
    <p:sldId id="275" r:id="rId71"/>
    <p:sldId id="333" r:id="rId72"/>
    <p:sldId id="334" r:id="rId73"/>
    <p:sldId id="335" r:id="rId74"/>
    <p:sldId id="336" r:id="rId75"/>
    <p:sldId id="337" r:id="rId76"/>
    <p:sldId id="338" r:id="rId77"/>
    <p:sldId id="349" r:id="rId78"/>
    <p:sldId id="276" r:id="rId79"/>
    <p:sldId id="340" r:id="rId80"/>
    <p:sldId id="341" r:id="rId81"/>
    <p:sldId id="342" r:id="rId82"/>
    <p:sldId id="343" r:id="rId83"/>
    <p:sldId id="344" r:id="rId84"/>
    <p:sldId id="345" r:id="rId85"/>
    <p:sldId id="350" r:id="rId8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 snapToGrid="0">
      <p:cViewPr varScale="1">
        <p:scale>
          <a:sx n="56" d="100"/>
          <a:sy n="56" d="100"/>
        </p:scale>
        <p:origin x="8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DA358CA-85AB-2A40-BB6A-72C32B1A4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3DC375F7-8708-2AB5-36F8-DA1C1C5D0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F87D3EF0-FF21-A63C-F816-370ADE19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1B6-A7D5-48A4-9AE1-4F38FC7269A2}" type="datetimeFigureOut">
              <a:rPr lang="id-ID" smtClean="0"/>
              <a:t>27/10/2023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B509CCA4-1231-87BA-17D8-FBB8BDD2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06680C9A-5496-C9EB-9DB1-4C392652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5355-D700-4BD2-87DD-52A736EE92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669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7AD9A7F-932C-0915-A69A-BE07F945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ED02D599-12C7-0121-35C2-51074B45C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0A66BDC8-1BBE-B061-D67E-78373D40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1B6-A7D5-48A4-9AE1-4F38FC7269A2}" type="datetimeFigureOut">
              <a:rPr lang="id-ID" smtClean="0"/>
              <a:t>27/10/2023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4B6439EF-415A-B9E1-9AC4-7C1689C2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D2785730-7F1A-06A9-C54D-B3839B406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5355-D700-4BD2-87DD-52A736EE92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635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C6D8DF52-AD1C-D411-72B1-5D971E7B6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49056FDA-073C-B91A-6110-BC4183950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29C074D0-688C-63F1-7062-1A8C5AE7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1B6-A7D5-48A4-9AE1-4F38FC7269A2}" type="datetimeFigureOut">
              <a:rPr lang="id-ID" smtClean="0"/>
              <a:t>27/10/2023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F045B68D-452A-95D9-4548-5F6DE0EA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247DD25D-70A8-1DF3-0FB5-343BB88C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5355-D700-4BD2-87DD-52A736EE92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329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1E9E908-B489-C795-F5CE-13639597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730BEB2-444C-D62D-7115-C9C8BC0F7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B78968A3-163A-AEC4-066E-C48080C4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1B6-A7D5-48A4-9AE1-4F38FC7269A2}" type="datetimeFigureOut">
              <a:rPr lang="id-ID" smtClean="0"/>
              <a:t>27/10/2023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138159A-BED4-9CFB-4C58-58CC7F54C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41C2E79-9C2B-A45C-ABC2-C8FE0942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5355-D700-4BD2-87DD-52A736EE92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785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1CBE9AE-07AA-22E5-A110-68218AC96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ACE9B5B1-BC36-7D50-1EC5-E6AAD485D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86359D5-DA91-83EC-3CE6-A7960EB6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1B6-A7D5-48A4-9AE1-4F38FC7269A2}" type="datetimeFigureOut">
              <a:rPr lang="id-ID" smtClean="0"/>
              <a:t>27/10/2023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B4200692-0779-FC0A-B1A5-F340B0C9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7BAC5E93-0767-0A2D-BFB9-A4DD60E6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5355-D700-4BD2-87DD-52A736EE92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401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A432A95-29A0-1114-0BF0-B5BF327C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EDB417F-2463-7C82-AE61-D6D3383EF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2F51AA0A-D0CC-C941-BDAD-2D00901D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4A0C405E-EFE6-AD42-EAF0-C762DC508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1B6-A7D5-48A4-9AE1-4F38FC7269A2}" type="datetimeFigureOut">
              <a:rPr lang="id-ID" smtClean="0"/>
              <a:t>27/10/2023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194B8DCF-768E-FD15-EBF5-4752D13C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4DDA9C49-4E60-79DD-73A9-62ADB576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5355-D700-4BD2-87DD-52A736EE92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250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F37FFAE-A2FB-806E-056F-CB8175EA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1BA05718-74B8-089E-5DF1-174F7AE50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7990D516-55C1-5D96-EA19-D86D0F79C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599EB568-74B2-FBB6-B5B4-C3F3A5B15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F69030C2-57D0-8BC6-2D4F-68860C3DB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D9AAF062-F188-4AC6-531F-DD2F595EC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1B6-A7D5-48A4-9AE1-4F38FC7269A2}" type="datetimeFigureOut">
              <a:rPr lang="id-ID" smtClean="0"/>
              <a:t>27/10/2023</a:t>
            </a:fld>
            <a:endParaRPr lang="id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3FAD8494-19CC-7FBF-F810-0725734A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5A216A45-F6ED-5827-F19F-3601D4B8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5355-D700-4BD2-87DD-52A736EE92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619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7EADD8C-706A-A58B-E420-3F40E5BE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28DBFD91-A2F2-3D5F-620C-6753B44F3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1B6-A7D5-48A4-9AE1-4F38FC7269A2}" type="datetimeFigureOut">
              <a:rPr lang="id-ID" smtClean="0"/>
              <a:t>27/10/2023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D5DEC60B-7479-A0AE-51E7-7E9B67E3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C54F7961-732B-769E-9F46-8D3956D2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5355-D700-4BD2-87DD-52A736EE92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05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2F97D7C4-0FB9-4629-03DA-E04556AA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1B6-A7D5-48A4-9AE1-4F38FC7269A2}" type="datetimeFigureOut">
              <a:rPr lang="id-ID" smtClean="0"/>
              <a:t>27/10/2023</a:t>
            </a:fld>
            <a:endParaRPr lang="id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9AF88A42-374C-B0E6-5891-C67543CB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A407437A-9862-CBBF-3066-D88F261C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5355-D700-4BD2-87DD-52A736EE92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718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61A31B0-7F2C-F58A-A3A7-D8F4AF4ED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51F890E-7BAB-5FFF-C588-DF3E8CB33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07F549F9-41C1-9FE8-3DD3-F9842D05D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8DDE25A0-DAC5-CB33-96E7-159D09C2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1B6-A7D5-48A4-9AE1-4F38FC7269A2}" type="datetimeFigureOut">
              <a:rPr lang="id-ID" smtClean="0"/>
              <a:t>27/10/2023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5FCDCF46-DB14-0650-7554-FB8D171D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2EEBAAC3-B40A-2E56-B5F5-EF60B14C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5355-D700-4BD2-87DD-52A736EE92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147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EBBF7BA-43E1-B9F3-D48F-AC28C2CB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0219F6B0-85BD-98E0-2EB4-B46ECBC05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3F4191D0-65B3-4A38-CE13-55609BBEF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A71546FD-E246-4765-BCA0-9DD9CF35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1B6-A7D5-48A4-9AE1-4F38FC7269A2}" type="datetimeFigureOut">
              <a:rPr lang="id-ID" smtClean="0"/>
              <a:t>27/10/2023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0853BAEA-55BE-9CE8-D971-D55427F5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E5BC0F1B-3FDD-3C42-B423-9DEE6F67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5355-D700-4BD2-87DD-52A736EE92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920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1BC1C2AD-55C0-C65C-BBF2-F5010D45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4FBAE4D8-77A3-0DD4-D8A9-30E531FAF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3D3256FF-7399-9B13-3D8B-1D78C57B5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AE1B6-A7D5-48A4-9AE1-4F38FC7269A2}" type="datetimeFigureOut">
              <a:rPr lang="id-ID" smtClean="0"/>
              <a:t>27/10/2023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5A73BB44-F14A-AB61-75AD-F00E6B964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55B385AF-EBF1-A568-AF24-245B29F1D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05355-D700-4BD2-87DD-52A736EE92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295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image" Target="../media/image29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F66C77A-863E-EB02-43E0-45C4ED3E41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1 bola, </a:t>
            </a:r>
            <a:br>
              <a:rPr lang="en-US" dirty="0"/>
            </a:b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pusat</a:t>
            </a:r>
            <a:endParaRPr lang="id-ID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DE0FF25A-5F76-E92F-383D-756C15726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Mesh = 464, r = 50 nm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0780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=90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E06DC633-0881-8E1D-3A0F-421AEECBB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5185751" cy="4104322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C577CBA6-D40F-9314-92D1-C4BA402C0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51" y="1751847"/>
            <a:ext cx="5296639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57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gabungan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C7B3406A-BF0D-C5FA-A6CA-6A2B31C29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" y="1884998"/>
            <a:ext cx="5334000" cy="4000500"/>
          </a:xfrm>
          <a:prstGeom prst="rect">
            <a:avLst/>
          </a:prstGeo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5A45C811-ECA5-04D6-EE6D-F4A83D659482}"/>
              </a:ext>
            </a:extLst>
          </p:cNvPr>
          <p:cNvSpPr txBox="1"/>
          <p:nvPr/>
        </p:nvSpPr>
        <p:spPr>
          <a:xfrm>
            <a:off x="6995160" y="6240780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kanan</a:t>
            </a:r>
            <a:endParaRPr lang="id-ID" dirty="0"/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B4C84EAF-FE6D-DA80-380F-6117966AE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170" y="196548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35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7FEB40FC-02AF-0C10-DD51-CABED3562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97" y="1804681"/>
            <a:ext cx="5315972" cy="3635999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25BB7779-F32D-2C05-6DE6-F5352B94C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174" y="1622151"/>
            <a:ext cx="5134692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5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=15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7FEB40FC-02AF-0C10-DD51-CABED3562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97" y="1804681"/>
            <a:ext cx="5315972" cy="3635999"/>
          </a:xfrm>
          <a:prstGeom prst="rect">
            <a:avLst/>
          </a:prstGeom>
        </p:spPr>
      </p:pic>
      <p:pic>
        <p:nvPicPr>
          <p:cNvPr id="3" name="Gambar 2">
            <a:extLst>
              <a:ext uri="{FF2B5EF4-FFF2-40B4-BE49-F238E27FC236}">
                <a16:creationId xmlns:a16="http://schemas.microsoft.com/office/drawing/2014/main" id="{BF0666C9-1444-1170-B139-04BABCA13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620" y="1690688"/>
            <a:ext cx="5296639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66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=30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7FEB40FC-02AF-0C10-DD51-CABED3562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97" y="1804681"/>
            <a:ext cx="5315972" cy="3635999"/>
          </a:xfrm>
          <a:prstGeom prst="rect">
            <a:avLst/>
          </a:prstGeom>
        </p:spPr>
      </p:pic>
      <p:pic>
        <p:nvPicPr>
          <p:cNvPr id="3" name="Gambar 2">
            <a:extLst>
              <a:ext uri="{FF2B5EF4-FFF2-40B4-BE49-F238E27FC236}">
                <a16:creationId xmlns:a16="http://schemas.microsoft.com/office/drawing/2014/main" id="{8A9F4D4B-364B-1021-FB09-D6BD8E14F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071" y="1804681"/>
            <a:ext cx="5325218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48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=45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7FEB40FC-02AF-0C10-DD51-CABED3562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97" y="1804681"/>
            <a:ext cx="5315972" cy="3635999"/>
          </a:xfrm>
          <a:prstGeom prst="rect">
            <a:avLst/>
          </a:prstGeom>
        </p:spPr>
      </p:pic>
      <p:pic>
        <p:nvPicPr>
          <p:cNvPr id="3" name="Gambar 2">
            <a:extLst>
              <a:ext uri="{FF2B5EF4-FFF2-40B4-BE49-F238E27FC236}">
                <a16:creationId xmlns:a16="http://schemas.microsoft.com/office/drawing/2014/main" id="{884635B4-0EFE-F3C8-C716-35D697D87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040" y="1626914"/>
            <a:ext cx="5296639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68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=60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7FEB40FC-02AF-0C10-DD51-CABED3562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97" y="1804681"/>
            <a:ext cx="5315972" cy="3635999"/>
          </a:xfrm>
          <a:prstGeom prst="rect">
            <a:avLst/>
          </a:prstGeom>
        </p:spPr>
      </p:pic>
      <p:pic>
        <p:nvPicPr>
          <p:cNvPr id="3" name="Gambar 2">
            <a:extLst>
              <a:ext uri="{FF2B5EF4-FFF2-40B4-BE49-F238E27FC236}">
                <a16:creationId xmlns:a16="http://schemas.microsoft.com/office/drawing/2014/main" id="{224E58DC-F57F-A620-65A3-23C674914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963" y="1804681"/>
            <a:ext cx="5287113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46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=75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7FEB40FC-02AF-0C10-DD51-CABED3562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97" y="1804681"/>
            <a:ext cx="5315972" cy="3635999"/>
          </a:xfrm>
          <a:prstGeom prst="rect">
            <a:avLst/>
          </a:prstGeom>
        </p:spPr>
      </p:pic>
      <p:pic>
        <p:nvPicPr>
          <p:cNvPr id="3" name="Gambar 2">
            <a:extLst>
              <a:ext uri="{FF2B5EF4-FFF2-40B4-BE49-F238E27FC236}">
                <a16:creationId xmlns:a16="http://schemas.microsoft.com/office/drawing/2014/main" id="{7DE0BD6C-B096-0D35-678F-3E2769B3D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093" y="1804681"/>
            <a:ext cx="5287113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50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=90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7FEB40FC-02AF-0C10-DD51-CABED3562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97" y="1804681"/>
            <a:ext cx="5315972" cy="3635999"/>
          </a:xfrm>
          <a:prstGeom prst="rect">
            <a:avLst/>
          </a:prstGeom>
        </p:spPr>
      </p:pic>
      <p:pic>
        <p:nvPicPr>
          <p:cNvPr id="3" name="Gambar 2">
            <a:extLst>
              <a:ext uri="{FF2B5EF4-FFF2-40B4-BE49-F238E27FC236}">
                <a16:creationId xmlns:a16="http://schemas.microsoft.com/office/drawing/2014/main" id="{7E3F1FE0-1217-8E12-54FA-2B1593F5F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341" y="1804681"/>
            <a:ext cx="5325218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72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gabungan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7A2E09EC-F850-FF14-DA0E-71C15A034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193167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2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FD4ACF0-BF81-B5AC-6AD0-AE417F53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Persebaran</a:t>
            </a:r>
            <a:endParaRPr lang="id-ID" dirty="0"/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444901D1-A200-2B1D-5875-494DC7C65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157656"/>
            <a:ext cx="5798845" cy="1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79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447D6173-E28B-6434-AE67-A4280AAB9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85"/>
          <a:stretch/>
        </p:blipFill>
        <p:spPr>
          <a:xfrm>
            <a:off x="726720" y="1922125"/>
            <a:ext cx="4663886" cy="3667145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E3119369-9150-8088-9689-AA5AE1687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635" y="1633538"/>
            <a:ext cx="5125165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78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(200,0,0), </a:t>
            </a:r>
            <a:r>
              <a:rPr lang="en-US" dirty="0" err="1"/>
              <a:t>sudut</a:t>
            </a:r>
            <a:r>
              <a:rPr lang="en-US" dirty="0"/>
              <a:t>=15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447D6173-E28B-6434-AE67-A4280AAB9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85"/>
          <a:stretch/>
        </p:blipFill>
        <p:spPr>
          <a:xfrm>
            <a:off x="726720" y="1922125"/>
            <a:ext cx="4663886" cy="3667145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6E2994FA-B678-4E96-9690-6524D43B9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420" y="1690688"/>
            <a:ext cx="5268060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11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(200,0,0), </a:t>
            </a:r>
            <a:r>
              <a:rPr lang="en-US" dirty="0" err="1"/>
              <a:t>sudut</a:t>
            </a:r>
            <a:r>
              <a:rPr lang="en-US" dirty="0"/>
              <a:t>=30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447D6173-E28B-6434-AE67-A4280AAB9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85"/>
          <a:stretch/>
        </p:blipFill>
        <p:spPr>
          <a:xfrm>
            <a:off x="726720" y="1922125"/>
            <a:ext cx="4663886" cy="3667145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3C3B6C85-A754-549B-3CA2-5939FBC96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687" y="1922125"/>
            <a:ext cx="5287113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19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(200,0,0), </a:t>
            </a:r>
            <a:r>
              <a:rPr lang="en-US" dirty="0" err="1"/>
              <a:t>sudut</a:t>
            </a:r>
            <a:r>
              <a:rPr lang="en-US" dirty="0"/>
              <a:t>=45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447D6173-E28B-6434-AE67-A4280AAB9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85"/>
          <a:stretch/>
        </p:blipFill>
        <p:spPr>
          <a:xfrm>
            <a:off x="726720" y="1922125"/>
            <a:ext cx="4663886" cy="3667145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7E0B6E3B-790E-3707-F6A1-C6E05E182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797" y="1736115"/>
            <a:ext cx="5306165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24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(200,0,0), </a:t>
            </a:r>
            <a:r>
              <a:rPr lang="en-US" dirty="0" err="1"/>
              <a:t>sudut</a:t>
            </a:r>
            <a:r>
              <a:rPr lang="en-US" dirty="0"/>
              <a:t>=60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447D6173-E28B-6434-AE67-A4280AAB9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85"/>
          <a:stretch/>
        </p:blipFill>
        <p:spPr>
          <a:xfrm>
            <a:off x="726720" y="1922125"/>
            <a:ext cx="4663886" cy="3667145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9ACB91A6-79D7-ADCA-B7F3-62E04F5EB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582" y="1745641"/>
            <a:ext cx="5325218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95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(200,0,0), </a:t>
            </a:r>
            <a:r>
              <a:rPr lang="en-US" dirty="0" err="1"/>
              <a:t>sudut</a:t>
            </a:r>
            <a:r>
              <a:rPr lang="en-US" dirty="0"/>
              <a:t>=75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447D6173-E28B-6434-AE67-A4280AAB9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85"/>
          <a:stretch/>
        </p:blipFill>
        <p:spPr>
          <a:xfrm>
            <a:off x="726720" y="1922125"/>
            <a:ext cx="4663886" cy="3667145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5F70017E-ABAB-C833-9824-A79544569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173" y="1922125"/>
            <a:ext cx="5287113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90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(200,0,0), </a:t>
            </a:r>
            <a:r>
              <a:rPr lang="en-US" dirty="0" err="1"/>
              <a:t>sudut</a:t>
            </a:r>
            <a:r>
              <a:rPr lang="en-US" dirty="0"/>
              <a:t>=90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447D6173-E28B-6434-AE67-A4280AAB9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85"/>
          <a:stretch/>
        </p:blipFill>
        <p:spPr>
          <a:xfrm>
            <a:off x="726720" y="1922125"/>
            <a:ext cx="4663886" cy="3667145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777F99AE-8B6E-9A35-CD6A-0058DBEBA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477" y="1922125"/>
            <a:ext cx="5363323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60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(200,0,0), </a:t>
            </a:r>
            <a:r>
              <a:rPr lang="en-US" dirty="0" err="1"/>
              <a:t>gabungan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D8B2AB39-ED65-B90D-7C98-6657B5D66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620" y="204597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58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(300,0,0)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E69E8D4E-B7DD-588E-A8A1-D63980959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649113" cy="4420217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82FFC30E-09C1-6C85-472F-5D64BA923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313" y="2006637"/>
            <a:ext cx="5210902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28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(300,0,0), </a:t>
            </a:r>
            <a:r>
              <a:rPr lang="en-US" dirty="0" err="1"/>
              <a:t>sudut</a:t>
            </a:r>
            <a:r>
              <a:rPr lang="en-US"/>
              <a:t>=15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E69E8D4E-B7DD-588E-A8A1-D63980959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649113" cy="4420217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D7B944BE-5DFC-9669-70E2-198C52DF8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85" y="2223807"/>
            <a:ext cx="5334744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2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C473C94-ADB1-0780-EE88-B138B3A0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Bidang</a:t>
            </a:r>
            <a:r>
              <a:rPr lang="en-US" dirty="0"/>
              <a:t> “Z” atau E(x), k(y) </a:t>
            </a:r>
            <a:endParaRPr lang="id-ID" dirty="0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A31010AA-16E8-2161-29C3-FB6180DA2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45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(300,0,0), </a:t>
            </a:r>
            <a:r>
              <a:rPr lang="en-US" dirty="0" err="1"/>
              <a:t>sudut</a:t>
            </a:r>
            <a:r>
              <a:rPr lang="en-US" dirty="0"/>
              <a:t>=30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E69E8D4E-B7DD-588E-A8A1-D63980959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649113" cy="4420217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0CF83367-FC43-E082-1126-3B94A5327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500" y="2181895"/>
            <a:ext cx="5296639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99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(300,0,0), </a:t>
            </a:r>
            <a:r>
              <a:rPr lang="en-US" dirty="0" err="1"/>
              <a:t>sudut</a:t>
            </a:r>
            <a:r>
              <a:rPr lang="en-US" dirty="0"/>
              <a:t>=45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E69E8D4E-B7DD-588E-A8A1-D63980959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649113" cy="4420217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C2106798-2B68-96E6-C49B-7A368DC32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313" y="1988541"/>
            <a:ext cx="5344271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42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(300,0,0), </a:t>
            </a:r>
            <a:r>
              <a:rPr lang="en-US" dirty="0" err="1"/>
              <a:t>sudut</a:t>
            </a:r>
            <a:r>
              <a:rPr lang="en-US" dirty="0"/>
              <a:t>=60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E69E8D4E-B7DD-588E-A8A1-D63980959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649113" cy="4420217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56C3D3A6-B770-EBCF-1DC6-73DB2721F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123" y="1900267"/>
            <a:ext cx="5315692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61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(300,0,0), </a:t>
            </a:r>
            <a:r>
              <a:rPr lang="en-US" dirty="0" err="1"/>
              <a:t>sudut</a:t>
            </a:r>
            <a:r>
              <a:rPr lang="en-US" dirty="0"/>
              <a:t>=75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E69E8D4E-B7DD-588E-A8A1-D63980959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649113" cy="4420217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5E3B464B-8D7C-7F91-C8E6-30207ED4C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313" y="2100320"/>
            <a:ext cx="5372850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98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(300,0,0), </a:t>
            </a:r>
            <a:r>
              <a:rPr lang="en-US" dirty="0" err="1"/>
              <a:t>sudut</a:t>
            </a:r>
            <a:r>
              <a:rPr lang="en-US" dirty="0"/>
              <a:t>=90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E69E8D4E-B7DD-588E-A8A1-D63980959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649113" cy="4420217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1B77A271-99F0-5D14-BE69-AAA6C0C6B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113" y="1905030"/>
            <a:ext cx="5334744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42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(300,0,0), </a:t>
            </a:r>
            <a:r>
              <a:rPr lang="en-US" dirty="0" err="1"/>
              <a:t>gabungan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3D307758-6AD4-5DC5-399A-2FF504D39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187452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68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(400,0,0)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C3C2265C-FD72-57B6-7C7E-7C3F0DF52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67929" cy="3658552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02003C76-2FD3-5E17-C5CE-71AE95907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229" y="1440793"/>
            <a:ext cx="5344271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47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(400,0,0), </a:t>
            </a:r>
            <a:r>
              <a:rPr lang="en-US" dirty="0" err="1"/>
              <a:t>sudut</a:t>
            </a:r>
            <a:r>
              <a:rPr lang="en-US" dirty="0"/>
              <a:t>=15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C3C2265C-FD72-57B6-7C7E-7C3F0DF52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67929" cy="3658552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3B3289DA-05D8-1759-3279-CAD9DC4C4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021" y="1690688"/>
            <a:ext cx="5353797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591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(400,0,0), </a:t>
            </a:r>
            <a:r>
              <a:rPr lang="en-US" dirty="0" err="1"/>
              <a:t>sudut</a:t>
            </a:r>
            <a:r>
              <a:rPr lang="en-US" dirty="0"/>
              <a:t>=30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C3C2265C-FD72-57B6-7C7E-7C3F0DF52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67929" cy="3658552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AE730EA6-184A-DF6A-103F-94AA041AF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918" y="1690688"/>
            <a:ext cx="5344271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235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(400,0,0), </a:t>
            </a:r>
            <a:r>
              <a:rPr lang="en-US" dirty="0" err="1"/>
              <a:t>sudut</a:t>
            </a:r>
            <a:r>
              <a:rPr lang="en-US" dirty="0"/>
              <a:t>=45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C3C2265C-FD72-57B6-7C7E-7C3F0DF52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67929" cy="3658552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0E8E5C10-9E85-92E7-9C34-75B8BFD0B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635" y="1528961"/>
            <a:ext cx="5306165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7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=0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E06DC633-0881-8E1D-3A0F-421AEECBB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5185751" cy="4104322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C04F3975-627D-D29D-A793-CD9970753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780" y="1663026"/>
            <a:ext cx="5268060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448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(400,0,0), </a:t>
            </a:r>
            <a:r>
              <a:rPr lang="en-US" dirty="0" err="1"/>
              <a:t>sudut</a:t>
            </a:r>
            <a:r>
              <a:rPr lang="en-US" dirty="0"/>
              <a:t>=60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C3C2265C-FD72-57B6-7C7E-7C3F0DF52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67929" cy="3658552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5BC0A595-7F4A-911A-553F-5CA3A1FD5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519" y="1690688"/>
            <a:ext cx="5334744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81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(400,0,0), </a:t>
            </a:r>
            <a:r>
              <a:rPr lang="en-US" dirty="0" err="1"/>
              <a:t>sudut</a:t>
            </a:r>
            <a:r>
              <a:rPr lang="en-US" dirty="0"/>
              <a:t>=75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C3C2265C-FD72-57B6-7C7E-7C3F0DF52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67929" cy="3658552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417823DA-5C00-C496-F575-A32A5698E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296639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073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(400,0,0), </a:t>
            </a:r>
            <a:r>
              <a:rPr lang="en-US" dirty="0" err="1"/>
              <a:t>sudut</a:t>
            </a:r>
            <a:r>
              <a:rPr lang="en-US" dirty="0"/>
              <a:t>=90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C3C2265C-FD72-57B6-7C7E-7C3F0DF52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67929" cy="3658552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32D14238-2F1D-2836-0FCE-86166D296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056" y="1690688"/>
            <a:ext cx="5334744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965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(400,0,0), </a:t>
            </a:r>
            <a:r>
              <a:rPr lang="en-US" dirty="0" err="1"/>
              <a:t>gabungan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FC185839-E309-010D-B4D0-340F1FBD4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004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>
            <a:extLst>
              <a:ext uri="{FF2B5EF4-FFF2-40B4-BE49-F238E27FC236}">
                <a16:creationId xmlns:a16="http://schemas.microsoft.com/office/drawing/2014/main" id="{86DEC226-CF6C-D1D1-0897-A8AF89A37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480" y="3509011"/>
            <a:ext cx="4267200" cy="3200400"/>
          </a:xfrm>
          <a:prstGeom prst="rect">
            <a:avLst/>
          </a:prstGeom>
        </p:spPr>
      </p:pic>
      <p:pic>
        <p:nvPicPr>
          <p:cNvPr id="3" name="Gambar 2">
            <a:extLst>
              <a:ext uri="{FF2B5EF4-FFF2-40B4-BE49-F238E27FC236}">
                <a16:creationId xmlns:a16="http://schemas.microsoft.com/office/drawing/2014/main" id="{147404A5-668A-ED0A-97B0-1173D0A5D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280" y="3429000"/>
            <a:ext cx="4267200" cy="3200400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4E034C12-32BB-04FE-9486-C75C886EB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480" y="148590"/>
            <a:ext cx="4267200" cy="3200400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FF548D90-A882-F9BD-1733-2DFD5728D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0280" y="148590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758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C473C94-ADB1-0780-EE88-B138B3A0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Bidang</a:t>
            </a:r>
            <a:r>
              <a:rPr lang="en-US" dirty="0"/>
              <a:t> “X” atau E(y), k(z) </a:t>
            </a:r>
            <a:endParaRPr lang="id-ID" dirty="0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A31010AA-16E8-2161-29C3-FB6180DA2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82182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E06DC633-0881-8E1D-3A0F-421AEECBB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5185751" cy="4104322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9E51CC63-7330-EC8F-B9CC-EE886D1ED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717" y="1690688"/>
            <a:ext cx="5306165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682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=15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E06DC633-0881-8E1D-3A0F-421AEECBB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5185751" cy="4104322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A18676EA-1A0D-19B5-C08E-9DECE885E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848" y="1690688"/>
            <a:ext cx="5363323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174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=30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E06DC633-0881-8E1D-3A0F-421AEECBB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5185751" cy="4104322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EFD51F0A-2369-75F7-6726-657EC0C9E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660" y="1690688"/>
            <a:ext cx="5201376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923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=45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E06DC633-0881-8E1D-3A0F-421AEECBB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5185751" cy="4104322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44642E81-8B68-131C-1C38-83E318D71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634" y="1690688"/>
            <a:ext cx="5268060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6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=15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E06DC633-0881-8E1D-3A0F-421AEECBB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5185751" cy="4104322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DB154C04-6485-BA40-3CA7-811EA453D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93953"/>
            <a:ext cx="5325218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79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=60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E06DC633-0881-8E1D-3A0F-421AEECBB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5185751" cy="4104322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83A81E1D-EE79-9A37-3433-AE2A0AD6D9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68" b="18522"/>
          <a:stretch/>
        </p:blipFill>
        <p:spPr>
          <a:xfrm>
            <a:off x="6168051" y="1690688"/>
            <a:ext cx="5341959" cy="401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393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=75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E06DC633-0881-8E1D-3A0F-421AEECBB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5185751" cy="4104322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3B8D77F0-A5AB-74B2-91FC-295CBC21E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51" y="1793953"/>
            <a:ext cx="5277587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378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=90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E06DC633-0881-8E1D-3A0F-421AEECBB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5185751" cy="4104322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FCE13AEC-89ED-2AFF-66CB-8FA816414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51" y="1690688"/>
            <a:ext cx="5296639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220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gabungan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33156293-D0F5-4E7E-8E8E-D77E81B76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0" y="19431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793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7FEB40FC-02AF-0C10-DD51-CABED3562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97" y="1804681"/>
            <a:ext cx="5315972" cy="3635999"/>
          </a:xfrm>
          <a:prstGeom prst="rect">
            <a:avLst/>
          </a:prstGeom>
        </p:spPr>
      </p:pic>
      <p:pic>
        <p:nvPicPr>
          <p:cNvPr id="3" name="Gambar 2">
            <a:extLst>
              <a:ext uri="{FF2B5EF4-FFF2-40B4-BE49-F238E27FC236}">
                <a16:creationId xmlns:a16="http://schemas.microsoft.com/office/drawing/2014/main" id="{E2749CE3-EF83-9B0F-37B6-D62486756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393" y="1437997"/>
            <a:ext cx="5258534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646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=15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7FEB40FC-02AF-0C10-DD51-CABED3562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97" y="1804681"/>
            <a:ext cx="5315972" cy="3635999"/>
          </a:xfrm>
          <a:prstGeom prst="rect">
            <a:avLst/>
          </a:prstGeom>
        </p:spPr>
      </p:pic>
      <p:pic>
        <p:nvPicPr>
          <p:cNvPr id="3" name="Gambar 2">
            <a:extLst>
              <a:ext uri="{FF2B5EF4-FFF2-40B4-BE49-F238E27FC236}">
                <a16:creationId xmlns:a16="http://schemas.microsoft.com/office/drawing/2014/main" id="{F2BE78E5-DB31-FBF8-D170-D34A6E7DE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384" y="1690688"/>
            <a:ext cx="5315692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014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=30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7FEB40FC-02AF-0C10-DD51-CABED3562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97" y="1804681"/>
            <a:ext cx="5315972" cy="3635999"/>
          </a:xfrm>
          <a:prstGeom prst="rect">
            <a:avLst/>
          </a:prstGeom>
        </p:spPr>
      </p:pic>
      <p:pic>
        <p:nvPicPr>
          <p:cNvPr id="3" name="Gambar 2">
            <a:extLst>
              <a:ext uri="{FF2B5EF4-FFF2-40B4-BE49-F238E27FC236}">
                <a16:creationId xmlns:a16="http://schemas.microsoft.com/office/drawing/2014/main" id="{C5890CA7-85CC-B368-4916-3E0DFA56A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071" y="1804681"/>
            <a:ext cx="5325218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690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=45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7FEB40FC-02AF-0C10-DD51-CABED3562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97" y="1804681"/>
            <a:ext cx="5315972" cy="3635999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E68EBEAE-7F04-AA02-3362-7B4FE494F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040" y="1626914"/>
            <a:ext cx="5296639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22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=60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7FEB40FC-02AF-0C10-DD51-CABED3562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97" y="1804681"/>
            <a:ext cx="5315972" cy="3635999"/>
          </a:xfrm>
          <a:prstGeom prst="rect">
            <a:avLst/>
          </a:prstGeom>
        </p:spPr>
      </p:pic>
      <p:pic>
        <p:nvPicPr>
          <p:cNvPr id="3" name="Gambar 2">
            <a:extLst>
              <a:ext uri="{FF2B5EF4-FFF2-40B4-BE49-F238E27FC236}">
                <a16:creationId xmlns:a16="http://schemas.microsoft.com/office/drawing/2014/main" id="{AF2A559C-A1E1-A54F-8E60-2115ACC28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963" y="1804681"/>
            <a:ext cx="5287113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938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=75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7FEB40FC-02AF-0C10-DD51-CABED3562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97" y="1804681"/>
            <a:ext cx="5315972" cy="3635999"/>
          </a:xfrm>
          <a:prstGeom prst="rect">
            <a:avLst/>
          </a:prstGeom>
        </p:spPr>
      </p:pic>
      <p:pic>
        <p:nvPicPr>
          <p:cNvPr id="3" name="Gambar 2">
            <a:extLst>
              <a:ext uri="{FF2B5EF4-FFF2-40B4-BE49-F238E27FC236}">
                <a16:creationId xmlns:a16="http://schemas.microsoft.com/office/drawing/2014/main" id="{C2CE2E59-CDD9-648A-EE24-C815FB6B0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093" y="1804681"/>
            <a:ext cx="5287113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7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=30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E06DC633-0881-8E1D-3A0F-421AEECBB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5185751" cy="4104322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3B6C88AD-E645-8D88-A011-BCC62657B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382" y="1747084"/>
            <a:ext cx="522995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748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=90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7FEB40FC-02AF-0C10-DD51-CABED3562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97" y="1804681"/>
            <a:ext cx="5315972" cy="3635999"/>
          </a:xfrm>
          <a:prstGeom prst="rect">
            <a:avLst/>
          </a:prstGeom>
        </p:spPr>
      </p:pic>
      <p:pic>
        <p:nvPicPr>
          <p:cNvPr id="3" name="Gambar 2">
            <a:extLst>
              <a:ext uri="{FF2B5EF4-FFF2-40B4-BE49-F238E27FC236}">
                <a16:creationId xmlns:a16="http://schemas.microsoft.com/office/drawing/2014/main" id="{BE1FA921-1B9A-F92C-1EB6-9C4688228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341" y="1804681"/>
            <a:ext cx="5325218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434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gabungan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7A2E09EC-F850-FF14-DA0E-71C15A034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193167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072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447D6173-E28B-6434-AE67-A4280AAB9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85"/>
          <a:stretch/>
        </p:blipFill>
        <p:spPr>
          <a:xfrm>
            <a:off x="726720" y="1922125"/>
            <a:ext cx="4663886" cy="3667145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AFF54D4E-E867-26E9-AF44-176B657C8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376" y="1922125"/>
            <a:ext cx="5277587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053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(200,0,0), </a:t>
            </a:r>
            <a:r>
              <a:rPr lang="en-US" dirty="0" err="1"/>
              <a:t>sudut</a:t>
            </a:r>
            <a:r>
              <a:rPr lang="en-US" dirty="0"/>
              <a:t>=15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447D6173-E28B-6434-AE67-A4280AAB9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85"/>
          <a:stretch/>
        </p:blipFill>
        <p:spPr>
          <a:xfrm>
            <a:off x="726720" y="1922125"/>
            <a:ext cx="4663886" cy="3667145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6E2994FA-B678-4E96-9690-6524D43B9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420" y="1690688"/>
            <a:ext cx="5268060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143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(200,0,0), </a:t>
            </a:r>
            <a:r>
              <a:rPr lang="en-US" dirty="0" err="1"/>
              <a:t>sudut</a:t>
            </a:r>
            <a:r>
              <a:rPr lang="en-US" dirty="0"/>
              <a:t>=30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447D6173-E28B-6434-AE67-A4280AAB9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85"/>
          <a:stretch/>
        </p:blipFill>
        <p:spPr>
          <a:xfrm>
            <a:off x="726720" y="1922125"/>
            <a:ext cx="4663886" cy="3667145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3C3B6C85-A754-549B-3CA2-5939FBC96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687" y="1922125"/>
            <a:ext cx="5287113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505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(200,0,0), </a:t>
            </a:r>
            <a:r>
              <a:rPr lang="en-US" dirty="0" err="1"/>
              <a:t>sudut</a:t>
            </a:r>
            <a:r>
              <a:rPr lang="en-US" dirty="0"/>
              <a:t>=45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447D6173-E28B-6434-AE67-A4280AAB9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85"/>
          <a:stretch/>
        </p:blipFill>
        <p:spPr>
          <a:xfrm>
            <a:off x="726720" y="1922125"/>
            <a:ext cx="4663886" cy="3667145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7E0B6E3B-790E-3707-F6A1-C6E05E182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797" y="1736115"/>
            <a:ext cx="5306165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017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(200,0,0), </a:t>
            </a:r>
            <a:r>
              <a:rPr lang="en-US" dirty="0" err="1"/>
              <a:t>sudut</a:t>
            </a:r>
            <a:r>
              <a:rPr lang="en-US" dirty="0"/>
              <a:t>=60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447D6173-E28B-6434-AE67-A4280AAB9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85"/>
          <a:stretch/>
        </p:blipFill>
        <p:spPr>
          <a:xfrm>
            <a:off x="726720" y="1922125"/>
            <a:ext cx="4663886" cy="3667145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9ACB91A6-79D7-ADCA-B7F3-62E04F5EB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582" y="1745641"/>
            <a:ext cx="5325218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825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(200,0,0), </a:t>
            </a:r>
            <a:r>
              <a:rPr lang="en-US" dirty="0" err="1"/>
              <a:t>sudut</a:t>
            </a:r>
            <a:r>
              <a:rPr lang="en-US" dirty="0"/>
              <a:t>=75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447D6173-E28B-6434-AE67-A4280AAB9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85"/>
          <a:stretch/>
        </p:blipFill>
        <p:spPr>
          <a:xfrm>
            <a:off x="726720" y="1922125"/>
            <a:ext cx="4663886" cy="3667145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5F70017E-ABAB-C833-9824-A79544569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173" y="1922125"/>
            <a:ext cx="5287113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389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(200,0,0), </a:t>
            </a:r>
            <a:r>
              <a:rPr lang="en-US" dirty="0" err="1"/>
              <a:t>sudut</a:t>
            </a:r>
            <a:r>
              <a:rPr lang="en-US" dirty="0"/>
              <a:t>=90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447D6173-E28B-6434-AE67-A4280AAB9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85"/>
          <a:stretch/>
        </p:blipFill>
        <p:spPr>
          <a:xfrm>
            <a:off x="726720" y="1922125"/>
            <a:ext cx="4663886" cy="3667145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777F99AE-8B6E-9A35-CD6A-0058DBEBA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477" y="1922125"/>
            <a:ext cx="5363323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842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(200,0,0), </a:t>
            </a:r>
            <a:r>
              <a:rPr lang="en-US" dirty="0" err="1"/>
              <a:t>gabungan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D8B2AB39-ED65-B90D-7C98-6657B5D66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620" y="204597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6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=45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E06DC633-0881-8E1D-3A0F-421AEECBB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5185751" cy="4104322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706D8472-CB4D-3E97-219F-BDAC3E8E4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653" y="1728031"/>
            <a:ext cx="5258534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074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(300,0,0)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E69E8D4E-B7DD-588E-A8A1-D63980959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649113" cy="4420217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4B1A552B-CF18-7D36-C17D-58079745A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746" y="2081268"/>
            <a:ext cx="5249008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629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(300,0,0), </a:t>
            </a:r>
            <a:r>
              <a:rPr lang="en-US" dirty="0" err="1"/>
              <a:t>sudut</a:t>
            </a:r>
            <a:r>
              <a:rPr lang="en-US"/>
              <a:t>=15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E69E8D4E-B7DD-588E-A8A1-D63980959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649113" cy="4420217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D7B944BE-5DFC-9669-70E2-198C52DF8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85" y="2223807"/>
            <a:ext cx="5334744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081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(300,0,0), </a:t>
            </a:r>
            <a:r>
              <a:rPr lang="en-US" dirty="0" err="1"/>
              <a:t>sudut</a:t>
            </a:r>
            <a:r>
              <a:rPr lang="en-US" dirty="0"/>
              <a:t>=30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E69E8D4E-B7DD-588E-A8A1-D63980959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649113" cy="4420217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0CF83367-FC43-E082-1126-3B94A5327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500" y="2181895"/>
            <a:ext cx="5296639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844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(300,0,0), </a:t>
            </a:r>
            <a:r>
              <a:rPr lang="en-US" dirty="0" err="1"/>
              <a:t>sudut</a:t>
            </a:r>
            <a:r>
              <a:rPr lang="en-US" dirty="0"/>
              <a:t>=45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E69E8D4E-B7DD-588E-A8A1-D63980959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649113" cy="4420217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C2106798-2B68-96E6-C49B-7A368DC32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313" y="1988541"/>
            <a:ext cx="5344271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552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(300,0,0), </a:t>
            </a:r>
            <a:r>
              <a:rPr lang="en-US" dirty="0" err="1"/>
              <a:t>sudut</a:t>
            </a:r>
            <a:r>
              <a:rPr lang="en-US" dirty="0"/>
              <a:t>=60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E69E8D4E-B7DD-588E-A8A1-D63980959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649113" cy="4420217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56C3D3A6-B770-EBCF-1DC6-73DB2721F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123" y="1900267"/>
            <a:ext cx="5315692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293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(300,0,0), </a:t>
            </a:r>
            <a:r>
              <a:rPr lang="en-US" dirty="0" err="1"/>
              <a:t>sudut</a:t>
            </a:r>
            <a:r>
              <a:rPr lang="en-US" dirty="0"/>
              <a:t>=75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E69E8D4E-B7DD-588E-A8A1-D63980959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649113" cy="4420217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5E3B464B-8D7C-7F91-C8E6-30207ED4C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313" y="2100320"/>
            <a:ext cx="5372850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298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(300,0,0), </a:t>
            </a:r>
            <a:r>
              <a:rPr lang="en-US" dirty="0" err="1"/>
              <a:t>sudut</a:t>
            </a:r>
            <a:r>
              <a:rPr lang="en-US" dirty="0"/>
              <a:t>=90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E69E8D4E-B7DD-588E-A8A1-D63980959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649113" cy="4420217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1B77A271-99F0-5D14-BE69-AAA6C0C6B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113" y="1905030"/>
            <a:ext cx="5334744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718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(300,0,0), </a:t>
            </a:r>
            <a:r>
              <a:rPr lang="en-US" dirty="0" err="1"/>
              <a:t>gabungan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3D307758-6AD4-5DC5-399A-2FF504D39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187452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392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(400,0,0)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C3C2265C-FD72-57B6-7C7E-7C3F0DF52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67929" cy="3658552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2FC7E439-4D07-AD66-FFE3-D7BCE5961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249008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492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(400,0,0), </a:t>
            </a:r>
            <a:r>
              <a:rPr lang="en-US" dirty="0" err="1"/>
              <a:t>sudut</a:t>
            </a:r>
            <a:r>
              <a:rPr lang="en-US" dirty="0"/>
              <a:t>=15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C3C2265C-FD72-57B6-7C7E-7C3F0DF52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67929" cy="3658552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3B3289DA-05D8-1759-3279-CAD9DC4C4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021" y="1690688"/>
            <a:ext cx="5353797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3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=60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E06DC633-0881-8E1D-3A0F-421AEECBB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5185751" cy="4104322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66E40966-09FC-16A9-0202-71F92C65D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716" y="1755847"/>
            <a:ext cx="5277587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712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(400,0,0), </a:t>
            </a:r>
            <a:r>
              <a:rPr lang="en-US" dirty="0" err="1"/>
              <a:t>sudut</a:t>
            </a:r>
            <a:r>
              <a:rPr lang="en-US" dirty="0"/>
              <a:t>=30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C3C2265C-FD72-57B6-7C7E-7C3F0DF52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67929" cy="3658552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AE730EA6-184A-DF6A-103F-94AA041AF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918" y="1690688"/>
            <a:ext cx="5344271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435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(400,0,0), </a:t>
            </a:r>
            <a:r>
              <a:rPr lang="en-US" dirty="0" err="1"/>
              <a:t>sudut</a:t>
            </a:r>
            <a:r>
              <a:rPr lang="en-US" dirty="0"/>
              <a:t>=45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C3C2265C-FD72-57B6-7C7E-7C3F0DF52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67929" cy="3658552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0E8E5C10-9E85-92E7-9C34-75B8BFD0B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635" y="1528961"/>
            <a:ext cx="5306165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273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(400,0,0), </a:t>
            </a:r>
            <a:r>
              <a:rPr lang="en-US" dirty="0" err="1"/>
              <a:t>sudut</a:t>
            </a:r>
            <a:r>
              <a:rPr lang="en-US" dirty="0"/>
              <a:t>=60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C3C2265C-FD72-57B6-7C7E-7C3F0DF52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67929" cy="3658552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5BC0A595-7F4A-911A-553F-5CA3A1FD5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519" y="1690688"/>
            <a:ext cx="5334744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6647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(400,0,0), </a:t>
            </a:r>
            <a:r>
              <a:rPr lang="en-US" dirty="0" err="1"/>
              <a:t>sudut</a:t>
            </a:r>
            <a:r>
              <a:rPr lang="en-US" dirty="0"/>
              <a:t>=75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C3C2265C-FD72-57B6-7C7E-7C3F0DF52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67929" cy="3658552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417823DA-5C00-C496-F575-A32A5698E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296639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3115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(400,0,0), </a:t>
            </a:r>
            <a:r>
              <a:rPr lang="en-US" dirty="0" err="1"/>
              <a:t>sudut</a:t>
            </a:r>
            <a:r>
              <a:rPr lang="en-US" dirty="0"/>
              <a:t>=90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C3C2265C-FD72-57B6-7C7E-7C3F0DF52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67929" cy="3658552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32D14238-2F1D-2836-0FCE-86166D296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056" y="1690688"/>
            <a:ext cx="5334744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373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(400,0,0), </a:t>
            </a:r>
            <a:r>
              <a:rPr lang="en-US" dirty="0" err="1"/>
              <a:t>gabungan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FC185839-E309-010D-B4D0-340F1FBD4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22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= 464,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=75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E06DC633-0881-8E1D-3A0F-421AEECBB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5185751" cy="4104322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20DFA41D-D8CD-5A6C-D9E5-37E3B2E5B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963" y="1841584"/>
            <a:ext cx="5258534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957</Words>
  <Application>Microsoft Office PowerPoint</Application>
  <PresentationFormat>Layar Lebar</PresentationFormat>
  <Paragraphs>86</Paragraphs>
  <Slides>85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85</vt:i4>
      </vt:variant>
    </vt:vector>
  </HeadingPairs>
  <TitlesOfParts>
    <vt:vector size="89" baseType="lpstr">
      <vt:lpstr>Arial</vt:lpstr>
      <vt:lpstr>Calibri</vt:lpstr>
      <vt:lpstr>Calibri Light</vt:lpstr>
      <vt:lpstr>Tema Office</vt:lpstr>
      <vt:lpstr>Untuk 1 bola,  ragam koordinat pusat</vt:lpstr>
      <vt:lpstr>Persebaran</vt:lpstr>
      <vt:lpstr>Bidang “Z” atau E(x), k(y) </vt:lpstr>
      <vt:lpstr>Coarse = 464, dari titik (0,0,0), sudut=0</vt:lpstr>
      <vt:lpstr>Coarse = 464, dari titik (0,0,0), sudut=15</vt:lpstr>
      <vt:lpstr>Coarse = 464, dari titik (0,0,0), sudut=30</vt:lpstr>
      <vt:lpstr>Coarse = 464, dari titik (0,0,0), sudut=45</vt:lpstr>
      <vt:lpstr>Coarse = 464, dari titik (0,0,0), sudut=60</vt:lpstr>
      <vt:lpstr>Coarse = 464, dari titik (0,0,0), sudut=75</vt:lpstr>
      <vt:lpstr>Coarse = 464, dari titik (0,0,0), sudut=90</vt:lpstr>
      <vt:lpstr>Coarse = 464, dari titik (0,0,0), gabungan</vt:lpstr>
      <vt:lpstr>Coarse = 464, dari titik (100,0,0)</vt:lpstr>
      <vt:lpstr>Coarse = 464, dari titik (100,0,0), sudut=15</vt:lpstr>
      <vt:lpstr>Coarse = 464, dari titik (100,0,0), sudut=30</vt:lpstr>
      <vt:lpstr>Coarse = 464, dari titik (100,0,0), sudut=45</vt:lpstr>
      <vt:lpstr>Coarse = 464, dari titik (100,0,0), sudut=60</vt:lpstr>
      <vt:lpstr>Coarse = 464, dari titik (100,0,0), sudut=75</vt:lpstr>
      <vt:lpstr>Coarse = 464, dari titik (100,0,0), sudut=90</vt:lpstr>
      <vt:lpstr>Coarse = 464, dari titik (100,0,0), gabungan</vt:lpstr>
      <vt:lpstr>Coarse = 464, dari titik (200,0,0)</vt:lpstr>
      <vt:lpstr>Coarse = 464, dari titik (200,0,0), sudut=15</vt:lpstr>
      <vt:lpstr>Coarse = 464, dari titik (200,0,0), sudut=30</vt:lpstr>
      <vt:lpstr>Coarse = 464, dari titik (200,0,0), sudut=45</vt:lpstr>
      <vt:lpstr>Coarse = 464, dari titik (200,0,0), sudut=60</vt:lpstr>
      <vt:lpstr>Coarse = 464, dari titik (200,0,0), sudut=75</vt:lpstr>
      <vt:lpstr>Coarse = 464, dari titik (200,0,0), sudut=90</vt:lpstr>
      <vt:lpstr>Coarse = 464, dari titik (200,0,0), gabungan</vt:lpstr>
      <vt:lpstr>Coarse = 464, dari titik (300,0,0)</vt:lpstr>
      <vt:lpstr>Coarse = 464, dari titik (300,0,0), sudut=15</vt:lpstr>
      <vt:lpstr>Coarse = 464, dari titik (300,0,0), sudut=30</vt:lpstr>
      <vt:lpstr>Coarse = 464, dari titik (300,0,0), sudut=45</vt:lpstr>
      <vt:lpstr>Coarse = 464, dari titik (300,0,0), sudut=60</vt:lpstr>
      <vt:lpstr>Coarse = 464, dari titik (300,0,0), sudut=75</vt:lpstr>
      <vt:lpstr>Coarse = 464, dari titik (300,0,0), sudut=90</vt:lpstr>
      <vt:lpstr>Coarse = 464, dari titik (300,0,0), gabungan</vt:lpstr>
      <vt:lpstr>Coarse = 464, dari titik (400,0,0)</vt:lpstr>
      <vt:lpstr>Coarse = 464, dari titik (400,0,0), sudut=15</vt:lpstr>
      <vt:lpstr>Coarse = 464, dari titik (400,0,0), sudut=30</vt:lpstr>
      <vt:lpstr>Coarse = 464, dari titik (400,0,0), sudut=45</vt:lpstr>
      <vt:lpstr>Coarse = 464, dari titik (400,0,0), sudut=60</vt:lpstr>
      <vt:lpstr>Coarse = 464, dari titik (400,0,0), sudut=75</vt:lpstr>
      <vt:lpstr>Coarse = 464, dari titik (400,0,0), sudut=90</vt:lpstr>
      <vt:lpstr>Coarse = 464, dari titik (400,0,0), gabungan</vt:lpstr>
      <vt:lpstr>Presentasi PowerPoint</vt:lpstr>
      <vt:lpstr>Bidang “X” atau E(y), k(z) </vt:lpstr>
      <vt:lpstr>Coarse = 464, dari titik (0,0,0)</vt:lpstr>
      <vt:lpstr>Coarse = 464, dari titik (0,0,0), sudut=15</vt:lpstr>
      <vt:lpstr>Coarse = 464, dari titik (0,0,0), sudut=30</vt:lpstr>
      <vt:lpstr>Coarse = 464, dari titik (0,0,0), sudut=45</vt:lpstr>
      <vt:lpstr>Coarse = 464, dari titik (0,0,0), sudut=60</vt:lpstr>
      <vt:lpstr>Coarse = 464, dari titik (0,0,0), sudut=75</vt:lpstr>
      <vt:lpstr>Coarse = 464, dari titik (0,0,0), sudut=90</vt:lpstr>
      <vt:lpstr>Coarse = 464, dari titik (0,0,0), gabungan</vt:lpstr>
      <vt:lpstr>Coarse = 464, dari titik (100,0,0)</vt:lpstr>
      <vt:lpstr>Coarse = 464, dari titik (100,0,0), sudut=15</vt:lpstr>
      <vt:lpstr>Coarse = 464, dari titik (100,0,0), sudut=30</vt:lpstr>
      <vt:lpstr>Coarse = 464, dari titik (100,0,0), sudut=45</vt:lpstr>
      <vt:lpstr>Coarse = 464, dari titik (100,0,0), sudut=60</vt:lpstr>
      <vt:lpstr>Coarse = 464, dari titik (100,0,0), sudut=75</vt:lpstr>
      <vt:lpstr>Coarse = 464, dari titik (100,0,0), sudut=90</vt:lpstr>
      <vt:lpstr>Coarse = 464, dari titik (100,0,0), gabungan</vt:lpstr>
      <vt:lpstr>Coarse = 464, dari titik (200,0,0)</vt:lpstr>
      <vt:lpstr>Coarse = 464, dari titik (200,0,0), sudut=15</vt:lpstr>
      <vt:lpstr>Coarse = 464, dari titik (200,0,0), sudut=30</vt:lpstr>
      <vt:lpstr>Coarse = 464, dari titik (200,0,0), sudut=45</vt:lpstr>
      <vt:lpstr>Coarse = 464, dari titik (200,0,0), sudut=60</vt:lpstr>
      <vt:lpstr>Coarse = 464, dari titik (200,0,0), sudut=75</vt:lpstr>
      <vt:lpstr>Coarse = 464, dari titik (200,0,0), sudut=90</vt:lpstr>
      <vt:lpstr>Coarse = 464, dari titik (200,0,0), gabungan</vt:lpstr>
      <vt:lpstr>Coarse = 464, dari titik (300,0,0)</vt:lpstr>
      <vt:lpstr>Coarse = 464, dari titik (300,0,0), sudut=15</vt:lpstr>
      <vt:lpstr>Coarse = 464, dari titik (300,0,0), sudut=30</vt:lpstr>
      <vt:lpstr>Coarse = 464, dari titik (300,0,0), sudut=45</vt:lpstr>
      <vt:lpstr>Coarse = 464, dari titik (300,0,0), sudut=60</vt:lpstr>
      <vt:lpstr>Coarse = 464, dari titik (300,0,0), sudut=75</vt:lpstr>
      <vt:lpstr>Coarse = 464, dari titik (300,0,0), sudut=90</vt:lpstr>
      <vt:lpstr>Coarse = 464, dari titik (300,0,0), gabungan</vt:lpstr>
      <vt:lpstr>Coarse = 464, dari titik (400,0,0)</vt:lpstr>
      <vt:lpstr>Coarse = 464, dari titik (400,0,0), sudut=15</vt:lpstr>
      <vt:lpstr>Coarse = 464, dari titik (400,0,0), sudut=30</vt:lpstr>
      <vt:lpstr>Coarse = 464, dari titik (400,0,0), sudut=45</vt:lpstr>
      <vt:lpstr>Coarse = 464, dari titik (400,0,0), sudut=60</vt:lpstr>
      <vt:lpstr>Coarse = 464, dari titik (400,0,0), sudut=75</vt:lpstr>
      <vt:lpstr>Coarse = 464, dari titik (400,0,0), sudut=90</vt:lpstr>
      <vt:lpstr>Coarse = 464, dari titik (400,0,0), gabungan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Nazla Innayah</dc:creator>
  <cp:lastModifiedBy>Nazla Innayah</cp:lastModifiedBy>
  <cp:revision>114</cp:revision>
  <dcterms:created xsi:type="dcterms:W3CDTF">2023-09-20T07:14:39Z</dcterms:created>
  <dcterms:modified xsi:type="dcterms:W3CDTF">2023-10-27T01:07:01Z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2023-09-20T07:29:57Z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7941a615-e04f-4521-816d-560570b59a9c</vt:lpwstr>
  </property>
  <property fmtid="{D5CDD505-2E9C-101B-9397-08002B2CF9AE}" pid="8" name="MSIP_Label_38b525e5-f3da-4501-8f1e-526b6769fc56_ContentBits">
    <vt:lpwstr>0</vt:lpwstr>
  </property>
</Properties>
</file>