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5"/>
  </p:notesMasterIdLst>
  <p:sldIdLst>
    <p:sldId id="258" r:id="rId2"/>
    <p:sldId id="263" r:id="rId3"/>
    <p:sldId id="270" r:id="rId4"/>
    <p:sldId id="257" r:id="rId5"/>
    <p:sldId id="283" r:id="rId6"/>
    <p:sldId id="284" r:id="rId7"/>
    <p:sldId id="285" r:id="rId8"/>
    <p:sldId id="286" r:id="rId9"/>
    <p:sldId id="287" r:id="rId10"/>
    <p:sldId id="288" r:id="rId11"/>
    <p:sldId id="376" r:id="rId12"/>
    <p:sldId id="259" r:id="rId13"/>
    <p:sldId id="289" r:id="rId14"/>
    <p:sldId id="290" r:id="rId15"/>
    <p:sldId id="291" r:id="rId16"/>
    <p:sldId id="292" r:id="rId17"/>
    <p:sldId id="293" r:id="rId18"/>
    <p:sldId id="294" r:id="rId19"/>
    <p:sldId id="362" r:id="rId20"/>
    <p:sldId id="260" r:id="rId21"/>
    <p:sldId id="295" r:id="rId22"/>
    <p:sldId id="296" r:id="rId23"/>
    <p:sldId id="297" r:id="rId24"/>
    <p:sldId id="298" r:id="rId25"/>
    <p:sldId id="299" r:id="rId26"/>
    <p:sldId id="300" r:id="rId27"/>
    <p:sldId id="363" r:id="rId28"/>
    <p:sldId id="261" r:id="rId29"/>
    <p:sldId id="301" r:id="rId30"/>
    <p:sldId id="302" r:id="rId31"/>
    <p:sldId id="303" r:id="rId32"/>
    <p:sldId id="304" r:id="rId33"/>
    <p:sldId id="305" r:id="rId34"/>
    <p:sldId id="306" r:id="rId35"/>
    <p:sldId id="364" r:id="rId36"/>
    <p:sldId id="372" r:id="rId37"/>
    <p:sldId id="264" r:id="rId38"/>
    <p:sldId id="307" r:id="rId39"/>
    <p:sldId id="308" r:id="rId40"/>
    <p:sldId id="309" r:id="rId41"/>
    <p:sldId id="310" r:id="rId42"/>
    <p:sldId id="311" r:id="rId43"/>
    <p:sldId id="312" r:id="rId44"/>
    <p:sldId id="365" r:id="rId45"/>
    <p:sldId id="267" r:id="rId46"/>
    <p:sldId id="313" r:id="rId47"/>
    <p:sldId id="314" r:id="rId48"/>
    <p:sldId id="315" r:id="rId49"/>
    <p:sldId id="316" r:id="rId50"/>
    <p:sldId id="317" r:id="rId51"/>
    <p:sldId id="318" r:id="rId52"/>
    <p:sldId id="366" r:id="rId53"/>
    <p:sldId id="269" r:id="rId54"/>
    <p:sldId id="319" r:id="rId55"/>
    <p:sldId id="320" r:id="rId56"/>
    <p:sldId id="321" r:id="rId57"/>
    <p:sldId id="322" r:id="rId58"/>
    <p:sldId id="323" r:id="rId59"/>
    <p:sldId id="324" r:id="rId60"/>
    <p:sldId id="367" r:id="rId61"/>
    <p:sldId id="373" r:id="rId62"/>
    <p:sldId id="265" r:id="rId63"/>
    <p:sldId id="325" r:id="rId64"/>
    <p:sldId id="326" r:id="rId65"/>
    <p:sldId id="327" r:id="rId66"/>
    <p:sldId id="328" r:id="rId67"/>
    <p:sldId id="329" r:id="rId68"/>
    <p:sldId id="330" r:id="rId69"/>
    <p:sldId id="368" r:id="rId70"/>
    <p:sldId id="268" r:id="rId71"/>
    <p:sldId id="331" r:id="rId72"/>
    <p:sldId id="332" r:id="rId73"/>
    <p:sldId id="333" r:id="rId74"/>
    <p:sldId id="334" r:id="rId75"/>
    <p:sldId id="335" r:id="rId76"/>
    <p:sldId id="336" r:id="rId77"/>
    <p:sldId id="369" r:id="rId78"/>
    <p:sldId id="374" r:id="rId79"/>
    <p:sldId id="266" r:id="rId80"/>
    <p:sldId id="337" r:id="rId81"/>
    <p:sldId id="338" r:id="rId82"/>
    <p:sldId id="339" r:id="rId83"/>
    <p:sldId id="340" r:id="rId84"/>
    <p:sldId id="341" r:id="rId85"/>
    <p:sldId id="342" r:id="rId86"/>
    <p:sldId id="370" r:id="rId87"/>
    <p:sldId id="375" r:id="rId88"/>
    <p:sldId id="271" r:id="rId89"/>
    <p:sldId id="273" r:id="rId90"/>
    <p:sldId id="343" r:id="rId91"/>
    <p:sldId id="344" r:id="rId92"/>
    <p:sldId id="345" r:id="rId93"/>
    <p:sldId id="346" r:id="rId94"/>
    <p:sldId id="347" r:id="rId95"/>
    <p:sldId id="348" r:id="rId96"/>
    <p:sldId id="371" r:id="rId97"/>
    <p:sldId id="274" r:id="rId98"/>
    <p:sldId id="349" r:id="rId99"/>
    <p:sldId id="350" r:id="rId100"/>
    <p:sldId id="384" r:id="rId101"/>
    <p:sldId id="352" r:id="rId102"/>
    <p:sldId id="353" r:id="rId103"/>
    <p:sldId id="354" r:id="rId104"/>
    <p:sldId id="385" r:id="rId105"/>
    <p:sldId id="275" r:id="rId106"/>
    <p:sldId id="355" r:id="rId107"/>
    <p:sldId id="356" r:id="rId108"/>
    <p:sldId id="357" r:id="rId109"/>
    <p:sldId id="358" r:id="rId110"/>
    <p:sldId id="359" r:id="rId111"/>
    <p:sldId id="360" r:id="rId112"/>
    <p:sldId id="386" r:id="rId113"/>
    <p:sldId id="276" r:id="rId114"/>
    <p:sldId id="377" r:id="rId115"/>
    <p:sldId id="378" r:id="rId116"/>
    <p:sldId id="379" r:id="rId117"/>
    <p:sldId id="380" r:id="rId118"/>
    <p:sldId id="381" r:id="rId119"/>
    <p:sldId id="382" r:id="rId120"/>
    <p:sldId id="387" r:id="rId121"/>
    <p:sldId id="429" r:id="rId122"/>
    <p:sldId id="277" r:id="rId123"/>
    <p:sldId id="383" r:id="rId124"/>
    <p:sldId id="388" r:id="rId125"/>
    <p:sldId id="389" r:id="rId126"/>
    <p:sldId id="390" r:id="rId127"/>
    <p:sldId id="391" r:id="rId128"/>
    <p:sldId id="392" r:id="rId129"/>
    <p:sldId id="393" r:id="rId130"/>
    <p:sldId id="278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279" r:id="rId139"/>
    <p:sldId id="401" r:id="rId140"/>
    <p:sldId id="402" r:id="rId141"/>
    <p:sldId id="403" r:id="rId142"/>
    <p:sldId id="404" r:id="rId143"/>
    <p:sldId id="405" r:id="rId144"/>
    <p:sldId id="406" r:id="rId145"/>
    <p:sldId id="407" r:id="rId146"/>
    <p:sldId id="430" r:id="rId147"/>
    <p:sldId id="280" r:id="rId148"/>
    <p:sldId id="408" r:id="rId149"/>
    <p:sldId id="409" r:id="rId150"/>
    <p:sldId id="410" r:id="rId151"/>
    <p:sldId id="411" r:id="rId152"/>
    <p:sldId id="412" r:id="rId153"/>
    <p:sldId id="413" r:id="rId154"/>
    <p:sldId id="414" r:id="rId155"/>
    <p:sldId id="281" r:id="rId156"/>
    <p:sldId id="415" r:id="rId157"/>
    <p:sldId id="428" r:id="rId158"/>
    <p:sldId id="416" r:id="rId159"/>
    <p:sldId id="417" r:id="rId160"/>
    <p:sldId id="418" r:id="rId161"/>
    <p:sldId id="419" r:id="rId162"/>
    <p:sldId id="420" r:id="rId163"/>
    <p:sldId id="431" r:id="rId164"/>
    <p:sldId id="282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32" r:id="rId173"/>
    <p:sldId id="433" r:id="rId17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8F4A5-AFC4-4830-8A36-43F7E557DA08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24DB-63DC-44CB-BA51-3D6498BF7D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56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B24DB-63DC-44CB-BA51-3D6498BF7D1F}" type="slidenum">
              <a:rPr lang="id-ID" smtClean="0"/>
              <a:t>87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281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B042B97-1858-088C-AC5E-76001E5AC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C9AF27F-351E-BE31-1AB5-1331A9A1D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CBD1590-00D2-71B3-18FF-30405E6F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522DAB5-A648-D465-E9C3-2805052E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87690DF-1EC4-68A8-41D7-758F131F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70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86FC3AC-4703-F41D-F832-0D645495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6DC7295A-701E-1136-15FE-4DF442634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7E64E0C-AC4B-480A-6EB4-616B3A77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4F6B5AF-8F9C-F890-0D03-506DCF56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C03C2A3-A2C5-6317-6B9F-FBC02815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09AA48A6-E446-400F-A7CA-41E933E2D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F720B3B-C5B1-6866-CB3F-695FB0E4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6471A0C-0C88-B6B0-8C6E-FC5E877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8836562-767F-2521-FEC1-BCC71BB0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F3AA619-6708-4FB7-97C8-9841A299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91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CE3A5-EA8F-549E-B7EC-12E9DFB7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1C9A14D-6359-F552-4CC1-6731F3C6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F2CA281-AEB5-A36A-6817-DDE753CA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9AF8E2C-34C9-E959-F420-BCDA81C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89CB296-1105-342B-8026-F8CB32C1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707148-F2CE-164A-08CA-6DAC493A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B9B54E8-B8B7-E543-F9E0-31976D66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5890CF5-7526-5ED3-184A-559B9AE4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90DEB8F-C532-3547-40E6-E28F5193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B729880-A934-26AC-D8A5-224ACDEA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62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19F811-CD43-1B11-35D2-7BA888E1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976DF22-5CB4-AA14-5FB8-5BA49ABE5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8D9076E-A918-81A8-DDEE-065D8125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67630241-F9F2-7341-CD3B-804ABCBE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3F79DB8-96C1-7949-504D-D6B7B51A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B2FE9C6-93E8-AF6D-EF73-B12E372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6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FCA8A3-40F6-7C40-6029-89134AF5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96F6BC5-75C1-BFAF-2DC8-BDFE3FF6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646621D-BD05-C244-535C-043A0BD63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6F758491-FF16-5E9E-2DF5-20497C149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CC9ED6C8-EDE9-8FA3-C018-157CBA30A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F7489E6C-BB8B-2A82-9AB3-4938971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679D0E99-6E5F-F9E0-8B51-738185D9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E02FD4D4-D01F-AFD1-1752-2884CF27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39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8F46A1A-E3C1-5A56-0472-0B2456E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B9C48D0-2BC3-AD8B-1339-D32F565F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7CD7C1EA-DD7E-8410-3AA3-999DD25B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43DEB6C8-BB07-F9F7-7495-83BD57A0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DA965163-3CD8-520D-6BC1-2825809E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3266589B-3E86-19A6-F08C-3235AC10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68603F36-2602-5CA7-3695-EA2483AB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588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7EE73ED-1BFF-8AB5-FEAF-6C581132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60F5A7D-65B0-F633-5E7E-73B24AE49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1C445B8-CC2E-CD80-D6CA-58A94D2D9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11D0DA8-367A-22C4-7CC7-86E1A7C7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4D5215A-D3DF-BB26-7006-DD8847F7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7BC85E9-8A22-BC6F-D4CF-818FCE12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18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A6868F-0599-E84E-6B32-6802CA61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4399BBC7-B678-76B1-5604-D3302CD7C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CA385F1-5773-CF9C-E706-9FF0929BE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3D312169-419E-DB0A-026E-14A30F81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6EE7BAC-17A6-C1B0-A896-03B465EB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BA94BF5-4056-950F-E380-F2B12AB2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199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F6E21B1-563D-8581-4253-37E77633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74E8AC2-B68F-0718-6154-48628935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28D92CF-FA05-C64F-3073-D91CF6594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37C2-5D2A-4349-8F49-2065DD3A9F5F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1E2D935-1794-8897-B4A0-7BEF0F1AE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F9B466B-11E3-A17B-EAD6-8397F574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4AD3-A7B1-4DBE-A9C0-42EBDD7957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8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0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0.png"/><Relationship Id="rId3" Type="http://schemas.openxmlformats.org/officeDocument/2006/relationships/image" Target="../media/image137.emf"/><Relationship Id="rId12" Type="http://schemas.openxmlformats.org/officeDocument/2006/relationships/image" Target="../media/image14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emf"/><Relationship Id="rId11" Type="http://schemas.openxmlformats.org/officeDocument/2006/relationships/image" Target="../media/image1440.png"/><Relationship Id="rId5" Type="http://schemas.openxmlformats.org/officeDocument/2006/relationships/image" Target="../media/image121.emf"/><Relationship Id="rId10" Type="http://schemas.openxmlformats.org/officeDocument/2006/relationships/image" Target="../media/image1430.png"/><Relationship Id="rId4" Type="http://schemas.openxmlformats.org/officeDocument/2006/relationships/image" Target="../media/image129.emf"/><Relationship Id="rId14" Type="http://schemas.openxmlformats.org/officeDocument/2006/relationships/image" Target="../media/image147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63.emf"/><Relationship Id="rId7" Type="http://schemas.openxmlformats.org/officeDocument/2006/relationships/image" Target="../media/image108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47.emf"/><Relationship Id="rId10" Type="http://schemas.openxmlformats.org/officeDocument/2006/relationships/image" Target="../media/image111.png"/><Relationship Id="rId4" Type="http://schemas.openxmlformats.org/officeDocument/2006/relationships/image" Target="../media/image155.emf"/><Relationship Id="rId9" Type="http://schemas.openxmlformats.org/officeDocument/2006/relationships/image" Target="../media/image11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72.emf"/><Relationship Id="rId7" Type="http://schemas.openxmlformats.org/officeDocument/2006/relationships/image" Target="../media/image10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80.emf"/><Relationship Id="rId9" Type="http://schemas.openxmlformats.org/officeDocument/2006/relationships/image" Target="../media/image11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7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5.png"/><Relationship Id="rId18" Type="http://schemas.openxmlformats.org/officeDocument/2006/relationships/image" Target="../media/image94.png"/><Relationship Id="rId3" Type="http://schemas.openxmlformats.org/officeDocument/2006/relationships/image" Target="../media/image57.png"/><Relationship Id="rId12" Type="http://schemas.openxmlformats.org/officeDocument/2006/relationships/image" Target="../media/image104.emf"/><Relationship Id="rId17" Type="http://schemas.openxmlformats.org/officeDocument/2006/relationships/image" Target="../media/image102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9.png"/><Relationship Id="rId15" Type="http://schemas.openxmlformats.org/officeDocument/2006/relationships/image" Target="../media/image84.emf"/><Relationship Id="rId10" Type="http://schemas.openxmlformats.org/officeDocument/2006/relationships/image" Target="../media/image19.emf"/><Relationship Id="rId9" Type="http://schemas.openxmlformats.org/officeDocument/2006/relationships/image" Target="../media/image104.png"/><Relationship Id="rId14" Type="http://schemas.openxmlformats.org/officeDocument/2006/relationships/image" Target="../media/image56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emf"/><Relationship Id="rId7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07.emf"/><Relationship Id="rId7" Type="http://schemas.openxmlformats.org/officeDocument/2006/relationships/image" Target="../media/image1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08.emf"/><Relationship Id="rId7" Type="http://schemas.openxmlformats.org/officeDocument/2006/relationships/image" Target="../media/image1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09.emf"/><Relationship Id="rId7" Type="http://schemas.openxmlformats.org/officeDocument/2006/relationships/image" Target="../media/image1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10.emf"/><Relationship Id="rId7" Type="http://schemas.openxmlformats.org/officeDocument/2006/relationships/image" Target="../media/image1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11.emf"/><Relationship Id="rId7" Type="http://schemas.openxmlformats.org/officeDocument/2006/relationships/image" Target="../media/image1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12.emf"/><Relationship Id="rId7" Type="http://schemas.openxmlformats.org/officeDocument/2006/relationships/image" Target="../media/image1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66C77A-863E-EB02-43E0-45C4ED3E4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2 bola, </a:t>
            </a:r>
            <a:br>
              <a:rPr lang="en-US" dirty="0"/>
            </a:b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pusat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E0FF25A-5F76-E92F-383D-756C157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r = 50 nm 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78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938DC054-0C68-4630-BA5D-A19780FD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04" y="1825625"/>
            <a:ext cx="531569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87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CD52DD25-0054-BADF-1B1D-FB115EB5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96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2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FAF9E86-2D3B-2A6B-1319-EA39404E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20" y="181641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325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594E593F-A2B0-97A6-1A39-5F907979C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96" y="182879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894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C8F67DC9-63B7-8077-19F0-2D99D61B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89" y="182409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738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5C453B3-823E-6524-E647-0C8E9790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98" y="181737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67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A16DFC89-364B-3C0D-BCE8-7EAF5B517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848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78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57397C9F-CFFC-C577-C8A3-3A6A11A5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848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812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DB6DAF8D-084B-D2DA-46D4-7E6673D2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24" y="184848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79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7D94DAA3-F4D5-749C-9D83-AB428E9C4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90" y="184848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8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2BF5AB34-252E-4D66-6AF7-42052E8B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02" y="185706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grpSp>
        <p:nvGrpSpPr>
          <p:cNvPr id="7" name="Grup 6">
            <a:extLst>
              <a:ext uri="{FF2B5EF4-FFF2-40B4-BE49-F238E27FC236}">
                <a16:creationId xmlns:a16="http://schemas.microsoft.com/office/drawing/2014/main" id="{8AA8B630-BF84-67C8-AE2E-6E3AA2256E34}"/>
              </a:ext>
            </a:extLst>
          </p:cNvPr>
          <p:cNvGrpSpPr/>
          <p:nvPr/>
        </p:nvGrpSpPr>
        <p:grpSpPr>
          <a:xfrm rot="18900000">
            <a:off x="1394461" y="4771356"/>
            <a:ext cx="1108703" cy="1167190"/>
            <a:chOff x="1394460" y="4771355"/>
            <a:chExt cx="1108703" cy="1167190"/>
          </a:xfrm>
        </p:grpSpPr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EC5DBAE7-DC3D-6539-EF05-1A63EA100390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Konektor Panah Lurus 8">
              <a:extLst>
                <a:ext uri="{FF2B5EF4-FFF2-40B4-BE49-F238E27FC236}">
                  <a16:creationId xmlns:a16="http://schemas.microsoft.com/office/drawing/2014/main" id="{03FF041D-398D-EC30-F03B-05DE5F203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1AFFD683-86B2-8E40-3E42-950E25F22C05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1AFFD683-86B2-8E40-3E42-950E25F22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93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0EC35D98-3180-339D-2061-A57C0B5503A9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0EC35D98-3180-339D-2061-A57C0B55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4"/>
                  <a:stretch>
                    <a:fillRect t="-7143" r="-328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Gambar 4">
            <a:extLst>
              <a:ext uri="{FF2B5EF4-FFF2-40B4-BE49-F238E27FC236}">
                <a16:creationId xmlns:a16="http://schemas.microsoft.com/office/drawing/2014/main" id="{9692F5E1-9E61-635F-E2F6-DA22C6CA6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97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526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334C143A-AEB4-3D5D-FD70-CA5116D7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90" y="184848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86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97925875-8586-C3D8-A994-C5ED36E5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90" y="184848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52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94C48EF7-92E9-9537-DCE4-D8104287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8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77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FF58DC2F-5FDF-6A57-8275-FA48771C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750" y="167219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2134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0F60BC8E-AF08-D55E-F429-CCF130D73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166957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693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D0620DD0-A871-63CD-ED8D-6CE486CA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70" y="166782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599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71D04345-0DB1-2A0D-AA13-C3E40D59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70" y="166782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4192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679E35CD-BC1B-F239-C2CC-D739B6E2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20" y="166957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097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7F3273B0-51E7-F442-042E-CC56DDB3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530" y="166782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578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B1B4B953-1A4A-1370-6665-E160E61C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39" y="166957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9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0B8A3B4A-1C80-57ED-E2A8-09D06CE2F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89" y="2141893"/>
            <a:ext cx="529663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470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055C65C-8820-FF04-31A0-04421A981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65" y="167925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50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ambar 30" descr="Sebuah gambar berisi cuplikan layar, lingkaran, hitam, cahaya&#10;&#10;Deskripsi dibuat secara otomatis">
            <a:extLst>
              <a:ext uri="{FF2B5EF4-FFF2-40B4-BE49-F238E27FC236}">
                <a16:creationId xmlns:a16="http://schemas.microsoft.com/office/drawing/2014/main" id="{4EC6ABD2-61A0-2C46-88DE-D6C705CC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8635">
            <a:off x="477508" y="2175959"/>
            <a:ext cx="1515142" cy="1137146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E56F4BD1-AAFD-AD8B-2C16-6579DD2B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429000"/>
            <a:ext cx="4267200" cy="3200400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68F2DED1-4C41-9D84-8677-1A432AD10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3440430"/>
            <a:ext cx="4267200" cy="3200400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670D6E3-9E77-90B5-AADE-5A3BE2F30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0" y="97155"/>
            <a:ext cx="4267200" cy="320040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87C86E7-400B-0112-B7D8-D4FEFEB9C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720" y="97155"/>
            <a:ext cx="4267200" cy="3200400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7D7E6214-2DC8-5EAA-936F-9736EE2CDA57}"/>
              </a:ext>
            </a:extLst>
          </p:cNvPr>
          <p:cNvSpPr txBox="1"/>
          <p:nvPr/>
        </p:nvSpPr>
        <p:spPr>
          <a:xfrm>
            <a:off x="6877050" y="721876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X=100</a:t>
            </a:r>
            <a:endParaRPr lang="id-ID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1CF24018-9808-E9E3-CF0F-FEFA926C881E}"/>
              </a:ext>
            </a:extLst>
          </p:cNvPr>
          <p:cNvSpPr txBox="1"/>
          <p:nvPr/>
        </p:nvSpPr>
        <p:spPr>
          <a:xfrm>
            <a:off x="6877050" y="4118610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X=100</a:t>
            </a:r>
            <a:endParaRPr lang="id-ID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36CB3185-19F8-09FE-8430-33CE20978C46}"/>
              </a:ext>
            </a:extLst>
          </p:cNvPr>
          <p:cNvSpPr txBox="1"/>
          <p:nvPr/>
        </p:nvSpPr>
        <p:spPr>
          <a:xfrm>
            <a:off x="2609850" y="4118610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X=100</a:t>
            </a:r>
            <a:endParaRPr lang="id-ID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7C848BC-3075-4AB9-1752-FD9946D91598}"/>
              </a:ext>
            </a:extLst>
          </p:cNvPr>
          <p:cNvSpPr txBox="1"/>
          <p:nvPr/>
        </p:nvSpPr>
        <p:spPr>
          <a:xfrm>
            <a:off x="2609850" y="721876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X=100</a:t>
            </a:r>
            <a:endParaRPr lang="id-ID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E8A5466-91D3-7526-AC9F-639A412198D8}"/>
              </a:ext>
            </a:extLst>
          </p:cNvPr>
          <p:cNvGrpSpPr/>
          <p:nvPr/>
        </p:nvGrpSpPr>
        <p:grpSpPr>
          <a:xfrm>
            <a:off x="198557" y="1697355"/>
            <a:ext cx="1982595" cy="2170635"/>
            <a:chOff x="633828" y="2887195"/>
            <a:chExt cx="2230246" cy="2327083"/>
          </a:xfrm>
        </p:grpSpPr>
        <p:cxnSp>
          <p:nvCxnSpPr>
            <p:cNvPr id="16" name="Konektor Panah Lurus 15">
              <a:extLst>
                <a:ext uri="{FF2B5EF4-FFF2-40B4-BE49-F238E27FC236}">
                  <a16:creationId xmlns:a16="http://schemas.microsoft.com/office/drawing/2014/main" id="{C8B1EE9D-05B5-53D3-4220-F0BB96E7ED57}"/>
                </a:ext>
              </a:extLst>
            </p:cNvPr>
            <p:cNvCxnSpPr/>
            <p:nvPr/>
          </p:nvCxnSpPr>
          <p:spPr>
            <a:xfrm>
              <a:off x="1478616" y="4282455"/>
              <a:ext cx="1044000" cy="25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Konektor Panah Lurus 16">
              <a:extLst>
                <a:ext uri="{FF2B5EF4-FFF2-40B4-BE49-F238E27FC236}">
                  <a16:creationId xmlns:a16="http://schemas.microsoft.com/office/drawing/2014/main" id="{44FBC8AB-3F5B-2BA5-564F-F4C483D4F21A}"/>
                </a:ext>
              </a:extLst>
            </p:cNvPr>
            <p:cNvCxnSpPr>
              <a:cxnSpLocks/>
            </p:cNvCxnSpPr>
            <p:nvPr/>
          </p:nvCxnSpPr>
          <p:spPr>
            <a:xfrm rot="180000" flipH="1">
              <a:off x="909255" y="4259764"/>
              <a:ext cx="552893" cy="64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Konektor Panah Lurus 17">
              <a:extLst>
                <a:ext uri="{FF2B5EF4-FFF2-40B4-BE49-F238E27FC236}">
                  <a16:creationId xmlns:a16="http://schemas.microsoft.com/office/drawing/2014/main" id="{3621889C-1FDD-05A4-3CE5-B406224A1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8616" y="3274886"/>
              <a:ext cx="0" cy="99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Kotak Teks 18">
                  <a:extLst>
                    <a:ext uri="{FF2B5EF4-FFF2-40B4-BE49-F238E27FC236}">
                      <a16:creationId xmlns:a16="http://schemas.microsoft.com/office/drawing/2014/main" id="{737D9CB4-6B0D-ED30-C867-CBF3409C95AB}"/>
                    </a:ext>
                  </a:extLst>
                </p:cNvPr>
                <p:cNvSpPr txBox="1"/>
                <p:nvPr/>
              </p:nvSpPr>
              <p:spPr>
                <a:xfrm>
                  <a:off x="2522616" y="4420678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9" name="Kotak Teks 18">
                  <a:extLst>
                    <a:ext uri="{FF2B5EF4-FFF2-40B4-BE49-F238E27FC236}">
                      <a16:creationId xmlns:a16="http://schemas.microsoft.com/office/drawing/2014/main" id="{737D9CB4-6B0D-ED30-C867-CBF3409C9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616" y="4420678"/>
                  <a:ext cx="34145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Kotak Teks 19">
                  <a:extLst>
                    <a:ext uri="{FF2B5EF4-FFF2-40B4-BE49-F238E27FC236}">
                      <a16:creationId xmlns:a16="http://schemas.microsoft.com/office/drawing/2014/main" id="{CD8E597C-6A5E-D708-EB65-A64C8D851471}"/>
                    </a:ext>
                  </a:extLst>
                </p:cNvPr>
                <p:cNvSpPr txBox="1"/>
                <p:nvPr/>
              </p:nvSpPr>
              <p:spPr>
                <a:xfrm>
                  <a:off x="633828" y="4844946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20" name="Kotak Teks 19">
                  <a:extLst>
                    <a:ext uri="{FF2B5EF4-FFF2-40B4-BE49-F238E27FC236}">
                      <a16:creationId xmlns:a16="http://schemas.microsoft.com/office/drawing/2014/main" id="{CD8E597C-6A5E-D708-EB65-A64C8D851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28" y="4844946"/>
                  <a:ext cx="3414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Kotak Teks 20">
                  <a:extLst>
                    <a:ext uri="{FF2B5EF4-FFF2-40B4-BE49-F238E27FC236}">
                      <a16:creationId xmlns:a16="http://schemas.microsoft.com/office/drawing/2014/main" id="{BFA7068E-6B47-6202-47DE-9C3824FC886D}"/>
                    </a:ext>
                  </a:extLst>
                </p:cNvPr>
                <p:cNvSpPr txBox="1"/>
                <p:nvPr/>
              </p:nvSpPr>
              <p:spPr>
                <a:xfrm>
                  <a:off x="1307887" y="2887195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21" name="Kotak Teks 20">
                  <a:extLst>
                    <a:ext uri="{FF2B5EF4-FFF2-40B4-BE49-F238E27FC236}">
                      <a16:creationId xmlns:a16="http://schemas.microsoft.com/office/drawing/2014/main" id="{BFA7068E-6B47-6202-47DE-9C3824FC8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87" y="2887195"/>
                  <a:ext cx="341458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4000" b="-1403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Konektor Panah Lurus 21">
              <a:extLst>
                <a:ext uri="{FF2B5EF4-FFF2-40B4-BE49-F238E27FC236}">
                  <a16:creationId xmlns:a16="http://schemas.microsoft.com/office/drawing/2014/main" id="{2DD996EA-7CA8-6F22-752A-979A17AC9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97" y="4178058"/>
              <a:ext cx="323128" cy="344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Konektor Panah Lurus 22">
              <a:extLst>
                <a:ext uri="{FF2B5EF4-FFF2-40B4-BE49-F238E27FC236}">
                  <a16:creationId xmlns:a16="http://schemas.microsoft.com/office/drawing/2014/main" id="{AC99A3C6-14FB-AC0F-F425-782467A747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825" y="3430994"/>
              <a:ext cx="1" cy="74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Kotak Teks 23">
                  <a:extLst>
                    <a:ext uri="{FF2B5EF4-FFF2-40B4-BE49-F238E27FC236}">
                      <a16:creationId xmlns:a16="http://schemas.microsoft.com/office/drawing/2014/main" id="{77E1FBD3-CF55-08A3-6F46-93A1C166A23A}"/>
                    </a:ext>
                  </a:extLst>
                </p:cNvPr>
                <p:cNvSpPr txBox="1"/>
                <p:nvPr/>
              </p:nvSpPr>
              <p:spPr>
                <a:xfrm>
                  <a:off x="1052650" y="3086459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accent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24" name="Kotak Teks 23">
                  <a:extLst>
                    <a:ext uri="{FF2B5EF4-FFF2-40B4-BE49-F238E27FC236}">
                      <a16:creationId xmlns:a16="http://schemas.microsoft.com/office/drawing/2014/main" id="{77E1FBD3-CF55-08A3-6F46-93A1C166A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50" y="3086459"/>
                  <a:ext cx="255234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54054" b="-53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Kotak Teks 24">
                  <a:extLst>
                    <a:ext uri="{FF2B5EF4-FFF2-40B4-BE49-F238E27FC236}">
                      <a16:creationId xmlns:a16="http://schemas.microsoft.com/office/drawing/2014/main" id="{6D2009CB-AAF6-5A6C-FDE4-577641CD2251}"/>
                    </a:ext>
                  </a:extLst>
                </p:cNvPr>
                <p:cNvSpPr txBox="1"/>
                <p:nvPr/>
              </p:nvSpPr>
              <p:spPr>
                <a:xfrm>
                  <a:off x="650508" y="4396981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Kotak Teks 24">
                  <a:extLst>
                    <a:ext uri="{FF2B5EF4-FFF2-40B4-BE49-F238E27FC236}">
                      <a16:creationId xmlns:a16="http://schemas.microsoft.com/office/drawing/2014/main" id="{6D2009CB-AAF6-5A6C-FDE4-577641CD2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08" y="4396981"/>
                  <a:ext cx="255234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703" r="-43243" b="-526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Gambar 26" descr="Sebuah gambar berisi cuplikan layar, lingkaran, hitam, cahaya&#10;&#10;Deskripsi dibuat secara otomatis">
            <a:extLst>
              <a:ext uri="{FF2B5EF4-FFF2-40B4-BE49-F238E27FC236}">
                <a16:creationId xmlns:a16="http://schemas.microsoft.com/office/drawing/2014/main" id="{FF8B9E7A-4EA5-DF26-F841-E3EC1E16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72" y="1697355"/>
            <a:ext cx="1515142" cy="1137146"/>
          </a:xfrm>
          <a:prstGeom prst="rect">
            <a:avLst/>
          </a:prstGeom>
        </p:spPr>
      </p:pic>
      <p:pic>
        <p:nvPicPr>
          <p:cNvPr id="28" name="Gambar 27" descr="Sebuah gambar berisi cuplikan layar, lingkaran, hitam, cahaya&#10;&#10;Deskripsi dibuat secara otomatis">
            <a:extLst>
              <a:ext uri="{FF2B5EF4-FFF2-40B4-BE49-F238E27FC236}">
                <a16:creationId xmlns:a16="http://schemas.microsoft.com/office/drawing/2014/main" id="{286FD768-7B54-3782-30C4-24E7AF002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99" y="1697355"/>
            <a:ext cx="1515142" cy="1137146"/>
          </a:xfrm>
          <a:prstGeom prst="rect">
            <a:avLst/>
          </a:prstGeom>
        </p:spPr>
      </p:pic>
      <p:pic>
        <p:nvPicPr>
          <p:cNvPr id="29" name="Gambar 28" descr="Sebuah gambar berisi cuplikan layar, lingkaran, hitam, cahaya&#10;&#10;Deskripsi dibuat secara otomatis">
            <a:extLst>
              <a:ext uri="{FF2B5EF4-FFF2-40B4-BE49-F238E27FC236}">
                <a16:creationId xmlns:a16="http://schemas.microsoft.com/office/drawing/2014/main" id="{65561028-A8B5-CC13-E630-5FBEDF37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12" y="5029200"/>
            <a:ext cx="1515142" cy="1137146"/>
          </a:xfrm>
          <a:prstGeom prst="rect">
            <a:avLst/>
          </a:prstGeom>
        </p:spPr>
      </p:pic>
      <p:pic>
        <p:nvPicPr>
          <p:cNvPr id="30" name="Gambar 29" descr="Sebuah gambar berisi cuplikan layar, lingkaran, hitam, cahaya&#10;&#10;Deskripsi dibuat secara otomatis">
            <a:extLst>
              <a:ext uri="{FF2B5EF4-FFF2-40B4-BE49-F238E27FC236}">
                <a16:creationId xmlns:a16="http://schemas.microsoft.com/office/drawing/2014/main" id="{91FB722B-34EA-9304-360D-F8F9EE5D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51" y="5040630"/>
            <a:ext cx="1515142" cy="11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262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7B7AA50F-1D0A-B654-139D-F0187599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78" y="168846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36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129C2C8-9528-D327-D229-B55F76E7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78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2121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350B7D98-6C41-7F17-BB2A-8E1F6E0A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30" y="16916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5636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A863B9E-6EFD-FC76-BFB4-A36324DB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30" y="169640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32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5D0A236-613A-C230-9113-BA868404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78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597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83E5BC3B-879A-360E-589D-92D9CC965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30" y="16916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496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4924A21-62F3-C036-7871-C172513E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3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779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4198163-CFE2-2DED-AC58-C260E0A5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68846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7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787E26D-B0D4-8AA1-1C39-BC3C212C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2132366"/>
            <a:ext cx="528711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098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3FF4A52B-512B-94F0-5600-E8EE89AE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986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73501ECE-D66D-5DDC-CA32-143765F6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7870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0FCB1A82-DAF4-30F3-EB51-A02CB86D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198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886B234-CD70-E41B-6580-AF6FAB43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91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D9BD2CDE-0568-7537-03F3-4D384CFE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83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8855F37B-F466-F690-FEDA-263E734B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346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721CC729-EA1E-08DC-7E96-D2D76BD3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0662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2B0F6A8-1846-33B0-1E6D-24ADEA6D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9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1125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8CEE2EE-1175-2EAB-030A-F2074A50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948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2E4370B-90AB-F251-8BA7-4FD14773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6F5E017-95E6-28D1-7114-C3C1470A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48" y="2118077"/>
            <a:ext cx="526806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866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93"/>
            <a:ext cx="10515600" cy="1325563"/>
          </a:xfrm>
        </p:spPr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33158F6-24E3-3CCE-BCCD-6A277DB6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3137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772494E-C7BC-DFDA-60D1-2747E7A7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277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090A22F-E072-7493-2CC5-DD7ADD1C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826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8A7197FD-48DC-12B0-D03E-00E7C5ED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4078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9252097-9783-C430-0882-6F6C7B92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5803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0D4CDF5-2A05-0939-27B9-DBDEFD803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185166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821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ambar 26" descr="Sebuah gambar berisi lingkaran, cuplikan layar&#10;&#10;Deskripsi dibuat secara otomatis">
            <a:extLst>
              <a:ext uri="{FF2B5EF4-FFF2-40B4-BE49-F238E27FC236}">
                <a16:creationId xmlns:a16="http://schemas.microsoft.com/office/drawing/2014/main" id="{1548CA92-1464-68B6-3F1A-8B3B6CA82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964">
            <a:off x="1742209" y="1920687"/>
            <a:ext cx="1195885" cy="897536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DA923720-7A2A-1AAF-4151-FEF9E9D42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41" y="3429000"/>
            <a:ext cx="4267200" cy="3200400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0E400F5A-C005-34DB-9A5A-3ECC4B3E5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91" y="3429000"/>
            <a:ext cx="4267200" cy="3200400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CD548F7-4420-471F-4F86-E7EFA1A15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66993"/>
            <a:ext cx="4267200" cy="3200400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B068C547-C424-6ABF-AC2A-D1E69EE305CE}"/>
              </a:ext>
            </a:extLst>
          </p:cNvPr>
          <p:cNvSpPr txBox="1"/>
          <p:nvPr/>
        </p:nvSpPr>
        <p:spPr>
          <a:xfrm>
            <a:off x="7113270" y="4070866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X=200</a:t>
            </a:r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D6093D21-4D1B-503F-8FE5-3572A9674EBA}"/>
              </a:ext>
            </a:extLst>
          </p:cNvPr>
          <p:cNvSpPr txBox="1"/>
          <p:nvPr/>
        </p:nvSpPr>
        <p:spPr>
          <a:xfrm>
            <a:off x="3193336" y="4070866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X=200</a:t>
            </a:r>
            <a:endParaRPr lang="id-ID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CD30B116-72C8-8C7B-49BC-4C5063A3BB52}"/>
              </a:ext>
            </a:extLst>
          </p:cNvPr>
          <p:cNvSpPr txBox="1"/>
          <p:nvPr/>
        </p:nvSpPr>
        <p:spPr>
          <a:xfrm>
            <a:off x="4623991" y="725686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X=200</a:t>
            </a:r>
            <a:endParaRPr lang="id-ID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FF1D3D6A-0535-CB3C-7F9E-4EA5953C0A60}"/>
              </a:ext>
            </a:extLst>
          </p:cNvPr>
          <p:cNvGrpSpPr/>
          <p:nvPr/>
        </p:nvGrpSpPr>
        <p:grpSpPr>
          <a:xfrm>
            <a:off x="940444" y="1095018"/>
            <a:ext cx="2230246" cy="2327083"/>
            <a:chOff x="633828" y="2887195"/>
            <a:chExt cx="2230246" cy="2327083"/>
          </a:xfrm>
        </p:grpSpPr>
        <p:cxnSp>
          <p:nvCxnSpPr>
            <p:cNvPr id="12" name="Konektor Panah Lurus 11">
              <a:extLst>
                <a:ext uri="{FF2B5EF4-FFF2-40B4-BE49-F238E27FC236}">
                  <a16:creationId xmlns:a16="http://schemas.microsoft.com/office/drawing/2014/main" id="{ED7343ED-1B50-D3C1-8D68-E030DDDAE4FA}"/>
                </a:ext>
              </a:extLst>
            </p:cNvPr>
            <p:cNvCxnSpPr/>
            <p:nvPr/>
          </p:nvCxnSpPr>
          <p:spPr>
            <a:xfrm>
              <a:off x="1478616" y="4282455"/>
              <a:ext cx="1044000" cy="25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Konektor Panah Lurus 12">
              <a:extLst>
                <a:ext uri="{FF2B5EF4-FFF2-40B4-BE49-F238E27FC236}">
                  <a16:creationId xmlns:a16="http://schemas.microsoft.com/office/drawing/2014/main" id="{96A59E1A-C7A5-BFD6-9F54-306EF8988799}"/>
                </a:ext>
              </a:extLst>
            </p:cNvPr>
            <p:cNvCxnSpPr>
              <a:cxnSpLocks/>
            </p:cNvCxnSpPr>
            <p:nvPr/>
          </p:nvCxnSpPr>
          <p:spPr>
            <a:xfrm rot="180000" flipH="1">
              <a:off x="909255" y="4259764"/>
              <a:ext cx="552893" cy="64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Konektor Panah Lurus 13">
              <a:extLst>
                <a:ext uri="{FF2B5EF4-FFF2-40B4-BE49-F238E27FC236}">
                  <a16:creationId xmlns:a16="http://schemas.microsoft.com/office/drawing/2014/main" id="{B92494A6-A8B1-E5C4-BA6A-35FF8B851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8616" y="3274886"/>
              <a:ext cx="0" cy="99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Kotak Teks 14">
                  <a:extLst>
                    <a:ext uri="{FF2B5EF4-FFF2-40B4-BE49-F238E27FC236}">
                      <a16:creationId xmlns:a16="http://schemas.microsoft.com/office/drawing/2014/main" id="{B0A500A1-EC56-B014-B773-A67B849BD8C1}"/>
                    </a:ext>
                  </a:extLst>
                </p:cNvPr>
                <p:cNvSpPr txBox="1"/>
                <p:nvPr/>
              </p:nvSpPr>
              <p:spPr>
                <a:xfrm>
                  <a:off x="2522616" y="4420678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B6F64462-0C3C-283E-05E6-742082649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616" y="4420678"/>
                  <a:ext cx="34145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Kotak Teks 15">
                  <a:extLst>
                    <a:ext uri="{FF2B5EF4-FFF2-40B4-BE49-F238E27FC236}">
                      <a16:creationId xmlns:a16="http://schemas.microsoft.com/office/drawing/2014/main" id="{7C8F7F99-AEA4-4547-7570-36D124C1F00E}"/>
                    </a:ext>
                  </a:extLst>
                </p:cNvPr>
                <p:cNvSpPr txBox="1"/>
                <p:nvPr/>
              </p:nvSpPr>
              <p:spPr>
                <a:xfrm>
                  <a:off x="633828" y="4844946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8AF60DD9-E799-BEFA-EDC5-681E5CF62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28" y="4844946"/>
                  <a:ext cx="34145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Kotak Teks 16">
                  <a:extLst>
                    <a:ext uri="{FF2B5EF4-FFF2-40B4-BE49-F238E27FC236}">
                      <a16:creationId xmlns:a16="http://schemas.microsoft.com/office/drawing/2014/main" id="{52C652F7-5F11-E75A-9A70-7AE807A675F0}"/>
                    </a:ext>
                  </a:extLst>
                </p:cNvPr>
                <p:cNvSpPr txBox="1"/>
                <p:nvPr/>
              </p:nvSpPr>
              <p:spPr>
                <a:xfrm>
                  <a:off x="1307887" y="2887195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2" name="Kotak Teks 11">
                  <a:extLst>
                    <a:ext uri="{FF2B5EF4-FFF2-40B4-BE49-F238E27FC236}">
                      <a16:creationId xmlns:a16="http://schemas.microsoft.com/office/drawing/2014/main" id="{466A2CF2-48ED-2776-F81F-B1A7E0234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87" y="2887195"/>
                  <a:ext cx="3414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Konektor Panah Lurus 17">
              <a:extLst>
                <a:ext uri="{FF2B5EF4-FFF2-40B4-BE49-F238E27FC236}">
                  <a16:creationId xmlns:a16="http://schemas.microsoft.com/office/drawing/2014/main" id="{71BAF269-AA2C-4357-F958-1BB40F30F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97" y="4178058"/>
              <a:ext cx="323128" cy="344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Konektor Panah Lurus 18">
              <a:extLst>
                <a:ext uri="{FF2B5EF4-FFF2-40B4-BE49-F238E27FC236}">
                  <a16:creationId xmlns:a16="http://schemas.microsoft.com/office/drawing/2014/main" id="{850E26F4-1A87-1638-C826-DA07F34501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825" y="3430994"/>
              <a:ext cx="1" cy="74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Kotak Teks 19">
                  <a:extLst>
                    <a:ext uri="{FF2B5EF4-FFF2-40B4-BE49-F238E27FC236}">
                      <a16:creationId xmlns:a16="http://schemas.microsoft.com/office/drawing/2014/main" id="{B742C36C-5C05-96ED-3101-0243E4A85441}"/>
                    </a:ext>
                  </a:extLst>
                </p:cNvPr>
                <p:cNvSpPr txBox="1"/>
                <p:nvPr/>
              </p:nvSpPr>
              <p:spPr>
                <a:xfrm>
                  <a:off x="1052650" y="3086459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accent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5" name="Kotak Teks 14">
                  <a:extLst>
                    <a:ext uri="{FF2B5EF4-FFF2-40B4-BE49-F238E27FC236}">
                      <a16:creationId xmlns:a16="http://schemas.microsoft.com/office/drawing/2014/main" id="{1DFE68E8-0C5C-236C-9251-F74530DF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50" y="3086459"/>
                  <a:ext cx="255234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Kotak Teks 20">
                  <a:extLst>
                    <a:ext uri="{FF2B5EF4-FFF2-40B4-BE49-F238E27FC236}">
                      <a16:creationId xmlns:a16="http://schemas.microsoft.com/office/drawing/2014/main" id="{E2A7C115-D418-D0F5-F464-BCE707E819EF}"/>
                    </a:ext>
                  </a:extLst>
                </p:cNvPr>
                <p:cNvSpPr txBox="1"/>
                <p:nvPr/>
              </p:nvSpPr>
              <p:spPr>
                <a:xfrm>
                  <a:off x="650508" y="4396981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Kotak Teks 20">
                  <a:extLst>
                    <a:ext uri="{FF2B5EF4-FFF2-40B4-BE49-F238E27FC236}">
                      <a16:creationId xmlns:a16="http://schemas.microsoft.com/office/drawing/2014/main" id="{A8177279-D0AA-2BA6-C2D1-EFB339FE6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08" y="4396981"/>
                  <a:ext cx="25523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4" name="Gambar 23" descr="Sebuah gambar berisi lingkaran, cuplikan layar&#10;&#10;Deskripsi dibuat secara otomatis">
            <a:extLst>
              <a:ext uri="{FF2B5EF4-FFF2-40B4-BE49-F238E27FC236}">
                <a16:creationId xmlns:a16="http://schemas.microsoft.com/office/drawing/2014/main" id="{731EFD5D-4DED-6BA6-B1D0-C03059F7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8817"/>
            <a:ext cx="1463046" cy="1098046"/>
          </a:xfrm>
          <a:prstGeom prst="rect">
            <a:avLst/>
          </a:prstGeom>
        </p:spPr>
      </p:pic>
      <p:pic>
        <p:nvPicPr>
          <p:cNvPr id="25" name="Gambar 24" descr="Sebuah gambar berisi lingkaran, cuplikan layar&#10;&#10;Deskripsi dibuat secara otomatis">
            <a:extLst>
              <a:ext uri="{FF2B5EF4-FFF2-40B4-BE49-F238E27FC236}">
                <a16:creationId xmlns:a16="http://schemas.microsoft.com/office/drawing/2014/main" id="{1B7EB08B-16BD-0FA1-828D-AD32FB6E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36" y="5034268"/>
            <a:ext cx="1463046" cy="1098046"/>
          </a:xfrm>
          <a:prstGeom prst="rect">
            <a:avLst/>
          </a:prstGeom>
        </p:spPr>
      </p:pic>
      <p:pic>
        <p:nvPicPr>
          <p:cNvPr id="26" name="Gambar 25" descr="Sebuah gambar berisi lingkaran, cuplikan layar&#10;&#10;Deskripsi dibuat secara otomatis">
            <a:extLst>
              <a:ext uri="{FF2B5EF4-FFF2-40B4-BE49-F238E27FC236}">
                <a16:creationId xmlns:a16="http://schemas.microsoft.com/office/drawing/2014/main" id="{1347B35E-202D-CE68-E4C1-84C50C01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02" y="5029200"/>
            <a:ext cx="1463046" cy="10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4627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6E3E1B8B-38E0-1719-668D-BE99919C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34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22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F3274C6-CF62-B30C-DDA8-0FE98E45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34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237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33B46C9-1DD0-9C42-8442-A52B92A5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34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7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351888EF-8427-6A69-3BFF-0FD4B5F21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4"/>
          <a:stretch/>
        </p:blipFill>
        <p:spPr>
          <a:xfrm>
            <a:off x="6412229" y="2166378"/>
            <a:ext cx="527155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6467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A6C490A-0328-972D-0C25-06C0AE72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34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1117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3078962-8DDB-A86D-992E-B6C14AF8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34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1481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494B2E9-4C12-EBB2-3833-5D9B0E8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34" y="200024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74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FA03443-9B69-5D42-5255-C3241947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34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606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0162CDD-0461-784E-779D-21B1EAEC4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34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620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FBD0D72F-541F-E887-39AB-ABAB40BE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434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484A6D38-743C-E2A2-DD69-0C14989D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89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69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70BAFD4-99A5-32F9-2983-1F6D76AC9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89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5692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2BC1291-584B-5EA2-E3CD-05D7162C3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89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929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D38FCA4-195C-88A5-D675-1B32983E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89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5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F36BBD07-6B27-5A2E-2F92-3AED25B6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109" y="2137130"/>
            <a:ext cx="527758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1608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C03DAD1-8C00-2689-17DE-EE653211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89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299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F9C2AF4-A2FD-43DC-D738-5C0AE975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89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909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5632F54-F832-625F-179A-C4608914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89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9377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ambar 23" descr="Sebuah gambar berisi cuplikan layar, kegelapan, hitam, lingkaran&#10;&#10;Deskripsi dibuat secara otomatis">
            <a:extLst>
              <a:ext uri="{FF2B5EF4-FFF2-40B4-BE49-F238E27FC236}">
                <a16:creationId xmlns:a16="http://schemas.microsoft.com/office/drawing/2014/main" id="{51BFE188-D654-906F-465F-57D69BA6A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394">
            <a:off x="877969" y="2365640"/>
            <a:ext cx="2063036" cy="1548351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B2F82C85-DE93-8BD4-06D7-A354CE29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780" y="1655078"/>
            <a:ext cx="4267200" cy="3200400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0E56470D-165C-75B6-353C-F0F02930F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779" y="1689399"/>
            <a:ext cx="4267200" cy="3200400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9C057C17-9702-C11B-D576-EF127462AB8F}"/>
              </a:ext>
            </a:extLst>
          </p:cNvPr>
          <p:cNvSpPr txBox="1"/>
          <p:nvPr/>
        </p:nvSpPr>
        <p:spPr>
          <a:xfrm>
            <a:off x="3591339" y="233172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X=300</a:t>
            </a:r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92B45080-85A5-C71F-7069-2152B4703B23}"/>
              </a:ext>
            </a:extLst>
          </p:cNvPr>
          <p:cNvSpPr txBox="1"/>
          <p:nvPr/>
        </p:nvSpPr>
        <p:spPr>
          <a:xfrm>
            <a:off x="8084499" y="233172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X=300</a:t>
            </a:r>
            <a:endParaRPr lang="id-ID" dirty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444C75CA-378C-461A-8D1F-CC6C0C4E62AA}"/>
              </a:ext>
            </a:extLst>
          </p:cNvPr>
          <p:cNvGrpSpPr/>
          <p:nvPr/>
        </p:nvGrpSpPr>
        <p:grpSpPr>
          <a:xfrm>
            <a:off x="496126" y="1976273"/>
            <a:ext cx="2230246" cy="2327083"/>
            <a:chOff x="633828" y="2887195"/>
            <a:chExt cx="2230246" cy="2327083"/>
          </a:xfrm>
        </p:grpSpPr>
        <p:cxnSp>
          <p:nvCxnSpPr>
            <p:cNvPr id="10" name="Konektor Panah Lurus 9">
              <a:extLst>
                <a:ext uri="{FF2B5EF4-FFF2-40B4-BE49-F238E27FC236}">
                  <a16:creationId xmlns:a16="http://schemas.microsoft.com/office/drawing/2014/main" id="{085B6B15-9CC2-A668-97E9-A397B551DFC3}"/>
                </a:ext>
              </a:extLst>
            </p:cNvPr>
            <p:cNvCxnSpPr/>
            <p:nvPr/>
          </p:nvCxnSpPr>
          <p:spPr>
            <a:xfrm>
              <a:off x="1478616" y="4282455"/>
              <a:ext cx="1044000" cy="25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Konektor Panah Lurus 10">
              <a:extLst>
                <a:ext uri="{FF2B5EF4-FFF2-40B4-BE49-F238E27FC236}">
                  <a16:creationId xmlns:a16="http://schemas.microsoft.com/office/drawing/2014/main" id="{377E8E92-8B81-E971-7CDB-08B5EA885ECF}"/>
                </a:ext>
              </a:extLst>
            </p:cNvPr>
            <p:cNvCxnSpPr>
              <a:cxnSpLocks/>
            </p:cNvCxnSpPr>
            <p:nvPr/>
          </p:nvCxnSpPr>
          <p:spPr>
            <a:xfrm rot="180000" flipH="1">
              <a:off x="909255" y="4259764"/>
              <a:ext cx="552893" cy="64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Konektor Panah Lurus 11">
              <a:extLst>
                <a:ext uri="{FF2B5EF4-FFF2-40B4-BE49-F238E27FC236}">
                  <a16:creationId xmlns:a16="http://schemas.microsoft.com/office/drawing/2014/main" id="{CC1A8F04-B24D-ABC9-2A86-F874C25E1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8616" y="3274886"/>
              <a:ext cx="0" cy="99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Kotak Teks 12">
                  <a:extLst>
                    <a:ext uri="{FF2B5EF4-FFF2-40B4-BE49-F238E27FC236}">
                      <a16:creationId xmlns:a16="http://schemas.microsoft.com/office/drawing/2014/main" id="{018D81B0-8928-A506-52A9-A50CEE0B42DD}"/>
                    </a:ext>
                  </a:extLst>
                </p:cNvPr>
                <p:cNvSpPr txBox="1"/>
                <p:nvPr/>
              </p:nvSpPr>
              <p:spPr>
                <a:xfrm>
                  <a:off x="2522616" y="4420678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B6F64462-0C3C-283E-05E6-742082649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616" y="4420678"/>
                  <a:ext cx="3414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Kotak Teks 13">
                  <a:extLst>
                    <a:ext uri="{FF2B5EF4-FFF2-40B4-BE49-F238E27FC236}">
                      <a16:creationId xmlns:a16="http://schemas.microsoft.com/office/drawing/2014/main" id="{209237B0-FC6E-7067-A1D7-5A975CC0CA30}"/>
                    </a:ext>
                  </a:extLst>
                </p:cNvPr>
                <p:cNvSpPr txBox="1"/>
                <p:nvPr/>
              </p:nvSpPr>
              <p:spPr>
                <a:xfrm>
                  <a:off x="633828" y="4844946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8AF60DD9-E799-BEFA-EDC5-681E5CF62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28" y="4844946"/>
                  <a:ext cx="34145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Kotak Teks 14">
                  <a:extLst>
                    <a:ext uri="{FF2B5EF4-FFF2-40B4-BE49-F238E27FC236}">
                      <a16:creationId xmlns:a16="http://schemas.microsoft.com/office/drawing/2014/main" id="{2A4DD702-7CA4-48D7-0C3E-E55512FF893C}"/>
                    </a:ext>
                  </a:extLst>
                </p:cNvPr>
                <p:cNvSpPr txBox="1"/>
                <p:nvPr/>
              </p:nvSpPr>
              <p:spPr>
                <a:xfrm>
                  <a:off x="1307887" y="2887195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2" name="Kotak Teks 11">
                  <a:extLst>
                    <a:ext uri="{FF2B5EF4-FFF2-40B4-BE49-F238E27FC236}">
                      <a16:creationId xmlns:a16="http://schemas.microsoft.com/office/drawing/2014/main" id="{466A2CF2-48ED-2776-F81F-B1A7E0234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87" y="2887195"/>
                  <a:ext cx="34145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Konektor Panah Lurus 15">
              <a:extLst>
                <a:ext uri="{FF2B5EF4-FFF2-40B4-BE49-F238E27FC236}">
                  <a16:creationId xmlns:a16="http://schemas.microsoft.com/office/drawing/2014/main" id="{5BDDFC31-CA22-DF0B-33FB-6444F755C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97" y="4178058"/>
              <a:ext cx="323128" cy="344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Konektor Panah Lurus 16">
              <a:extLst>
                <a:ext uri="{FF2B5EF4-FFF2-40B4-BE49-F238E27FC236}">
                  <a16:creationId xmlns:a16="http://schemas.microsoft.com/office/drawing/2014/main" id="{C74DCA77-C26F-CDA9-FCB5-AC95CD5D1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825" y="3430994"/>
              <a:ext cx="1" cy="74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Kotak Teks 17">
                  <a:extLst>
                    <a:ext uri="{FF2B5EF4-FFF2-40B4-BE49-F238E27FC236}">
                      <a16:creationId xmlns:a16="http://schemas.microsoft.com/office/drawing/2014/main" id="{A13EE170-E156-1090-E9EA-ED3CE7EC261E}"/>
                    </a:ext>
                  </a:extLst>
                </p:cNvPr>
                <p:cNvSpPr txBox="1"/>
                <p:nvPr/>
              </p:nvSpPr>
              <p:spPr>
                <a:xfrm>
                  <a:off x="1052650" y="3086459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accent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5" name="Kotak Teks 14">
                  <a:extLst>
                    <a:ext uri="{FF2B5EF4-FFF2-40B4-BE49-F238E27FC236}">
                      <a16:creationId xmlns:a16="http://schemas.microsoft.com/office/drawing/2014/main" id="{1DFE68E8-0C5C-236C-9251-F74530DF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50" y="3086459"/>
                  <a:ext cx="25523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Kotak Teks 18">
                  <a:extLst>
                    <a:ext uri="{FF2B5EF4-FFF2-40B4-BE49-F238E27FC236}">
                      <a16:creationId xmlns:a16="http://schemas.microsoft.com/office/drawing/2014/main" id="{5DF76D68-A0D8-DDAA-25BC-A5DA5D70BBF6}"/>
                    </a:ext>
                  </a:extLst>
                </p:cNvPr>
                <p:cNvSpPr txBox="1"/>
                <p:nvPr/>
              </p:nvSpPr>
              <p:spPr>
                <a:xfrm>
                  <a:off x="650508" y="4396981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Kotak Teks 20">
                  <a:extLst>
                    <a:ext uri="{FF2B5EF4-FFF2-40B4-BE49-F238E27FC236}">
                      <a16:creationId xmlns:a16="http://schemas.microsoft.com/office/drawing/2014/main" id="{A8177279-D0AA-2BA6-C2D1-EFB339FE6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08" y="4396981"/>
                  <a:ext cx="255234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Gambar 21" descr="Sebuah gambar berisi cuplikan layar, kegelapan, hitam, lingkaran&#10;&#10;Deskripsi dibuat secara otomatis">
            <a:extLst>
              <a:ext uri="{FF2B5EF4-FFF2-40B4-BE49-F238E27FC236}">
                <a16:creationId xmlns:a16="http://schemas.microsoft.com/office/drawing/2014/main" id="{7A189C81-706F-0B50-A1DB-C3C8371F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49" y="2957054"/>
            <a:ext cx="2317859" cy="1739601"/>
          </a:xfrm>
          <a:prstGeom prst="rect">
            <a:avLst/>
          </a:prstGeom>
        </p:spPr>
      </p:pic>
      <p:pic>
        <p:nvPicPr>
          <p:cNvPr id="23" name="Gambar 22" descr="Sebuah gambar berisi cuplikan layar, kegelapan, hitam, lingkaran&#10;&#10;Deskripsi dibuat secara otomatis">
            <a:extLst>
              <a:ext uri="{FF2B5EF4-FFF2-40B4-BE49-F238E27FC236}">
                <a16:creationId xmlns:a16="http://schemas.microsoft.com/office/drawing/2014/main" id="{8547642C-A4AE-B563-C10E-379BD072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37" y="2957054"/>
            <a:ext cx="2317859" cy="17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071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B9567B1E-E2C5-37C9-7B5E-A4004ACB3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8264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EFE48A3-41BB-7413-C2CF-80FE64D9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15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A9D3845E-FAF2-E970-F96E-5515C2A2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4460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9524046C-FC0C-732A-0F82-3798A5809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4836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1341186-A18C-409E-16A6-26D5AD37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087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BE97A46-BB2B-C561-2091-05993854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7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951D954-49A1-E697-775C-F2F4A1EA5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374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0875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14CEC2B-C277-9BE4-EB57-B1ACB571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82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5957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79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69368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86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2BC8E4B-75FB-30DA-F6DD-E5B0377F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98" y="21374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6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AEC927AD-06A9-5F1B-F942-D09DC738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212677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030F26F-43E0-18BE-7FD0-A2E0E612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Persebaran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60C2DB86-1A69-4F83-3133-B9CD43C4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57598"/>
            <a:ext cx="3903133" cy="25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1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74E27A5-BC8F-9030-DD27-C611463F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92" y="1821614"/>
            <a:ext cx="524900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51A67D8C-8D7F-A18D-CC6B-523C54A4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6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1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4441A69-5145-6A64-6309-9F2074CB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3114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3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601EBFF5-2EF1-B7D4-24F7-68131998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1488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6481994-8991-F5E5-FC7E-A792E9E3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6503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320383C-9F18-1DC0-B8E0-DA6CB921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6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481AF05-3DAC-C229-2AED-2C9BCFF2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80" y="213820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1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DF0C2AB-187F-0098-6D1F-E2728B51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80" y="213074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99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830997B1-BB41-A425-9CE6-259205DA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63" y="2166378"/>
            <a:ext cx="527758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3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E2D842D-E211-38E4-34FA-D74CFE10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BC473C94-ADB1-0780-EE88-B138B3A0D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Bidang “Z” atau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BC473C94-ADB1-0780-EE88-B138B3A0D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26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mpungan Teks 2">
            <a:extLst>
              <a:ext uri="{FF2B5EF4-FFF2-40B4-BE49-F238E27FC236}">
                <a16:creationId xmlns:a16="http://schemas.microsoft.com/office/drawing/2014/main" id="{A31010AA-16E8-2161-29C3-FB6180DA2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5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91C0D24-6984-3E92-C038-B630F054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39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87F1C43-373E-3F57-0AC9-A1C5F43A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39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EB3AB12-CFB8-9470-D826-C22174ADC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75345A4F-F859-C07E-5364-EC0172001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3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CA417BC-9036-EA53-E128-BCA38334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83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904325DC-A514-675D-47E1-D6999CB4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5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ambar 7">
            <a:extLst>
              <a:ext uri="{FF2B5EF4-FFF2-40B4-BE49-F238E27FC236}">
                <a16:creationId xmlns:a16="http://schemas.microsoft.com/office/drawing/2014/main" id="{BE510291-47D2-CE47-C160-42219D94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80" y="3520440"/>
            <a:ext cx="4267200" cy="320040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D333CE61-DC7E-7451-14ED-5080ECD8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3520440"/>
            <a:ext cx="4267200" cy="3200400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30D8214A-28E8-2365-A2D6-0AB49F0A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80" y="228600"/>
            <a:ext cx="4267200" cy="3200400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B9BC7C71-AD06-89E2-4F7F-775E31F6E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19431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59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DB54735-72F6-F586-988A-B7C19794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797" y="1814195"/>
            <a:ext cx="522042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79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A8CE215D-F10F-D7EB-9B04-DC4B25D9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001044"/>
            <a:ext cx="5334000" cy="4000500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B4319E4F-4575-4E23-6EE6-7F47DBECF87E}"/>
              </a:ext>
            </a:extLst>
          </p:cNvPr>
          <p:cNvGrpSpPr/>
          <p:nvPr/>
        </p:nvGrpSpPr>
        <p:grpSpPr>
          <a:xfrm>
            <a:off x="1394461" y="4771356"/>
            <a:ext cx="1108703" cy="1167190"/>
            <a:chOff x="1394460" y="4771355"/>
            <a:chExt cx="1108703" cy="1167190"/>
          </a:xfrm>
        </p:grpSpPr>
        <p:cxnSp>
          <p:nvCxnSpPr>
            <p:cNvPr id="7" name="Konektor Panah Lurus 6">
              <a:extLst>
                <a:ext uri="{FF2B5EF4-FFF2-40B4-BE49-F238E27FC236}">
                  <a16:creationId xmlns:a16="http://schemas.microsoft.com/office/drawing/2014/main" id="{34B810E5-04A6-BFFA-247B-BE066E93139C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B6CC40F4-DB6F-7E4E-2AE1-A9394E425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397C75F3-3613-39C6-60CA-77C2013CE6E9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397C75F3-3613-39C6-60CA-77C2013CE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76426A60-74F8-5603-B6A8-9057509E3126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76426A60-74F8-5603-B6A8-9057509E3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5"/>
                  <a:stretch>
                    <a:fillRect r="-93939" b="-312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5234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B6AAB35-96C4-EE16-DCD2-729E3690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76463"/>
            <a:ext cx="5334000" cy="4000500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3C808A96-01F0-FDE3-B3DE-0EECA7EEB439}"/>
              </a:ext>
            </a:extLst>
          </p:cNvPr>
          <p:cNvGrpSpPr/>
          <p:nvPr/>
        </p:nvGrpSpPr>
        <p:grpSpPr>
          <a:xfrm rot="18900000">
            <a:off x="1394461" y="4771356"/>
            <a:ext cx="1108703" cy="1167190"/>
            <a:chOff x="1394460" y="4771355"/>
            <a:chExt cx="1108703" cy="1167190"/>
          </a:xfrm>
        </p:grpSpPr>
        <p:cxnSp>
          <p:nvCxnSpPr>
            <p:cNvPr id="7" name="Konektor Panah Lurus 6">
              <a:extLst>
                <a:ext uri="{FF2B5EF4-FFF2-40B4-BE49-F238E27FC236}">
                  <a16:creationId xmlns:a16="http://schemas.microsoft.com/office/drawing/2014/main" id="{418DC391-4841-52E3-DC94-8B2A005931D8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8D407442-58B7-8319-D8A0-78E2542C8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E5FC6DEA-60DA-8864-E12A-92E36DD3786E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E5FC6DEA-60DA-8864-E12A-92E36DD37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93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8ABD2F9E-49BA-3AB1-06FF-BBC12C1DCD30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8ABD2F9E-49BA-3AB1-06FF-BBC12C1DC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7143" r="-328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20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964957"/>
            <a:ext cx="4544059" cy="2505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92ED2772-643D-9185-862A-A74D021A7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2"/>
          <a:stretch/>
        </p:blipFill>
        <p:spPr>
          <a:xfrm>
            <a:off x="6109969" y="1825625"/>
            <a:ext cx="5325218" cy="4045938"/>
          </a:xfrm>
          <a:prstGeom prst="rect">
            <a:avLst/>
          </a:prstGeom>
        </p:spPr>
      </p:pic>
      <p:grpSp>
        <p:nvGrpSpPr>
          <p:cNvPr id="12" name="Grup 11">
            <a:extLst>
              <a:ext uri="{FF2B5EF4-FFF2-40B4-BE49-F238E27FC236}">
                <a16:creationId xmlns:a16="http://schemas.microsoft.com/office/drawing/2014/main" id="{43A56504-F044-0ACB-47CB-12940A5FBD93}"/>
              </a:ext>
            </a:extLst>
          </p:cNvPr>
          <p:cNvGrpSpPr/>
          <p:nvPr/>
        </p:nvGrpSpPr>
        <p:grpSpPr>
          <a:xfrm>
            <a:off x="1394460" y="4771355"/>
            <a:ext cx="1108703" cy="1167190"/>
            <a:chOff x="1394460" y="4771355"/>
            <a:chExt cx="1108703" cy="1167190"/>
          </a:xfrm>
        </p:grpSpPr>
        <p:cxnSp>
          <p:nvCxnSpPr>
            <p:cNvPr id="7" name="Konektor Panah Lurus 6">
              <a:extLst>
                <a:ext uri="{FF2B5EF4-FFF2-40B4-BE49-F238E27FC236}">
                  <a16:creationId xmlns:a16="http://schemas.microsoft.com/office/drawing/2014/main" id="{3C613D4A-28B2-EB4B-9143-447A95E9A9A1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CC1D9E9E-C6D7-C181-379F-6ABCA1D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679316D9-2955-7E43-F1E0-61C7950F955E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679316D9-2955-7E43-F1E0-61C7950F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CC9C8269-D8A3-2EA2-62DA-8962C642011F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CC9C8269-D8A3-2EA2-62DA-8962C64201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5"/>
                  <a:stretch>
                    <a:fillRect r="-93939" b="-312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3897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B6ABCE8-4B18-83E3-26D2-1DB31434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23139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70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9DC9B62-94A6-5754-A21A-ED5FA3CF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76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8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9169A143-D3FC-874C-0F1E-F90495EF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76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3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FF768E24-7FA7-C0AB-5446-1D9AA2C6E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04" y="2176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4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grpSp>
        <p:nvGrpSpPr>
          <p:cNvPr id="7" name="Grup 6">
            <a:extLst>
              <a:ext uri="{FF2B5EF4-FFF2-40B4-BE49-F238E27FC236}">
                <a16:creationId xmlns:a16="http://schemas.microsoft.com/office/drawing/2014/main" id="{22624389-F7E3-C73A-D275-8EADC856890C}"/>
              </a:ext>
            </a:extLst>
          </p:cNvPr>
          <p:cNvGrpSpPr/>
          <p:nvPr/>
        </p:nvGrpSpPr>
        <p:grpSpPr>
          <a:xfrm rot="18900000">
            <a:off x="1394461" y="4771356"/>
            <a:ext cx="1108703" cy="1167190"/>
            <a:chOff x="1394460" y="4771355"/>
            <a:chExt cx="1108703" cy="1167190"/>
          </a:xfrm>
        </p:grpSpPr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EC918C30-319F-AA73-2956-78C410E9D4C2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Konektor Panah Lurus 8">
              <a:extLst>
                <a:ext uri="{FF2B5EF4-FFF2-40B4-BE49-F238E27FC236}">
                  <a16:creationId xmlns:a16="http://schemas.microsoft.com/office/drawing/2014/main" id="{D075B562-044E-A6D1-96DA-7D0F4DA3E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60BAC317-E860-343A-F01C-11CFA1371257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60BAC317-E860-343A-F01C-11CFA1371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93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7722988B-E834-AEFB-5A54-C6F41CC2D6BB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7722988B-E834-AEFB-5A54-C6F41CC2D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7143" r="-328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Gambar 4">
            <a:extLst>
              <a:ext uri="{FF2B5EF4-FFF2-40B4-BE49-F238E27FC236}">
                <a16:creationId xmlns:a16="http://schemas.microsoft.com/office/drawing/2014/main" id="{6172D349-8568-6CA8-5906-0000CEF8B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767" y="2176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46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B199A73-979E-6A89-28A8-846626FF9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21" y="1825625"/>
            <a:ext cx="535379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27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56B7630-BE5F-4CD6-B0A0-10F393F3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22218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58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BDEF5C9-32B7-D72E-F5F5-2A795FFE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22059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13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96F4365-FB1D-817A-CAC9-3435CC06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62" y="220916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1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4AF43B0E-B732-9456-2C3F-A13E11AE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32" y="220916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03655AA-B3AC-5795-B81E-186F8111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592" y="1825625"/>
            <a:ext cx="5325218" cy="4029637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83BA52E5-19A7-A785-0FF8-38141FD00256}"/>
              </a:ext>
            </a:extLst>
          </p:cNvPr>
          <p:cNvGrpSpPr/>
          <p:nvPr/>
        </p:nvGrpSpPr>
        <p:grpSpPr>
          <a:xfrm rot="20700000">
            <a:off x="1394460" y="4771355"/>
            <a:ext cx="1108703" cy="1167190"/>
            <a:chOff x="1394460" y="4771355"/>
            <a:chExt cx="1108703" cy="1167190"/>
          </a:xfrm>
        </p:grpSpPr>
        <p:cxnSp>
          <p:nvCxnSpPr>
            <p:cNvPr id="7" name="Konektor Panah Lurus 6">
              <a:extLst>
                <a:ext uri="{FF2B5EF4-FFF2-40B4-BE49-F238E27FC236}">
                  <a16:creationId xmlns:a16="http://schemas.microsoft.com/office/drawing/2014/main" id="{E2CFA93B-1F4B-27E7-B753-83046887989B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CC28D25D-3784-D0CA-D108-75E9C51E0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07F03D37-69F5-E0C4-10E1-F165C8E961DC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07F03D37-69F5-E0C4-10E1-F165C8E96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029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68C0CEBA-F26D-236D-34C4-C87DE702FABA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68C0CEBA-F26D-236D-34C4-C87DE702F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5"/>
                  <a:stretch>
                    <a:fillRect r="-58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9872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DC758BBE-6CC2-2472-883B-C745F1E35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62" y="221075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0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AAB333C-ABE3-67E8-9F78-5A410CDD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71" y="220916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49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grpSp>
        <p:nvGrpSpPr>
          <p:cNvPr id="7" name="Grup 6">
            <a:extLst>
              <a:ext uri="{FF2B5EF4-FFF2-40B4-BE49-F238E27FC236}">
                <a16:creationId xmlns:a16="http://schemas.microsoft.com/office/drawing/2014/main" id="{5C221826-B33C-3366-4852-6CDF27CF8032}"/>
              </a:ext>
            </a:extLst>
          </p:cNvPr>
          <p:cNvGrpSpPr/>
          <p:nvPr/>
        </p:nvGrpSpPr>
        <p:grpSpPr>
          <a:xfrm rot="18900000">
            <a:off x="1394461" y="4771356"/>
            <a:ext cx="1108703" cy="1167190"/>
            <a:chOff x="1394460" y="4771355"/>
            <a:chExt cx="1108703" cy="1167190"/>
          </a:xfrm>
        </p:grpSpPr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7AA9D4F4-3518-7B1F-3B04-B6E3ADFF5DC8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Konektor Panah Lurus 8">
              <a:extLst>
                <a:ext uri="{FF2B5EF4-FFF2-40B4-BE49-F238E27FC236}">
                  <a16:creationId xmlns:a16="http://schemas.microsoft.com/office/drawing/2014/main" id="{697D0A67-0792-1A62-7A71-014538B47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27C472E4-5696-6DDA-C458-69E40A0E49D8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27C472E4-5696-6DDA-C458-69E40A0E4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93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80EB415A-0EFD-114B-C285-C447D725C512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80EB415A-0EFD-114B-C285-C447D725C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7143" r="-328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Gambar 11">
            <a:extLst>
              <a:ext uri="{FF2B5EF4-FFF2-40B4-BE49-F238E27FC236}">
                <a16:creationId xmlns:a16="http://schemas.microsoft.com/office/drawing/2014/main" id="{2B01E43B-5E2C-0956-29CC-9587475D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706"/>
            <a:ext cx="5508782" cy="2736847"/>
          </a:xfrm>
          <a:prstGeom prst="rect">
            <a:avLst/>
          </a:prstGeom>
        </p:spPr>
      </p:pic>
      <p:grpSp>
        <p:nvGrpSpPr>
          <p:cNvPr id="13" name="Grup 12">
            <a:extLst>
              <a:ext uri="{FF2B5EF4-FFF2-40B4-BE49-F238E27FC236}">
                <a16:creationId xmlns:a16="http://schemas.microsoft.com/office/drawing/2014/main" id="{82B40B00-7459-C8D8-3C85-186E66FA24E8}"/>
              </a:ext>
            </a:extLst>
          </p:cNvPr>
          <p:cNvGrpSpPr/>
          <p:nvPr/>
        </p:nvGrpSpPr>
        <p:grpSpPr>
          <a:xfrm rot="18900000">
            <a:off x="1394461" y="4806349"/>
            <a:ext cx="1108703" cy="1167190"/>
            <a:chOff x="1394460" y="4771355"/>
            <a:chExt cx="1108703" cy="1167190"/>
          </a:xfrm>
        </p:grpSpPr>
        <p:cxnSp>
          <p:nvCxnSpPr>
            <p:cNvPr id="14" name="Konektor Panah Lurus 13">
              <a:extLst>
                <a:ext uri="{FF2B5EF4-FFF2-40B4-BE49-F238E27FC236}">
                  <a16:creationId xmlns:a16="http://schemas.microsoft.com/office/drawing/2014/main" id="{70662B5C-FB2E-61F5-5637-832D115F087D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onektor Panah Lurus 14">
              <a:extLst>
                <a:ext uri="{FF2B5EF4-FFF2-40B4-BE49-F238E27FC236}">
                  <a16:creationId xmlns:a16="http://schemas.microsoft.com/office/drawing/2014/main" id="{A8A9EAC5-4780-6789-8C16-C40B86B00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Kotak Teks 15">
                  <a:extLst>
                    <a:ext uri="{FF2B5EF4-FFF2-40B4-BE49-F238E27FC236}">
                      <a16:creationId xmlns:a16="http://schemas.microsoft.com/office/drawing/2014/main" id="{836970D6-5829-C209-7D77-179AB2EEFAA2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6" name="Kotak Teks 15">
                  <a:extLst>
                    <a:ext uri="{FF2B5EF4-FFF2-40B4-BE49-F238E27FC236}">
                      <a16:creationId xmlns:a16="http://schemas.microsoft.com/office/drawing/2014/main" id="{836970D6-5829-C209-7D77-179AB2EEF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93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Kotak Teks 16">
                  <a:extLst>
                    <a:ext uri="{FF2B5EF4-FFF2-40B4-BE49-F238E27FC236}">
                      <a16:creationId xmlns:a16="http://schemas.microsoft.com/office/drawing/2014/main" id="{4405DC22-EEE5-68AA-C956-7E59C158C23A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7" name="Kotak Teks 16">
                  <a:extLst>
                    <a:ext uri="{FF2B5EF4-FFF2-40B4-BE49-F238E27FC236}">
                      <a16:creationId xmlns:a16="http://schemas.microsoft.com/office/drawing/2014/main" id="{4405DC22-EEE5-68AA-C956-7E59C158C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7"/>
                  <a:stretch>
                    <a:fillRect t="-5634" r="-328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Gambar 4">
            <a:extLst>
              <a:ext uri="{FF2B5EF4-FFF2-40B4-BE49-F238E27FC236}">
                <a16:creationId xmlns:a16="http://schemas.microsoft.com/office/drawing/2014/main" id="{DCA92A83-76A8-56F5-7D31-68D3671532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2658" y="219932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2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A09817A-8EBB-8A0D-01C1-08EC643F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2015054"/>
            <a:ext cx="524900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6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8D8F37D-BD40-0F92-F1C9-9C442984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56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311C8F0-D0CE-7E67-A681-5BD849FBA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1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835A5F1-460E-79E7-D820-13850C38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31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92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DB97208-5DEE-AE66-E626-B01CCEF8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31" y="181641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71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82F0218-5172-6A7D-1D70-46112500F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181737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07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78BB334-99AA-C413-CBD1-91A497BF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91" y="181419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6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130A5B6-9064-5D06-5DE6-369855BB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34" y="1835066"/>
            <a:ext cx="5287113" cy="4029637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A7D5737B-7F38-F212-4E46-A3A09A9E98E1}"/>
              </a:ext>
            </a:extLst>
          </p:cNvPr>
          <p:cNvGrpSpPr/>
          <p:nvPr/>
        </p:nvGrpSpPr>
        <p:grpSpPr>
          <a:xfrm rot="19800000">
            <a:off x="1394461" y="4771356"/>
            <a:ext cx="1108703" cy="1167190"/>
            <a:chOff x="1394460" y="4771355"/>
            <a:chExt cx="1108703" cy="1167190"/>
          </a:xfrm>
        </p:grpSpPr>
        <p:cxnSp>
          <p:nvCxnSpPr>
            <p:cNvPr id="7" name="Konektor Panah Lurus 6">
              <a:extLst>
                <a:ext uri="{FF2B5EF4-FFF2-40B4-BE49-F238E27FC236}">
                  <a16:creationId xmlns:a16="http://schemas.microsoft.com/office/drawing/2014/main" id="{E94EE5FD-98E8-21D6-D7F3-5D94EB77687A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DB950B6F-E10E-F4C6-AE79-2DF1860F0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CD7443FB-A4F7-6E5F-1FFA-D496E51D60F2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CD7443FB-A4F7-6E5F-1FFA-D496E51D6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79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2CFFC9FC-DEAA-A77F-59A9-D98694DBC003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2CFFC9FC-DEAA-A77F-59A9-D98694DBC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5"/>
                  <a:stretch>
                    <a:fillRect r="-435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76655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8802452-85E7-A6DD-3564-48617AFA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0" y="182959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49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9EB40797-54FF-A1DB-EF9E-B207BDED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194" y="3440431"/>
            <a:ext cx="4267200" cy="3200400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F39017B4-B56B-DF2E-7694-17DC96746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08" y="3440430"/>
            <a:ext cx="4267200" cy="3200400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86F1BF0-CF46-7146-42AC-536CBE6F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0" y="17145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0C165AD2-6EA2-C592-755E-15936195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38" y="1996001"/>
            <a:ext cx="51537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9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7164868-B687-ADB1-9E4B-4E5CD1DC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87" y="197738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66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10C073C-9921-7629-BECB-C49F9788A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196595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89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0D1D1E6-08FB-27AD-1F29-6F175614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95452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47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A8DB57D-1109-1436-810D-A0112608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94" y="19399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36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4F6924D4-D172-EC34-7EF1-10DE9E7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94" y="194214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0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1325563"/>
          </a:xfrm>
        </p:spPr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445C291-473A-74E6-C7B2-DF511FDC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94" y="193166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33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1325563"/>
          </a:xfrm>
        </p:spPr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DFE2D2E-F256-8658-C96A-654A258B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554" y="192849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2EC0AD7-0D79-7534-FF5B-20EC2DB12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325218" cy="4010585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4BBD8691-4A5A-9295-9419-0B94A0113CDC}"/>
              </a:ext>
            </a:extLst>
          </p:cNvPr>
          <p:cNvGrpSpPr/>
          <p:nvPr/>
        </p:nvGrpSpPr>
        <p:grpSpPr>
          <a:xfrm rot="18900000">
            <a:off x="1394461" y="4771356"/>
            <a:ext cx="1108703" cy="1167190"/>
            <a:chOff x="1394460" y="4771355"/>
            <a:chExt cx="1108703" cy="1167190"/>
          </a:xfrm>
        </p:grpSpPr>
        <p:cxnSp>
          <p:nvCxnSpPr>
            <p:cNvPr id="7" name="Konektor Panah Lurus 6">
              <a:extLst>
                <a:ext uri="{FF2B5EF4-FFF2-40B4-BE49-F238E27FC236}">
                  <a16:creationId xmlns:a16="http://schemas.microsoft.com/office/drawing/2014/main" id="{32DB654A-2C3B-40DF-9CF5-A8D640DB4557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2E456114-3A34-A013-59EC-1E526B0F0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D39F874A-3A81-0E6E-0B55-A385A9062596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D39F874A-3A81-0E6E-0B55-A385A9062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93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79CD7F4F-D2D6-8223-9FBC-8BEF47F3E667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79CD7F4F-D2D6-8223-9FBC-8BEF47F3E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7143" r="-328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62013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428925E-360F-BE55-BF68-220AADDE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99" y="2005528"/>
            <a:ext cx="521090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257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 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5FC9418E-0564-B452-7C0E-3EEC96FF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18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 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BF8B0B5-B988-ED49-3A64-8A472F93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3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677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 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5639FD0-21F9-2658-6556-F6AD52A1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8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 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40A5E95-A173-9536-B5B3-4863F9A1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19970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439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 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3A49F61-FC04-2BD3-2471-F10C1654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669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 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F0A5E8D-72D2-8EE2-C605-96BAB58D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39" y="19970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51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E559EFB-53CC-C414-57A4-F004BA15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66" y="202122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5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D517A6B1-7515-1D91-1670-C969248F7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06" y="1428750"/>
            <a:ext cx="5334000" cy="400050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D3A9851A-7FAA-4A92-66B2-6C835908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84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6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3EEE954-C6CC-D4FD-5F72-F55CA6E9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92" y="1825625"/>
            <a:ext cx="522995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9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C73BED1-9BFC-6255-43A2-DB5205583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"/>
          <a:stretch/>
        </p:blipFill>
        <p:spPr>
          <a:xfrm>
            <a:off x="6252210" y="1825625"/>
            <a:ext cx="524998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373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D8C3B16-D99A-3164-CAB1-852B409B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186451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47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DACAF4D-6288-7B19-6A81-8CE97DE41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10" y="186309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634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622A6BA2-9838-3427-9D23-AAE57370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10" y="187531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84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7EB8EE7C-574D-F8D4-50D3-345DE0E5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02" y="18827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2772B2B-10B2-F5CF-C36B-2F80B069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02" y="187928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502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A5785196-C703-D752-2B9A-B684E37C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60" y="187356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260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F65229C3-B8E0-10C1-D006-9915DDFC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1882775"/>
            <a:ext cx="5334000" cy="4000500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0A5AEA1D-9143-57CB-5890-0ABFAB146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085147"/>
            <a:ext cx="5447372" cy="21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43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otak Teks 8">
            <a:extLst>
              <a:ext uri="{FF2B5EF4-FFF2-40B4-BE49-F238E27FC236}">
                <a16:creationId xmlns:a16="http://schemas.microsoft.com/office/drawing/2014/main" id="{A7D4BAD9-F60D-FCF0-FA9A-5AE07E2A152B}"/>
              </a:ext>
            </a:extLst>
          </p:cNvPr>
          <p:cNvSpPr txBox="1"/>
          <p:nvPr/>
        </p:nvSpPr>
        <p:spPr>
          <a:xfrm>
            <a:off x="4312921" y="673519"/>
            <a:ext cx="136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X=100</a:t>
            </a:r>
            <a:endParaRPr lang="id-ID" dirty="0"/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DDCC4478-2540-3B3E-4AB7-BF393A440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09"/>
          <a:stretch/>
        </p:blipFill>
        <p:spPr>
          <a:xfrm>
            <a:off x="117130" y="3686720"/>
            <a:ext cx="4026422" cy="2736847"/>
          </a:xfrm>
          <a:prstGeom prst="rect">
            <a:avLst/>
          </a:prstGeom>
        </p:spPr>
      </p:pic>
      <p:grpSp>
        <p:nvGrpSpPr>
          <p:cNvPr id="11" name="Grup 10">
            <a:extLst>
              <a:ext uri="{FF2B5EF4-FFF2-40B4-BE49-F238E27FC236}">
                <a16:creationId xmlns:a16="http://schemas.microsoft.com/office/drawing/2014/main" id="{12267E8C-5957-045C-55DA-9D6EA7AE8CB5}"/>
              </a:ext>
            </a:extLst>
          </p:cNvPr>
          <p:cNvGrpSpPr/>
          <p:nvPr/>
        </p:nvGrpSpPr>
        <p:grpSpPr>
          <a:xfrm rot="18900000">
            <a:off x="403624" y="5511189"/>
            <a:ext cx="1108703" cy="1167190"/>
            <a:chOff x="1394460" y="4771355"/>
            <a:chExt cx="1108703" cy="1167190"/>
          </a:xfrm>
        </p:grpSpPr>
        <p:cxnSp>
          <p:nvCxnSpPr>
            <p:cNvPr id="12" name="Konektor Panah Lurus 11">
              <a:extLst>
                <a:ext uri="{FF2B5EF4-FFF2-40B4-BE49-F238E27FC236}">
                  <a16:creationId xmlns:a16="http://schemas.microsoft.com/office/drawing/2014/main" id="{53B796D5-1B19-E92B-5CAA-1D059CBF2BD0}"/>
                </a:ext>
              </a:extLst>
            </p:cNvPr>
            <p:cNvCxnSpPr/>
            <p:nvPr/>
          </p:nvCxnSpPr>
          <p:spPr>
            <a:xfrm>
              <a:off x="1554480" y="5726430"/>
              <a:ext cx="67437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nektor Panah Lurus 12">
              <a:extLst>
                <a:ext uri="{FF2B5EF4-FFF2-40B4-BE49-F238E27FC236}">
                  <a16:creationId xmlns:a16="http://schemas.microsoft.com/office/drawing/2014/main" id="{FF7BEA9D-305F-1946-3879-653AFC2E5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290" y="5154930"/>
              <a:ext cx="0" cy="598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Kotak Teks 13">
                  <a:extLst>
                    <a:ext uri="{FF2B5EF4-FFF2-40B4-BE49-F238E27FC236}">
                      <a16:creationId xmlns:a16="http://schemas.microsoft.com/office/drawing/2014/main" id="{BCB244AB-BBAD-111B-D4D5-9919A59AC4B2}"/>
                    </a:ext>
                  </a:extLst>
                </p:cNvPr>
                <p:cNvSpPr txBox="1"/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4" name="Kotak Teks 13">
                  <a:extLst>
                    <a:ext uri="{FF2B5EF4-FFF2-40B4-BE49-F238E27FC236}">
                      <a16:creationId xmlns:a16="http://schemas.microsoft.com/office/drawing/2014/main" id="{BCB244AB-BBAD-111B-D4D5-9919A59AC4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30" y="5569213"/>
                  <a:ext cx="32003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Kotak Teks 14">
                  <a:extLst>
                    <a:ext uri="{FF2B5EF4-FFF2-40B4-BE49-F238E27FC236}">
                      <a16:creationId xmlns:a16="http://schemas.microsoft.com/office/drawing/2014/main" id="{8F473431-D41C-ED5B-27B6-D29AF1E669B8}"/>
                    </a:ext>
                  </a:extLst>
                </p:cNvPr>
                <p:cNvSpPr txBox="1"/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5" name="Kotak Teks 14">
                  <a:extLst>
                    <a:ext uri="{FF2B5EF4-FFF2-40B4-BE49-F238E27FC236}">
                      <a16:creationId xmlns:a16="http://schemas.microsoft.com/office/drawing/2014/main" id="{8F473431-D41C-ED5B-27B6-D29AF1E66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60" y="4771355"/>
                  <a:ext cx="205733" cy="391261"/>
                </a:xfrm>
                <a:prstGeom prst="rect">
                  <a:avLst/>
                </a:prstGeom>
                <a:blipFill>
                  <a:blip r:embed="rId9"/>
                  <a:stretch>
                    <a:fillRect t="-5714" r="-3142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Gambar 22">
            <a:extLst>
              <a:ext uri="{FF2B5EF4-FFF2-40B4-BE49-F238E27FC236}">
                <a16:creationId xmlns:a16="http://schemas.microsoft.com/office/drawing/2014/main" id="{2208FCF1-5B1B-38E5-E6A6-773319903C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9779" y="200025"/>
            <a:ext cx="4267200" cy="3200400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5E7A03E2-BA7D-6390-B114-4986704BE84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327" b="17539"/>
          <a:stretch/>
        </p:blipFill>
        <p:spPr>
          <a:xfrm>
            <a:off x="6400800" y="1833777"/>
            <a:ext cx="1131986" cy="726203"/>
          </a:xfrm>
          <a:prstGeom prst="rect">
            <a:avLst/>
          </a:prstGeom>
        </p:spPr>
      </p:pic>
      <p:pic>
        <p:nvPicPr>
          <p:cNvPr id="24" name="Gambar 23">
            <a:extLst>
              <a:ext uri="{FF2B5EF4-FFF2-40B4-BE49-F238E27FC236}">
                <a16:creationId xmlns:a16="http://schemas.microsoft.com/office/drawing/2014/main" id="{C36B26D0-848C-E4DD-D7F4-26C9D4CED1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53719" y="182880"/>
            <a:ext cx="4267200" cy="3200400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C3E3C4AA-C6D6-230F-9B49-12BB4E635C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3784" y="1965959"/>
            <a:ext cx="683768" cy="503549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446BB0CD-5372-B834-2849-FBCF15703A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0482" y="205740"/>
            <a:ext cx="4267200" cy="3200400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94A29723-267F-5962-0C2E-A3B438490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98" t="13941" r="6863" b="29971"/>
          <a:stretch/>
        </p:blipFill>
        <p:spPr>
          <a:xfrm>
            <a:off x="9946161" y="1833777"/>
            <a:ext cx="1497328" cy="685800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F0DC3F86-A4C5-B17A-1007-336B0007C704}"/>
              </a:ext>
            </a:extLst>
          </p:cNvPr>
          <p:cNvSpPr txBox="1"/>
          <p:nvPr/>
        </p:nvSpPr>
        <p:spPr>
          <a:xfrm>
            <a:off x="8212456" y="725804"/>
            <a:ext cx="136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X=200</a:t>
            </a:r>
            <a:endParaRPr lang="id-ID" dirty="0"/>
          </a:p>
        </p:txBody>
      </p:sp>
      <p:sp>
        <p:nvSpPr>
          <p:cNvPr id="29" name="Kotak Teks 28">
            <a:extLst>
              <a:ext uri="{FF2B5EF4-FFF2-40B4-BE49-F238E27FC236}">
                <a16:creationId xmlns:a16="http://schemas.microsoft.com/office/drawing/2014/main" id="{BAAA9E42-9F38-995E-3B24-51DC67057191}"/>
              </a:ext>
            </a:extLst>
          </p:cNvPr>
          <p:cNvSpPr txBox="1"/>
          <p:nvPr/>
        </p:nvSpPr>
        <p:spPr>
          <a:xfrm>
            <a:off x="4312921" y="725804"/>
            <a:ext cx="136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X=100</a:t>
            </a:r>
            <a:endParaRPr lang="id-ID" dirty="0"/>
          </a:p>
        </p:txBody>
      </p:sp>
      <p:pic>
        <p:nvPicPr>
          <p:cNvPr id="32" name="Gambar 31">
            <a:extLst>
              <a:ext uri="{FF2B5EF4-FFF2-40B4-BE49-F238E27FC236}">
                <a16:creationId xmlns:a16="http://schemas.microsoft.com/office/drawing/2014/main" id="{AE7CAC95-1ADC-B197-101F-00CBC2773D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1804" y="3486150"/>
            <a:ext cx="4267200" cy="3200400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2D8712ED-36D5-CCB9-9BD7-B88D39E148C8}"/>
              </a:ext>
            </a:extLst>
          </p:cNvPr>
          <p:cNvSpPr txBox="1"/>
          <p:nvPr/>
        </p:nvSpPr>
        <p:spPr>
          <a:xfrm>
            <a:off x="4313336" y="3997432"/>
            <a:ext cx="136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X=300</a:t>
            </a:r>
            <a:endParaRPr lang="id-ID" dirty="0"/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EB4C2E5A-7994-E8B3-392A-C7919435988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8018" t="15944" r="6529" b="27650"/>
          <a:stretch/>
        </p:blipFill>
        <p:spPr>
          <a:xfrm>
            <a:off x="5776469" y="5213788"/>
            <a:ext cx="1771557" cy="648149"/>
          </a:xfrm>
          <a:prstGeom prst="rect">
            <a:avLst/>
          </a:prstGeom>
        </p:spPr>
      </p:pic>
      <p:pic>
        <p:nvPicPr>
          <p:cNvPr id="33" name="Gambar 32">
            <a:extLst>
              <a:ext uri="{FF2B5EF4-FFF2-40B4-BE49-F238E27FC236}">
                <a16:creationId xmlns:a16="http://schemas.microsoft.com/office/drawing/2014/main" id="{861ACFAE-1596-A1EC-54B2-6D0CDA2126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50482" y="3499288"/>
            <a:ext cx="4267200" cy="3200400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319AD6B3-1C24-DDCD-91A0-81641E06580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8214" t="20786" b="25956"/>
          <a:stretch/>
        </p:blipFill>
        <p:spPr>
          <a:xfrm>
            <a:off x="9572626" y="5265433"/>
            <a:ext cx="1881907" cy="596504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2D53DBC2-CB55-18C9-B02D-AD9952E673B7}"/>
              </a:ext>
            </a:extLst>
          </p:cNvPr>
          <p:cNvSpPr txBox="1"/>
          <p:nvPr/>
        </p:nvSpPr>
        <p:spPr>
          <a:xfrm>
            <a:off x="8192014" y="4058350"/>
            <a:ext cx="136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X=400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01978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BC473C94-ADB1-0780-EE88-B138B3A0D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Bidang “X” atau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id-ID" dirty="0"/>
              </a:p>
            </p:txBody>
          </p:sp>
        </mc:Choice>
        <mc:Fallback xmlns="">
          <p:sp>
            <p:nvSpPr>
              <p:cNvPr id="2" name="Judul 1">
                <a:extLst>
                  <a:ext uri="{FF2B5EF4-FFF2-40B4-BE49-F238E27FC236}">
                    <a16:creationId xmlns:a16="http://schemas.microsoft.com/office/drawing/2014/main" id="{BC473C94-ADB1-0780-EE88-B138B3A0D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26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mpungan Teks 2">
            <a:extLst>
              <a:ext uri="{FF2B5EF4-FFF2-40B4-BE49-F238E27FC236}">
                <a16:creationId xmlns:a16="http://schemas.microsoft.com/office/drawing/2014/main" id="{A31010AA-16E8-2161-29C3-FB6180DA2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2182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B1AD337B-8433-D4E0-7917-F0733317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49" y="1997751"/>
            <a:ext cx="5334000" cy="4000500"/>
          </a:xfrm>
          <a:prstGeom prst="rect">
            <a:avLst/>
          </a:prstGeom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C47E6C8C-6114-6855-48FF-F4B7193B10D7}"/>
              </a:ext>
            </a:extLst>
          </p:cNvPr>
          <p:cNvGrpSpPr/>
          <p:nvPr/>
        </p:nvGrpSpPr>
        <p:grpSpPr>
          <a:xfrm>
            <a:off x="1113727" y="3788142"/>
            <a:ext cx="2230246" cy="2327083"/>
            <a:chOff x="633828" y="2887195"/>
            <a:chExt cx="2230246" cy="2327083"/>
          </a:xfrm>
        </p:grpSpPr>
        <p:cxnSp>
          <p:nvCxnSpPr>
            <p:cNvPr id="6" name="Konektor Panah Lurus 5">
              <a:extLst>
                <a:ext uri="{FF2B5EF4-FFF2-40B4-BE49-F238E27FC236}">
                  <a16:creationId xmlns:a16="http://schemas.microsoft.com/office/drawing/2014/main" id="{70E6C759-665B-0D18-27A2-B04DAC63BA26}"/>
                </a:ext>
              </a:extLst>
            </p:cNvPr>
            <p:cNvCxnSpPr/>
            <p:nvPr/>
          </p:nvCxnSpPr>
          <p:spPr>
            <a:xfrm>
              <a:off x="1478616" y="4282455"/>
              <a:ext cx="1044000" cy="25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Konektor Panah Lurus 6">
              <a:extLst>
                <a:ext uri="{FF2B5EF4-FFF2-40B4-BE49-F238E27FC236}">
                  <a16:creationId xmlns:a16="http://schemas.microsoft.com/office/drawing/2014/main" id="{F3B71ECA-FBA9-BA8A-D8B4-79759497D2C2}"/>
                </a:ext>
              </a:extLst>
            </p:cNvPr>
            <p:cNvCxnSpPr>
              <a:cxnSpLocks/>
            </p:cNvCxnSpPr>
            <p:nvPr/>
          </p:nvCxnSpPr>
          <p:spPr>
            <a:xfrm rot="180000" flipH="1">
              <a:off x="909255" y="4259764"/>
              <a:ext cx="552893" cy="64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Konektor Panah Lurus 8">
              <a:extLst>
                <a:ext uri="{FF2B5EF4-FFF2-40B4-BE49-F238E27FC236}">
                  <a16:creationId xmlns:a16="http://schemas.microsoft.com/office/drawing/2014/main" id="{FE22E53B-C2E2-F1FD-2471-ED5E42906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8616" y="3274886"/>
              <a:ext cx="0" cy="99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B6F64462-0C3C-283E-05E6-742082649D42}"/>
                    </a:ext>
                  </a:extLst>
                </p:cNvPr>
                <p:cNvSpPr txBox="1"/>
                <p:nvPr/>
              </p:nvSpPr>
              <p:spPr>
                <a:xfrm>
                  <a:off x="2522616" y="4420678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B6F64462-0C3C-283E-05E6-742082649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616" y="4420678"/>
                  <a:ext cx="3414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8AF60DD9-E799-BEFA-EDC5-681E5CF6268E}"/>
                    </a:ext>
                  </a:extLst>
                </p:cNvPr>
                <p:cNvSpPr txBox="1"/>
                <p:nvPr/>
              </p:nvSpPr>
              <p:spPr>
                <a:xfrm>
                  <a:off x="633828" y="4844946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8AF60DD9-E799-BEFA-EDC5-681E5CF62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28" y="4844946"/>
                  <a:ext cx="3414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Kotak Teks 11">
                  <a:extLst>
                    <a:ext uri="{FF2B5EF4-FFF2-40B4-BE49-F238E27FC236}">
                      <a16:creationId xmlns:a16="http://schemas.microsoft.com/office/drawing/2014/main" id="{466A2CF2-48ED-2776-F81F-B1A7E0234D46}"/>
                    </a:ext>
                  </a:extLst>
                </p:cNvPr>
                <p:cNvSpPr txBox="1"/>
                <p:nvPr/>
              </p:nvSpPr>
              <p:spPr>
                <a:xfrm>
                  <a:off x="1307887" y="2887195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2" name="Kotak Teks 11">
                  <a:extLst>
                    <a:ext uri="{FF2B5EF4-FFF2-40B4-BE49-F238E27FC236}">
                      <a16:creationId xmlns:a16="http://schemas.microsoft.com/office/drawing/2014/main" id="{466A2CF2-48ED-2776-F81F-B1A7E0234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87" y="2887195"/>
                  <a:ext cx="34145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Konektor Panah Lurus 12">
              <a:extLst>
                <a:ext uri="{FF2B5EF4-FFF2-40B4-BE49-F238E27FC236}">
                  <a16:creationId xmlns:a16="http://schemas.microsoft.com/office/drawing/2014/main" id="{F4126CC7-784B-7177-449F-59186AFAF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97" y="4178058"/>
              <a:ext cx="323128" cy="344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Panah Lurus 13">
              <a:extLst>
                <a:ext uri="{FF2B5EF4-FFF2-40B4-BE49-F238E27FC236}">
                  <a16:creationId xmlns:a16="http://schemas.microsoft.com/office/drawing/2014/main" id="{28E2F076-80FC-5230-CCDC-6952F7FE7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825" y="3430994"/>
              <a:ext cx="1" cy="74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Kotak Teks 14">
                  <a:extLst>
                    <a:ext uri="{FF2B5EF4-FFF2-40B4-BE49-F238E27FC236}">
                      <a16:creationId xmlns:a16="http://schemas.microsoft.com/office/drawing/2014/main" id="{1DFE68E8-0C5C-236C-9251-F74530DFCEA4}"/>
                    </a:ext>
                  </a:extLst>
                </p:cNvPr>
                <p:cNvSpPr txBox="1"/>
                <p:nvPr/>
              </p:nvSpPr>
              <p:spPr>
                <a:xfrm>
                  <a:off x="1052650" y="3086459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accent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5" name="Kotak Teks 14">
                  <a:extLst>
                    <a:ext uri="{FF2B5EF4-FFF2-40B4-BE49-F238E27FC236}">
                      <a16:creationId xmlns:a16="http://schemas.microsoft.com/office/drawing/2014/main" id="{1DFE68E8-0C5C-236C-9251-F74530DF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50" y="3086459"/>
                  <a:ext cx="25523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Kotak Teks 20">
                  <a:extLst>
                    <a:ext uri="{FF2B5EF4-FFF2-40B4-BE49-F238E27FC236}">
                      <a16:creationId xmlns:a16="http://schemas.microsoft.com/office/drawing/2014/main" id="{A8177279-D0AA-2BA6-C2D1-EFB339FE60E3}"/>
                    </a:ext>
                  </a:extLst>
                </p:cNvPr>
                <p:cNvSpPr txBox="1"/>
                <p:nvPr/>
              </p:nvSpPr>
              <p:spPr>
                <a:xfrm>
                  <a:off x="650508" y="4396981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Kotak Teks 20">
                  <a:extLst>
                    <a:ext uri="{FF2B5EF4-FFF2-40B4-BE49-F238E27FC236}">
                      <a16:creationId xmlns:a16="http://schemas.microsoft.com/office/drawing/2014/main" id="{A8177279-D0AA-2BA6-C2D1-EFB339FE6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08" y="4396981"/>
                  <a:ext cx="25523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350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50860F62-0BE9-88E2-D61D-F7EE16E2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65" y="1825625"/>
            <a:ext cx="530616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706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40358E44-993D-47EE-7CCF-AD994C95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70" y="2001044"/>
            <a:ext cx="5334000" cy="4000500"/>
          </a:xfrm>
          <a:prstGeom prst="rect">
            <a:avLst/>
          </a:prstGeom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3DBAC3A3-28DC-232F-B0E4-43373FBD282E}"/>
              </a:ext>
            </a:extLst>
          </p:cNvPr>
          <p:cNvGrpSpPr/>
          <p:nvPr/>
        </p:nvGrpSpPr>
        <p:grpSpPr>
          <a:xfrm>
            <a:off x="838200" y="4328106"/>
            <a:ext cx="2550410" cy="2284551"/>
            <a:chOff x="3183903" y="251553"/>
            <a:chExt cx="2550410" cy="2284551"/>
          </a:xfrm>
        </p:grpSpPr>
        <p:cxnSp>
          <p:nvCxnSpPr>
            <p:cNvPr id="6" name="Konektor Panah Lurus 5">
              <a:extLst>
                <a:ext uri="{FF2B5EF4-FFF2-40B4-BE49-F238E27FC236}">
                  <a16:creationId xmlns:a16="http://schemas.microsoft.com/office/drawing/2014/main" id="{3B3900E3-7124-2987-3ED9-4B1024532F26}"/>
                </a:ext>
              </a:extLst>
            </p:cNvPr>
            <p:cNvCxnSpPr/>
            <p:nvPr/>
          </p:nvCxnSpPr>
          <p:spPr>
            <a:xfrm>
              <a:off x="4348855" y="1646813"/>
              <a:ext cx="1044000" cy="25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Konektor Panah Lurus 6">
              <a:extLst>
                <a:ext uri="{FF2B5EF4-FFF2-40B4-BE49-F238E27FC236}">
                  <a16:creationId xmlns:a16="http://schemas.microsoft.com/office/drawing/2014/main" id="{87498160-A965-FBD9-561F-F96B9946A267}"/>
                </a:ext>
              </a:extLst>
            </p:cNvPr>
            <p:cNvCxnSpPr>
              <a:cxnSpLocks/>
            </p:cNvCxnSpPr>
            <p:nvPr/>
          </p:nvCxnSpPr>
          <p:spPr>
            <a:xfrm rot="180000" flipH="1">
              <a:off x="3779357" y="1644650"/>
              <a:ext cx="552893" cy="64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2FE9A14F-CA9C-5F28-D782-2BC14DDC2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8855" y="639244"/>
              <a:ext cx="0" cy="99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DC349847-B106-50C1-EC63-A10D80F901A4}"/>
                    </a:ext>
                  </a:extLst>
                </p:cNvPr>
                <p:cNvSpPr txBox="1"/>
                <p:nvPr/>
              </p:nvSpPr>
              <p:spPr>
                <a:xfrm>
                  <a:off x="5392855" y="1785036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DC349847-B106-50C1-EC63-A10D80F90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855" y="1785036"/>
                  <a:ext cx="3414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3BA83337-3DC5-9F32-B8F7-7E8B302E03F0}"/>
                    </a:ext>
                  </a:extLst>
                </p:cNvPr>
                <p:cNvSpPr txBox="1"/>
                <p:nvPr/>
              </p:nvSpPr>
              <p:spPr>
                <a:xfrm>
                  <a:off x="3504067" y="2166772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3BA83337-3DC5-9F32-B8F7-7E8B302E0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067" y="2166772"/>
                  <a:ext cx="3414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3B941A82-52C9-A207-CC87-948AA78775E6}"/>
                    </a:ext>
                  </a:extLst>
                </p:cNvPr>
                <p:cNvSpPr txBox="1"/>
                <p:nvPr/>
              </p:nvSpPr>
              <p:spPr>
                <a:xfrm>
                  <a:off x="4178126" y="251553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3B941A82-52C9-A207-CC87-948AA7877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126" y="251553"/>
                  <a:ext cx="34145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Konektor Panah Lurus 12">
              <a:extLst>
                <a:ext uri="{FF2B5EF4-FFF2-40B4-BE49-F238E27FC236}">
                  <a16:creationId xmlns:a16="http://schemas.microsoft.com/office/drawing/2014/main" id="{38D94FBD-0FD0-9863-E2B6-1145F684015D}"/>
                </a:ext>
              </a:extLst>
            </p:cNvPr>
            <p:cNvCxnSpPr>
              <a:cxnSpLocks/>
            </p:cNvCxnSpPr>
            <p:nvPr/>
          </p:nvCxnSpPr>
          <p:spPr>
            <a:xfrm rot="900000" flipH="1" flipV="1">
              <a:off x="3861491" y="789452"/>
              <a:ext cx="1" cy="74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Kotak Teks 13">
                  <a:extLst>
                    <a:ext uri="{FF2B5EF4-FFF2-40B4-BE49-F238E27FC236}">
                      <a16:creationId xmlns:a16="http://schemas.microsoft.com/office/drawing/2014/main" id="{5EE0D4E8-D795-AE8A-A24A-8AA8FEED36C9}"/>
                    </a:ext>
                  </a:extLst>
                </p:cNvPr>
                <p:cNvSpPr txBox="1"/>
                <p:nvPr/>
              </p:nvSpPr>
              <p:spPr>
                <a:xfrm>
                  <a:off x="3661683" y="444917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accent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4" name="Kotak Teks 13">
                  <a:extLst>
                    <a:ext uri="{FF2B5EF4-FFF2-40B4-BE49-F238E27FC236}">
                      <a16:creationId xmlns:a16="http://schemas.microsoft.com/office/drawing/2014/main" id="{5EE0D4E8-D795-AE8A-A24A-8AA8FEED3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683" y="444917"/>
                  <a:ext cx="25523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Konektor Panah Lurus 14">
              <a:extLst>
                <a:ext uri="{FF2B5EF4-FFF2-40B4-BE49-F238E27FC236}">
                  <a16:creationId xmlns:a16="http://schemas.microsoft.com/office/drawing/2014/main" id="{BA84DF59-F3CF-E1FC-AEB5-A32A271B503B}"/>
                </a:ext>
              </a:extLst>
            </p:cNvPr>
            <p:cNvCxnSpPr>
              <a:cxnSpLocks/>
            </p:cNvCxnSpPr>
            <p:nvPr/>
          </p:nvCxnSpPr>
          <p:spPr>
            <a:xfrm rot="900000" flipH="1">
              <a:off x="3411583" y="1460625"/>
              <a:ext cx="323128" cy="344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Kotak Teks 15">
                  <a:extLst>
                    <a:ext uri="{FF2B5EF4-FFF2-40B4-BE49-F238E27FC236}">
                      <a16:creationId xmlns:a16="http://schemas.microsoft.com/office/drawing/2014/main" id="{4F267773-5CF5-1AE8-8AC3-D8233F01C164}"/>
                    </a:ext>
                  </a:extLst>
                </p:cNvPr>
                <p:cNvSpPr txBox="1"/>
                <p:nvPr/>
              </p:nvSpPr>
              <p:spPr>
                <a:xfrm>
                  <a:off x="3183903" y="1750135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Kotak Teks 15">
                  <a:extLst>
                    <a:ext uri="{FF2B5EF4-FFF2-40B4-BE49-F238E27FC236}">
                      <a16:creationId xmlns:a16="http://schemas.microsoft.com/office/drawing/2014/main" id="{4F267773-5CF5-1AE8-8AC3-D8233F01C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903" y="1750135"/>
                  <a:ext cx="25523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439" r="-2926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94260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D38494AF-7ABE-9BC3-B7B4-4ECBEF45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70" y="1997075"/>
            <a:ext cx="5334000" cy="4000500"/>
          </a:xfrm>
          <a:prstGeom prst="rect">
            <a:avLst/>
          </a:prstGeom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248FEFE5-F1D4-9EA8-297E-B89ACCC86C14}"/>
              </a:ext>
            </a:extLst>
          </p:cNvPr>
          <p:cNvGrpSpPr/>
          <p:nvPr/>
        </p:nvGrpSpPr>
        <p:grpSpPr>
          <a:xfrm>
            <a:off x="688118" y="4322740"/>
            <a:ext cx="2714484" cy="2295283"/>
            <a:chOff x="5980208" y="228417"/>
            <a:chExt cx="2714484" cy="2295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Kotak Teks 5">
                  <a:extLst>
                    <a:ext uri="{FF2B5EF4-FFF2-40B4-BE49-F238E27FC236}">
                      <a16:creationId xmlns:a16="http://schemas.microsoft.com/office/drawing/2014/main" id="{FF40579D-4002-BBE7-8D39-ADDE949C7533}"/>
                    </a:ext>
                  </a:extLst>
                </p:cNvPr>
                <p:cNvSpPr txBox="1"/>
                <p:nvPr/>
              </p:nvSpPr>
              <p:spPr>
                <a:xfrm>
                  <a:off x="6457689" y="2154368"/>
                  <a:ext cx="34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6" name="Kotak Teks 5">
                  <a:extLst>
                    <a:ext uri="{FF2B5EF4-FFF2-40B4-BE49-F238E27FC236}">
                      <a16:creationId xmlns:a16="http://schemas.microsoft.com/office/drawing/2014/main" id="{FF40579D-4002-BBE7-8D39-ADDE949C7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689" y="2154368"/>
                  <a:ext cx="3414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up 7">
              <a:extLst>
                <a:ext uri="{FF2B5EF4-FFF2-40B4-BE49-F238E27FC236}">
                  <a16:creationId xmlns:a16="http://schemas.microsoft.com/office/drawing/2014/main" id="{D141CB3B-9DB3-B234-35B9-127EC7F70680}"/>
                </a:ext>
              </a:extLst>
            </p:cNvPr>
            <p:cNvGrpSpPr/>
            <p:nvPr/>
          </p:nvGrpSpPr>
          <p:grpSpPr>
            <a:xfrm>
              <a:off x="5980208" y="228417"/>
              <a:ext cx="2714484" cy="1990532"/>
              <a:chOff x="6882992" y="266151"/>
              <a:chExt cx="2714484" cy="1990532"/>
            </a:xfrm>
          </p:grpSpPr>
          <p:cxnSp>
            <p:nvCxnSpPr>
              <p:cNvPr id="9" name="Konektor Panah Lurus 8">
                <a:extLst>
                  <a:ext uri="{FF2B5EF4-FFF2-40B4-BE49-F238E27FC236}">
                    <a16:creationId xmlns:a16="http://schemas.microsoft.com/office/drawing/2014/main" id="{D88C18A3-E145-65B7-F162-37D6E3A4C282}"/>
                  </a:ext>
                </a:extLst>
              </p:cNvPr>
              <p:cNvCxnSpPr/>
              <p:nvPr/>
            </p:nvCxnSpPr>
            <p:spPr>
              <a:xfrm>
                <a:off x="8212018" y="1636436"/>
                <a:ext cx="1044000" cy="255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Konektor Panah Lurus 9">
                <a:extLst>
                  <a:ext uri="{FF2B5EF4-FFF2-40B4-BE49-F238E27FC236}">
                    <a16:creationId xmlns:a16="http://schemas.microsoft.com/office/drawing/2014/main" id="{F345E4BF-4175-CFE8-8406-7DCBF328E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2018" y="628867"/>
                <a:ext cx="0" cy="997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Kotak Teks 10">
                    <a:extLst>
                      <a:ext uri="{FF2B5EF4-FFF2-40B4-BE49-F238E27FC236}">
                        <a16:creationId xmlns:a16="http://schemas.microsoft.com/office/drawing/2014/main" id="{116230CA-62CE-5BF7-B985-E24CDCACABCA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018" y="1774403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1" name="Kotak Teks 10">
                    <a:extLst>
                      <a:ext uri="{FF2B5EF4-FFF2-40B4-BE49-F238E27FC236}">
                        <a16:creationId xmlns:a16="http://schemas.microsoft.com/office/drawing/2014/main" id="{116230CA-62CE-5BF7-B985-E24CDCACAB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6018" y="1774403"/>
                    <a:ext cx="34145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Kotak Teks 11">
                    <a:extLst>
                      <a:ext uri="{FF2B5EF4-FFF2-40B4-BE49-F238E27FC236}">
                        <a16:creationId xmlns:a16="http://schemas.microsoft.com/office/drawing/2014/main" id="{E16BD5F6-CD3C-4FC7-36FB-748E4132EFD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1289" y="266435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2" name="Kotak Teks 11">
                    <a:extLst>
                      <a:ext uri="{FF2B5EF4-FFF2-40B4-BE49-F238E27FC236}">
                        <a16:creationId xmlns:a16="http://schemas.microsoft.com/office/drawing/2014/main" id="{E16BD5F6-CD3C-4FC7-36FB-748E4132E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1289" y="266435"/>
                    <a:ext cx="34145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Konektor Panah Lurus 12">
                <a:extLst>
                  <a:ext uri="{FF2B5EF4-FFF2-40B4-BE49-F238E27FC236}">
                    <a16:creationId xmlns:a16="http://schemas.microsoft.com/office/drawing/2014/main" id="{9F3334EA-9E37-B62B-2819-7223C1F5C88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" flipH="1">
                <a:off x="7642519" y="1612917"/>
                <a:ext cx="552893" cy="643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Konektor Panah Lurus 13">
                <a:extLst>
                  <a:ext uri="{FF2B5EF4-FFF2-40B4-BE49-F238E27FC236}">
                    <a16:creationId xmlns:a16="http://schemas.microsoft.com/office/drawing/2014/main" id="{EF33B375-B6FF-5D8B-3007-E1CE2959F05A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7774396" y="740313"/>
                <a:ext cx="1" cy="741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Kotak Teks 14">
                    <a:extLst>
                      <a:ext uri="{FF2B5EF4-FFF2-40B4-BE49-F238E27FC236}">
                        <a16:creationId xmlns:a16="http://schemas.microsoft.com/office/drawing/2014/main" id="{5DD242A8-EFED-FF7B-9DD7-4EC8070916EE}"/>
                      </a:ext>
                    </a:extLst>
                  </p:cNvPr>
                  <p:cNvSpPr txBox="1"/>
                  <p:nvPr/>
                </p:nvSpPr>
                <p:spPr>
                  <a:xfrm>
                    <a:off x="7759655" y="482821"/>
                    <a:ext cx="2552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n w="0"/>
                              <a:solidFill>
                                <a:schemeClr val="accent2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𝑬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5" name="Kotak Teks 14">
                    <a:extLst>
                      <a:ext uri="{FF2B5EF4-FFF2-40B4-BE49-F238E27FC236}">
                        <a16:creationId xmlns:a16="http://schemas.microsoft.com/office/drawing/2014/main" id="{5DD242A8-EFED-FF7B-9DD7-4EC807091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9655" y="482821"/>
                    <a:ext cx="25523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5714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Konektor Panah Lurus 15">
                <a:extLst>
                  <a:ext uri="{FF2B5EF4-FFF2-40B4-BE49-F238E27FC236}">
                    <a16:creationId xmlns:a16="http://schemas.microsoft.com/office/drawing/2014/main" id="{73563169-2D76-811E-5C85-F0A04118C788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7201174" y="1322429"/>
                <a:ext cx="323128" cy="344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Kotak Teks 16">
                    <a:extLst>
                      <a:ext uri="{FF2B5EF4-FFF2-40B4-BE49-F238E27FC236}">
                        <a16:creationId xmlns:a16="http://schemas.microsoft.com/office/drawing/2014/main" id="{71954880-CBCE-3B10-39F1-873D1F164B7F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992" y="1482081"/>
                    <a:ext cx="2552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d-ID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Kotak Teks 16">
                    <a:extLst>
                      <a:ext uri="{FF2B5EF4-FFF2-40B4-BE49-F238E27FC236}">
                        <a16:creationId xmlns:a16="http://schemas.microsoft.com/office/drawing/2014/main" id="{71954880-CBCE-3B10-39F1-873D1F164B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2992" y="1482081"/>
                    <a:ext cx="25523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81" r="-26190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Kotak Teks 17">
                    <a:extLst>
                      <a:ext uri="{FF2B5EF4-FFF2-40B4-BE49-F238E27FC236}">
                        <a16:creationId xmlns:a16="http://schemas.microsoft.com/office/drawing/2014/main" id="{0A13B814-139D-3A07-8250-EC6927E5814B}"/>
                      </a:ext>
                    </a:extLst>
                  </p:cNvPr>
                  <p:cNvSpPr txBox="1"/>
                  <p:nvPr/>
                </p:nvSpPr>
                <p:spPr>
                  <a:xfrm>
                    <a:off x="8041151" y="266151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8" name="Kotak Teks 17">
                    <a:extLst>
                      <a:ext uri="{FF2B5EF4-FFF2-40B4-BE49-F238E27FC236}">
                        <a16:creationId xmlns:a16="http://schemas.microsoft.com/office/drawing/2014/main" id="{0A13B814-139D-3A07-8250-EC6927E58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1151" y="266151"/>
                    <a:ext cx="34145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725246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=45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41F0929-BD7A-F180-952D-4F4117616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09" y="1997075"/>
            <a:ext cx="5334000" cy="4000500"/>
          </a:xfrm>
          <a:prstGeom prst="rect">
            <a:avLst/>
          </a:prstGeom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98C3DEA6-9338-5787-2A63-F633A7AE615F}"/>
              </a:ext>
            </a:extLst>
          </p:cNvPr>
          <p:cNvGrpSpPr/>
          <p:nvPr/>
        </p:nvGrpSpPr>
        <p:grpSpPr>
          <a:xfrm>
            <a:off x="631967" y="4269512"/>
            <a:ext cx="2766465" cy="2401740"/>
            <a:chOff x="9181607" y="231623"/>
            <a:chExt cx="2766465" cy="2401740"/>
          </a:xfrm>
        </p:grpSpPr>
        <p:grpSp>
          <p:nvGrpSpPr>
            <p:cNvPr id="6" name="Grup 5">
              <a:extLst>
                <a:ext uri="{FF2B5EF4-FFF2-40B4-BE49-F238E27FC236}">
                  <a16:creationId xmlns:a16="http://schemas.microsoft.com/office/drawing/2014/main" id="{A350123B-904D-79CF-E92B-B4194C3CCDD2}"/>
                </a:ext>
              </a:extLst>
            </p:cNvPr>
            <p:cNvGrpSpPr/>
            <p:nvPr/>
          </p:nvGrpSpPr>
          <p:grpSpPr>
            <a:xfrm>
              <a:off x="9733929" y="231623"/>
              <a:ext cx="2214143" cy="2401740"/>
              <a:chOff x="3520033" y="2717127"/>
              <a:chExt cx="2214143" cy="2401740"/>
            </a:xfrm>
          </p:grpSpPr>
          <p:cxnSp>
            <p:nvCxnSpPr>
              <p:cNvPr id="13" name="Konektor Panah Lurus 12">
                <a:extLst>
                  <a:ext uri="{FF2B5EF4-FFF2-40B4-BE49-F238E27FC236}">
                    <a16:creationId xmlns:a16="http://schemas.microsoft.com/office/drawing/2014/main" id="{5E9981FA-AC3C-B3B7-8EC2-E5356B460707}"/>
                  </a:ext>
                </a:extLst>
              </p:cNvPr>
              <p:cNvCxnSpPr/>
              <p:nvPr/>
            </p:nvCxnSpPr>
            <p:spPr>
              <a:xfrm>
                <a:off x="4348718" y="4154864"/>
                <a:ext cx="1044000" cy="255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Konektor Panah Lurus 13">
                <a:extLst>
                  <a:ext uri="{FF2B5EF4-FFF2-40B4-BE49-F238E27FC236}">
                    <a16:creationId xmlns:a16="http://schemas.microsoft.com/office/drawing/2014/main" id="{17CF332A-46C9-216F-B9D2-041E4B3FB6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8718" y="3147295"/>
                <a:ext cx="0" cy="997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Kotak Teks 14">
                    <a:extLst>
                      <a:ext uri="{FF2B5EF4-FFF2-40B4-BE49-F238E27FC236}">
                        <a16:creationId xmlns:a16="http://schemas.microsoft.com/office/drawing/2014/main" id="{0B9F3E43-DDC2-9BA7-F42C-7E17A24D7B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718" y="4293087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5" name="Kotak Teks 14">
                    <a:extLst>
                      <a:ext uri="{FF2B5EF4-FFF2-40B4-BE49-F238E27FC236}">
                        <a16:creationId xmlns:a16="http://schemas.microsoft.com/office/drawing/2014/main" id="{0B9F3E43-DDC2-9BA7-F42C-7E17A24D7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2718" y="4293087"/>
                    <a:ext cx="34145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Konektor Panah Lurus 15">
                <a:extLst>
                  <a:ext uri="{FF2B5EF4-FFF2-40B4-BE49-F238E27FC236}">
                    <a16:creationId xmlns:a16="http://schemas.microsoft.com/office/drawing/2014/main" id="{3C1984A7-64E6-1C05-7F7C-BB0003282DD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" flipH="1">
                <a:off x="3779219" y="4131345"/>
                <a:ext cx="552893" cy="643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Kotak Teks 16">
                    <a:extLst>
                      <a:ext uri="{FF2B5EF4-FFF2-40B4-BE49-F238E27FC236}">
                        <a16:creationId xmlns:a16="http://schemas.microsoft.com/office/drawing/2014/main" id="{25D0894E-4CE5-A3B7-C882-8C17B2046D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0033" y="4749535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7" name="Kotak Teks 16">
                    <a:extLst>
                      <a:ext uri="{FF2B5EF4-FFF2-40B4-BE49-F238E27FC236}">
                        <a16:creationId xmlns:a16="http://schemas.microsoft.com/office/drawing/2014/main" id="{25D0894E-4CE5-A3B7-C882-8C17B2046D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033" y="4749535"/>
                    <a:ext cx="34145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Kotak Teks 17">
                    <a:extLst>
                      <a:ext uri="{FF2B5EF4-FFF2-40B4-BE49-F238E27FC236}">
                        <a16:creationId xmlns:a16="http://schemas.microsoft.com/office/drawing/2014/main" id="{70702593-DF12-E06E-EDD0-CE493260D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178126" y="2717127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8" name="Kotak Teks 17">
                    <a:extLst>
                      <a:ext uri="{FF2B5EF4-FFF2-40B4-BE49-F238E27FC236}">
                        <a16:creationId xmlns:a16="http://schemas.microsoft.com/office/drawing/2014/main" id="{70702593-DF12-E06E-EDD0-CE493260D2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126" y="2717127"/>
                    <a:ext cx="34145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226C899E-5988-7483-EE49-694AB5E26AA1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10191148" y="826507"/>
              <a:ext cx="1" cy="74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D2D9E389-3C3D-816E-98E9-4647DFDDAE9F}"/>
                    </a:ext>
                  </a:extLst>
                </p:cNvPr>
                <p:cNvSpPr txBox="1"/>
                <p:nvPr/>
              </p:nvSpPr>
              <p:spPr>
                <a:xfrm>
                  <a:off x="10252795" y="604154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accent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D2D9E389-3C3D-816E-98E9-4647DFDDA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2795" y="604154"/>
                  <a:ext cx="25523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Konektor Panah Lurus 9">
              <a:extLst>
                <a:ext uri="{FF2B5EF4-FFF2-40B4-BE49-F238E27FC236}">
                  <a16:creationId xmlns:a16="http://schemas.microsoft.com/office/drawing/2014/main" id="{1EF93BBD-97FE-D081-C0DA-85468B023C5C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9545180" y="1287471"/>
              <a:ext cx="323128" cy="344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0DA9D25A-CDA2-6F3C-B617-1CA24D54C2B7}"/>
                    </a:ext>
                  </a:extLst>
                </p:cNvPr>
                <p:cNvSpPr txBox="1"/>
                <p:nvPr/>
              </p:nvSpPr>
              <p:spPr>
                <a:xfrm>
                  <a:off x="9182987" y="1288417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0DA9D25A-CDA2-6F3C-B617-1CA24D54C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987" y="1288417"/>
                  <a:ext cx="25523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381" r="-2619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Kotak Teks 11">
                  <a:extLst>
                    <a:ext uri="{FF2B5EF4-FFF2-40B4-BE49-F238E27FC236}">
                      <a16:creationId xmlns:a16="http://schemas.microsoft.com/office/drawing/2014/main" id="{CE6958F9-B0AB-FDB5-111D-6D1FC3169D33}"/>
                    </a:ext>
                  </a:extLst>
                </p:cNvPr>
                <p:cNvSpPr txBox="1"/>
                <p:nvPr/>
              </p:nvSpPr>
              <p:spPr>
                <a:xfrm>
                  <a:off x="9181607" y="1289651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Kotak Teks 11">
                  <a:extLst>
                    <a:ext uri="{FF2B5EF4-FFF2-40B4-BE49-F238E27FC236}">
                      <a16:creationId xmlns:a16="http://schemas.microsoft.com/office/drawing/2014/main" id="{CE6958F9-B0AB-FDB5-111D-6D1FC3169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607" y="1289651"/>
                  <a:ext cx="25523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81" r="-2619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77493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=60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8945968-2A24-A605-434E-CE4B843B2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71" y="1995329"/>
            <a:ext cx="5334000" cy="4000500"/>
          </a:xfrm>
          <a:prstGeom prst="rect">
            <a:avLst/>
          </a:prstGeom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54CE31C6-5652-2A1F-C0EB-3FF175B9BACE}"/>
              </a:ext>
            </a:extLst>
          </p:cNvPr>
          <p:cNvGrpSpPr/>
          <p:nvPr/>
        </p:nvGrpSpPr>
        <p:grpSpPr>
          <a:xfrm>
            <a:off x="519429" y="4456260"/>
            <a:ext cx="2743783" cy="2401740"/>
            <a:chOff x="3142139" y="2884729"/>
            <a:chExt cx="2743783" cy="2401740"/>
          </a:xfrm>
        </p:grpSpPr>
        <p:cxnSp>
          <p:nvCxnSpPr>
            <p:cNvPr id="6" name="Konektor Panah Lurus 5">
              <a:extLst>
                <a:ext uri="{FF2B5EF4-FFF2-40B4-BE49-F238E27FC236}">
                  <a16:creationId xmlns:a16="http://schemas.microsoft.com/office/drawing/2014/main" id="{74CDAC81-37ED-4138-4D37-2EA280587C2E}"/>
                </a:ext>
              </a:extLst>
            </p:cNvPr>
            <p:cNvCxnSpPr>
              <a:cxnSpLocks/>
            </p:cNvCxnSpPr>
            <p:nvPr/>
          </p:nvCxnSpPr>
          <p:spPr>
            <a:xfrm rot="3600000" flipH="1" flipV="1">
              <a:off x="4174364" y="3435004"/>
              <a:ext cx="1" cy="74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Kotak Teks 7">
                  <a:extLst>
                    <a:ext uri="{FF2B5EF4-FFF2-40B4-BE49-F238E27FC236}">
                      <a16:creationId xmlns:a16="http://schemas.microsoft.com/office/drawing/2014/main" id="{4344A8F3-B64F-DDB5-FC2C-A8F19554226F}"/>
                    </a:ext>
                  </a:extLst>
                </p:cNvPr>
                <p:cNvSpPr txBox="1"/>
                <p:nvPr/>
              </p:nvSpPr>
              <p:spPr>
                <a:xfrm>
                  <a:off x="4139711" y="3272080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accent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8" name="Kotak Teks 7">
                  <a:extLst>
                    <a:ext uri="{FF2B5EF4-FFF2-40B4-BE49-F238E27FC236}">
                      <a16:creationId xmlns:a16="http://schemas.microsoft.com/office/drawing/2014/main" id="{4344A8F3-B64F-DDB5-FC2C-A8F195542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11" y="3272080"/>
                  <a:ext cx="25523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Konektor Panah Lurus 8">
              <a:extLst>
                <a:ext uri="{FF2B5EF4-FFF2-40B4-BE49-F238E27FC236}">
                  <a16:creationId xmlns:a16="http://schemas.microsoft.com/office/drawing/2014/main" id="{0E6F6DC6-76B8-2E7C-71DC-0B04EFED4DE1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3470868" y="3751489"/>
              <a:ext cx="323128" cy="344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F9D5341A-6100-FB78-8AF8-D98E4238E294}"/>
                    </a:ext>
                  </a:extLst>
                </p:cNvPr>
                <p:cNvSpPr txBox="1"/>
                <p:nvPr/>
              </p:nvSpPr>
              <p:spPr>
                <a:xfrm>
                  <a:off x="3142763" y="3594383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F9D5341A-6100-FB78-8AF8-D98E4238E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763" y="3594383"/>
                  <a:ext cx="25523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up 10">
              <a:extLst>
                <a:ext uri="{FF2B5EF4-FFF2-40B4-BE49-F238E27FC236}">
                  <a16:creationId xmlns:a16="http://schemas.microsoft.com/office/drawing/2014/main" id="{ACD1032A-3CC5-458C-F191-519BD80783E6}"/>
                </a:ext>
              </a:extLst>
            </p:cNvPr>
            <p:cNvGrpSpPr/>
            <p:nvPr/>
          </p:nvGrpSpPr>
          <p:grpSpPr>
            <a:xfrm>
              <a:off x="3142139" y="2884729"/>
              <a:ext cx="2743783" cy="2401740"/>
              <a:chOff x="3142139" y="2884729"/>
              <a:chExt cx="2743783" cy="2401740"/>
            </a:xfrm>
          </p:grpSpPr>
          <p:grpSp>
            <p:nvGrpSpPr>
              <p:cNvPr id="12" name="Grup 11">
                <a:extLst>
                  <a:ext uri="{FF2B5EF4-FFF2-40B4-BE49-F238E27FC236}">
                    <a16:creationId xmlns:a16="http://schemas.microsoft.com/office/drawing/2014/main" id="{0B91109D-020B-5AC4-0E03-B52FB827292E}"/>
                  </a:ext>
                </a:extLst>
              </p:cNvPr>
              <p:cNvGrpSpPr/>
              <p:nvPr/>
            </p:nvGrpSpPr>
            <p:grpSpPr>
              <a:xfrm>
                <a:off x="3671779" y="2884729"/>
                <a:ext cx="2214143" cy="2401740"/>
                <a:chOff x="3520033" y="2717127"/>
                <a:chExt cx="2214143" cy="2401740"/>
              </a:xfrm>
            </p:grpSpPr>
            <p:cxnSp>
              <p:nvCxnSpPr>
                <p:cNvPr id="17" name="Konektor Panah Lurus 16">
                  <a:extLst>
                    <a:ext uri="{FF2B5EF4-FFF2-40B4-BE49-F238E27FC236}">
                      <a16:creationId xmlns:a16="http://schemas.microsoft.com/office/drawing/2014/main" id="{3D103FA1-96EB-6675-42B8-61FFF04E33A8}"/>
                    </a:ext>
                  </a:extLst>
                </p:cNvPr>
                <p:cNvCxnSpPr/>
                <p:nvPr/>
              </p:nvCxnSpPr>
              <p:spPr>
                <a:xfrm>
                  <a:off x="4348718" y="4154864"/>
                  <a:ext cx="1044000" cy="2551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Konektor Panah Lurus 17">
                  <a:extLst>
                    <a:ext uri="{FF2B5EF4-FFF2-40B4-BE49-F238E27FC236}">
                      <a16:creationId xmlns:a16="http://schemas.microsoft.com/office/drawing/2014/main" id="{14969952-C52D-1234-2191-5B7108BE3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48718" y="3147295"/>
                  <a:ext cx="0" cy="9971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Kotak Teks 18">
                      <a:extLst>
                        <a:ext uri="{FF2B5EF4-FFF2-40B4-BE49-F238E27FC236}">
                          <a16:creationId xmlns:a16="http://schemas.microsoft.com/office/drawing/2014/main" id="{5553BB59-D9D9-8E9C-4A01-64329B9064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2718" y="4293087"/>
                      <a:ext cx="3414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id-ID" b="1" dirty="0"/>
                    </a:p>
                  </p:txBody>
                </p:sp>
              </mc:Choice>
              <mc:Fallback xmlns="">
                <p:sp>
                  <p:nvSpPr>
                    <p:cNvPr id="19" name="Kotak Teks 18">
                      <a:extLst>
                        <a:ext uri="{FF2B5EF4-FFF2-40B4-BE49-F238E27FC236}">
                          <a16:creationId xmlns:a16="http://schemas.microsoft.com/office/drawing/2014/main" id="{5553BB59-D9D9-8E9C-4A01-64329B9064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2718" y="4293087"/>
                      <a:ext cx="34145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Konektor Panah Lurus 19">
                  <a:extLst>
                    <a:ext uri="{FF2B5EF4-FFF2-40B4-BE49-F238E27FC236}">
                      <a16:creationId xmlns:a16="http://schemas.microsoft.com/office/drawing/2014/main" id="{2D4AA0E0-4662-15C3-1E5E-B60CD3CE0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" flipH="1">
                  <a:off x="3779219" y="4131345"/>
                  <a:ext cx="552893" cy="643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Kotak Teks 20">
                      <a:extLst>
                        <a:ext uri="{FF2B5EF4-FFF2-40B4-BE49-F238E27FC236}">
                          <a16:creationId xmlns:a16="http://schemas.microsoft.com/office/drawing/2014/main" id="{D704E646-DF5C-6EA7-88B5-27EEF02919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0033" y="4749535"/>
                      <a:ext cx="3414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id-ID" b="1" dirty="0"/>
                    </a:p>
                  </p:txBody>
                </p:sp>
              </mc:Choice>
              <mc:Fallback xmlns="">
                <p:sp>
                  <p:nvSpPr>
                    <p:cNvPr id="21" name="Kotak Teks 20">
                      <a:extLst>
                        <a:ext uri="{FF2B5EF4-FFF2-40B4-BE49-F238E27FC236}">
                          <a16:creationId xmlns:a16="http://schemas.microsoft.com/office/drawing/2014/main" id="{D704E646-DF5C-6EA7-88B5-27EEF02919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0033" y="4749535"/>
                      <a:ext cx="34145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Kotak Teks 21">
                      <a:extLst>
                        <a:ext uri="{FF2B5EF4-FFF2-40B4-BE49-F238E27FC236}">
                          <a16:creationId xmlns:a16="http://schemas.microsoft.com/office/drawing/2014/main" id="{68FDE4CB-62FB-5B7B-5A20-3FF9DCCEEC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8126" y="2717127"/>
                      <a:ext cx="3414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id-ID" b="1" dirty="0"/>
                    </a:p>
                  </p:txBody>
                </p:sp>
              </mc:Choice>
              <mc:Fallback xmlns="">
                <p:sp>
                  <p:nvSpPr>
                    <p:cNvPr id="22" name="Kotak Teks 21">
                      <a:extLst>
                        <a:ext uri="{FF2B5EF4-FFF2-40B4-BE49-F238E27FC236}">
                          <a16:creationId xmlns:a16="http://schemas.microsoft.com/office/drawing/2014/main" id="{68FDE4CB-62FB-5B7B-5A20-3FF9DCCEEC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126" y="2717127"/>
                      <a:ext cx="34145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Konektor Panah Lurus 12">
                <a:extLst>
                  <a:ext uri="{FF2B5EF4-FFF2-40B4-BE49-F238E27FC236}">
                    <a16:creationId xmlns:a16="http://schemas.microsoft.com/office/drawing/2014/main" id="{51B08B20-9B18-01D0-BB47-2AF516FFB031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173740" y="3437470"/>
                <a:ext cx="1" cy="741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Kotak Teks 13">
                    <a:extLst>
                      <a:ext uri="{FF2B5EF4-FFF2-40B4-BE49-F238E27FC236}">
                        <a16:creationId xmlns:a16="http://schemas.microsoft.com/office/drawing/2014/main" id="{EF8CC8DC-A9C9-6576-42AF-BA837F4C33D6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087" y="3274546"/>
                    <a:ext cx="2552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n w="0"/>
                              <a:solidFill>
                                <a:schemeClr val="accent2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𝑬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4" name="Kotak Teks 13">
                    <a:extLst>
                      <a:ext uri="{FF2B5EF4-FFF2-40B4-BE49-F238E27FC236}">
                        <a16:creationId xmlns:a16="http://schemas.microsoft.com/office/drawing/2014/main" id="{EF8CC8DC-A9C9-6576-42AF-BA837F4C33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087" y="3274546"/>
                    <a:ext cx="25523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5714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Konektor Panah Lurus 14">
                <a:extLst>
                  <a:ext uri="{FF2B5EF4-FFF2-40B4-BE49-F238E27FC236}">
                    <a16:creationId xmlns:a16="http://schemas.microsoft.com/office/drawing/2014/main" id="{83C15722-7606-85C2-419A-51D01A4E22D8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>
                <a:off x="3470244" y="3753955"/>
                <a:ext cx="323128" cy="344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Kotak Teks 15">
                    <a:extLst>
                      <a:ext uri="{FF2B5EF4-FFF2-40B4-BE49-F238E27FC236}">
                        <a16:creationId xmlns:a16="http://schemas.microsoft.com/office/drawing/2014/main" id="{12A20BD6-3E66-AFF3-4636-4B92BBC4D48B}"/>
                      </a:ext>
                    </a:extLst>
                  </p:cNvPr>
                  <p:cNvSpPr txBox="1"/>
                  <p:nvPr/>
                </p:nvSpPr>
                <p:spPr>
                  <a:xfrm>
                    <a:off x="3142139" y="3596849"/>
                    <a:ext cx="2552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d-ID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Kotak Teks 15">
                    <a:extLst>
                      <a:ext uri="{FF2B5EF4-FFF2-40B4-BE49-F238E27FC236}">
                        <a16:creationId xmlns:a16="http://schemas.microsoft.com/office/drawing/2014/main" id="{12A20BD6-3E66-AFF3-4636-4B92BBC4D4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2139" y="3596849"/>
                    <a:ext cx="25523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8571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963514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=75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5552995-7DCE-7E10-828E-7AA26F54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2001044"/>
            <a:ext cx="5334000" cy="4000500"/>
          </a:xfrm>
          <a:prstGeom prst="rect">
            <a:avLst/>
          </a:prstGeom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A61528B4-855E-9B43-2963-2FD868D263EE}"/>
              </a:ext>
            </a:extLst>
          </p:cNvPr>
          <p:cNvGrpSpPr/>
          <p:nvPr/>
        </p:nvGrpSpPr>
        <p:grpSpPr>
          <a:xfrm>
            <a:off x="138862" y="3599804"/>
            <a:ext cx="2971367" cy="2401740"/>
            <a:chOff x="5723325" y="2884729"/>
            <a:chExt cx="2971367" cy="2401740"/>
          </a:xfrm>
        </p:grpSpPr>
        <p:grpSp>
          <p:nvGrpSpPr>
            <p:cNvPr id="6" name="Grup 5">
              <a:extLst>
                <a:ext uri="{FF2B5EF4-FFF2-40B4-BE49-F238E27FC236}">
                  <a16:creationId xmlns:a16="http://schemas.microsoft.com/office/drawing/2014/main" id="{C9F080FD-4EF9-995B-7D2C-38532A05B3FA}"/>
                </a:ext>
              </a:extLst>
            </p:cNvPr>
            <p:cNvGrpSpPr/>
            <p:nvPr/>
          </p:nvGrpSpPr>
          <p:grpSpPr>
            <a:xfrm>
              <a:off x="6480549" y="2884729"/>
              <a:ext cx="2214143" cy="2401740"/>
              <a:chOff x="3520033" y="2717127"/>
              <a:chExt cx="2214143" cy="2401740"/>
            </a:xfrm>
          </p:grpSpPr>
          <p:cxnSp>
            <p:nvCxnSpPr>
              <p:cNvPr id="12" name="Konektor Panah Lurus 11">
                <a:extLst>
                  <a:ext uri="{FF2B5EF4-FFF2-40B4-BE49-F238E27FC236}">
                    <a16:creationId xmlns:a16="http://schemas.microsoft.com/office/drawing/2014/main" id="{424A3110-6433-E635-C6E5-E7B528D21A3F}"/>
                  </a:ext>
                </a:extLst>
              </p:cNvPr>
              <p:cNvCxnSpPr/>
              <p:nvPr/>
            </p:nvCxnSpPr>
            <p:spPr>
              <a:xfrm>
                <a:off x="4348718" y="4154864"/>
                <a:ext cx="1044000" cy="255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Konektor Panah Lurus 12">
                <a:extLst>
                  <a:ext uri="{FF2B5EF4-FFF2-40B4-BE49-F238E27FC236}">
                    <a16:creationId xmlns:a16="http://schemas.microsoft.com/office/drawing/2014/main" id="{3F0A5545-A7A0-1B68-8219-1FB21ABB4A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8718" y="3147295"/>
                <a:ext cx="0" cy="997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Kotak Teks 13">
                    <a:extLst>
                      <a:ext uri="{FF2B5EF4-FFF2-40B4-BE49-F238E27FC236}">
                        <a16:creationId xmlns:a16="http://schemas.microsoft.com/office/drawing/2014/main" id="{FBB8C80E-FF41-396F-48B9-DAFA78D0EF0E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718" y="4293087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4" name="Kotak Teks 13">
                    <a:extLst>
                      <a:ext uri="{FF2B5EF4-FFF2-40B4-BE49-F238E27FC236}">
                        <a16:creationId xmlns:a16="http://schemas.microsoft.com/office/drawing/2014/main" id="{FBB8C80E-FF41-396F-48B9-DAFA78D0EF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2718" y="4293087"/>
                    <a:ext cx="34145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Konektor Panah Lurus 14">
                <a:extLst>
                  <a:ext uri="{FF2B5EF4-FFF2-40B4-BE49-F238E27FC236}">
                    <a16:creationId xmlns:a16="http://schemas.microsoft.com/office/drawing/2014/main" id="{9F3D4EB7-6D7B-F719-C202-9DF656851A7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" flipH="1">
                <a:off x="3779219" y="4131345"/>
                <a:ext cx="552893" cy="643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Kotak Teks 15">
                    <a:extLst>
                      <a:ext uri="{FF2B5EF4-FFF2-40B4-BE49-F238E27FC236}">
                        <a16:creationId xmlns:a16="http://schemas.microsoft.com/office/drawing/2014/main" id="{9F98BCA9-AF12-0DC3-34E9-4744F503C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520033" y="4749535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6" name="Kotak Teks 15">
                    <a:extLst>
                      <a:ext uri="{FF2B5EF4-FFF2-40B4-BE49-F238E27FC236}">
                        <a16:creationId xmlns:a16="http://schemas.microsoft.com/office/drawing/2014/main" id="{9F98BCA9-AF12-0DC3-34E9-4744F503C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033" y="4749535"/>
                    <a:ext cx="34145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Kotak Teks 16">
                    <a:extLst>
                      <a:ext uri="{FF2B5EF4-FFF2-40B4-BE49-F238E27FC236}">
                        <a16:creationId xmlns:a16="http://schemas.microsoft.com/office/drawing/2014/main" id="{3EFE3F3E-C8AC-C900-426E-E55BE0819B33}"/>
                      </a:ext>
                    </a:extLst>
                  </p:cNvPr>
                  <p:cNvSpPr txBox="1"/>
                  <p:nvPr/>
                </p:nvSpPr>
                <p:spPr>
                  <a:xfrm>
                    <a:off x="4178126" y="2717127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7" name="Kotak Teks 16">
                    <a:extLst>
                      <a:ext uri="{FF2B5EF4-FFF2-40B4-BE49-F238E27FC236}">
                        <a16:creationId xmlns:a16="http://schemas.microsoft.com/office/drawing/2014/main" id="{3EFE3F3E-C8AC-C900-426E-E55BE0819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126" y="2717127"/>
                    <a:ext cx="34145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1772C4A1-0CC3-65A1-FA3B-0CFB2872E1F8}"/>
                </a:ext>
              </a:extLst>
            </p:cNvPr>
            <p:cNvCxnSpPr>
              <a:cxnSpLocks/>
            </p:cNvCxnSpPr>
            <p:nvPr/>
          </p:nvCxnSpPr>
          <p:spPr>
            <a:xfrm rot="4500000" flipH="1">
              <a:off x="6003766" y="3726082"/>
              <a:ext cx="323128" cy="344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F8A171F6-466F-3678-48B8-1A9FB1676DDC}"/>
                    </a:ext>
                  </a:extLst>
                </p:cNvPr>
                <p:cNvSpPr txBox="1"/>
                <p:nvPr/>
              </p:nvSpPr>
              <p:spPr>
                <a:xfrm>
                  <a:off x="5723325" y="3428959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Kotak Teks 8">
                  <a:extLst>
                    <a:ext uri="{FF2B5EF4-FFF2-40B4-BE49-F238E27FC236}">
                      <a16:creationId xmlns:a16="http://schemas.microsoft.com/office/drawing/2014/main" id="{F8A171F6-466F-3678-48B8-1A9FB167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325" y="3428959"/>
                  <a:ext cx="25523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81" r="-2619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Konektor Panah Lurus 9">
              <a:extLst>
                <a:ext uri="{FF2B5EF4-FFF2-40B4-BE49-F238E27FC236}">
                  <a16:creationId xmlns:a16="http://schemas.microsoft.com/office/drawing/2014/main" id="{39A363B5-70C3-6C31-1BF7-E718BDD9B1EB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6731334" y="3529905"/>
              <a:ext cx="1" cy="74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C416B9C5-49C7-00D7-68EB-7681D3C8C4B5}"/>
                    </a:ext>
                  </a:extLst>
                </p:cNvPr>
                <p:cNvSpPr txBox="1"/>
                <p:nvPr/>
              </p:nvSpPr>
              <p:spPr>
                <a:xfrm>
                  <a:off x="7015603" y="3409717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accent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C416B9C5-49C7-00D7-68EB-7681D3C8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603" y="3409717"/>
                  <a:ext cx="25523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678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sudut</a:t>
            </a:r>
            <a:r>
              <a:rPr lang="en-US" dirty="0"/>
              <a:t>=90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48731C5C-6935-2165-665F-0FC52766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39" y="2001044"/>
            <a:ext cx="5334000" cy="4000500"/>
          </a:xfrm>
          <a:prstGeom prst="rect">
            <a:avLst/>
          </a:prstGeom>
        </p:spPr>
      </p:pic>
      <p:grpSp>
        <p:nvGrpSpPr>
          <p:cNvPr id="5" name="Grup 4">
            <a:extLst>
              <a:ext uri="{FF2B5EF4-FFF2-40B4-BE49-F238E27FC236}">
                <a16:creationId xmlns:a16="http://schemas.microsoft.com/office/drawing/2014/main" id="{DC2EAF55-A5C8-7A2F-544D-7523E4FD0DAB}"/>
              </a:ext>
            </a:extLst>
          </p:cNvPr>
          <p:cNvGrpSpPr/>
          <p:nvPr/>
        </p:nvGrpSpPr>
        <p:grpSpPr>
          <a:xfrm>
            <a:off x="418999" y="4456260"/>
            <a:ext cx="2842465" cy="2401740"/>
            <a:chOff x="8976455" y="2884729"/>
            <a:chExt cx="2842465" cy="2401740"/>
          </a:xfrm>
        </p:grpSpPr>
        <p:grpSp>
          <p:nvGrpSpPr>
            <p:cNvPr id="6" name="Grup 5">
              <a:extLst>
                <a:ext uri="{FF2B5EF4-FFF2-40B4-BE49-F238E27FC236}">
                  <a16:creationId xmlns:a16="http://schemas.microsoft.com/office/drawing/2014/main" id="{980D6C3B-BBEA-9D88-ED05-26BFB2CCB8D6}"/>
                </a:ext>
              </a:extLst>
            </p:cNvPr>
            <p:cNvGrpSpPr/>
            <p:nvPr/>
          </p:nvGrpSpPr>
          <p:grpSpPr>
            <a:xfrm>
              <a:off x="9604777" y="2884729"/>
              <a:ext cx="2214143" cy="2401740"/>
              <a:chOff x="3520033" y="2717127"/>
              <a:chExt cx="2214143" cy="2401740"/>
            </a:xfrm>
          </p:grpSpPr>
          <p:cxnSp>
            <p:nvCxnSpPr>
              <p:cNvPr id="12" name="Konektor Panah Lurus 11">
                <a:extLst>
                  <a:ext uri="{FF2B5EF4-FFF2-40B4-BE49-F238E27FC236}">
                    <a16:creationId xmlns:a16="http://schemas.microsoft.com/office/drawing/2014/main" id="{ADB1917B-8AA1-E83F-4651-3BB63B5E4E45}"/>
                  </a:ext>
                </a:extLst>
              </p:cNvPr>
              <p:cNvCxnSpPr/>
              <p:nvPr/>
            </p:nvCxnSpPr>
            <p:spPr>
              <a:xfrm>
                <a:off x="4348718" y="4154864"/>
                <a:ext cx="1044000" cy="255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Konektor Panah Lurus 12">
                <a:extLst>
                  <a:ext uri="{FF2B5EF4-FFF2-40B4-BE49-F238E27FC236}">
                    <a16:creationId xmlns:a16="http://schemas.microsoft.com/office/drawing/2014/main" id="{64EAFEB6-479B-9EDC-8555-896F5C575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8718" y="3147295"/>
                <a:ext cx="0" cy="997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Kotak Teks 13">
                    <a:extLst>
                      <a:ext uri="{FF2B5EF4-FFF2-40B4-BE49-F238E27FC236}">
                        <a16:creationId xmlns:a16="http://schemas.microsoft.com/office/drawing/2014/main" id="{A779EE4B-8B59-71E0-2617-2A521E7F074C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718" y="4293087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4" name="Kotak Teks 13">
                    <a:extLst>
                      <a:ext uri="{FF2B5EF4-FFF2-40B4-BE49-F238E27FC236}">
                        <a16:creationId xmlns:a16="http://schemas.microsoft.com/office/drawing/2014/main" id="{A779EE4B-8B59-71E0-2617-2A521E7F07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2718" y="4293087"/>
                    <a:ext cx="34145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Konektor Panah Lurus 14">
                <a:extLst>
                  <a:ext uri="{FF2B5EF4-FFF2-40B4-BE49-F238E27FC236}">
                    <a16:creationId xmlns:a16="http://schemas.microsoft.com/office/drawing/2014/main" id="{010ABC94-AAF5-DF0E-EC60-1819509E9312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" flipH="1">
                <a:off x="3779219" y="4131345"/>
                <a:ext cx="552893" cy="643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Kotak Teks 15">
                    <a:extLst>
                      <a:ext uri="{FF2B5EF4-FFF2-40B4-BE49-F238E27FC236}">
                        <a16:creationId xmlns:a16="http://schemas.microsoft.com/office/drawing/2014/main" id="{D5724260-61A5-6BBD-1068-75DD17A8D755}"/>
                      </a:ext>
                    </a:extLst>
                  </p:cNvPr>
                  <p:cNvSpPr txBox="1"/>
                  <p:nvPr/>
                </p:nvSpPr>
                <p:spPr>
                  <a:xfrm>
                    <a:off x="3520033" y="4749535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6" name="Kotak Teks 15">
                    <a:extLst>
                      <a:ext uri="{FF2B5EF4-FFF2-40B4-BE49-F238E27FC236}">
                        <a16:creationId xmlns:a16="http://schemas.microsoft.com/office/drawing/2014/main" id="{D5724260-61A5-6BBD-1068-75DD17A8D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033" y="4749535"/>
                    <a:ext cx="34145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Kotak Teks 16">
                    <a:extLst>
                      <a:ext uri="{FF2B5EF4-FFF2-40B4-BE49-F238E27FC236}">
                        <a16:creationId xmlns:a16="http://schemas.microsoft.com/office/drawing/2014/main" id="{C403F68C-CD4E-7351-2C1A-61ED52863D00}"/>
                      </a:ext>
                    </a:extLst>
                  </p:cNvPr>
                  <p:cNvSpPr txBox="1"/>
                  <p:nvPr/>
                </p:nvSpPr>
                <p:spPr>
                  <a:xfrm>
                    <a:off x="4178126" y="2717127"/>
                    <a:ext cx="341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id-ID" b="1" dirty="0"/>
                  </a:p>
                </p:txBody>
              </p:sp>
            </mc:Choice>
            <mc:Fallback xmlns="">
              <p:sp>
                <p:nvSpPr>
                  <p:cNvPr id="17" name="Kotak Teks 16">
                    <a:extLst>
                      <a:ext uri="{FF2B5EF4-FFF2-40B4-BE49-F238E27FC236}">
                        <a16:creationId xmlns:a16="http://schemas.microsoft.com/office/drawing/2014/main" id="{C403F68C-CD4E-7351-2C1A-61ED52863D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126" y="2717127"/>
                    <a:ext cx="34145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Konektor Panah Lurus 7">
              <a:extLst>
                <a:ext uri="{FF2B5EF4-FFF2-40B4-BE49-F238E27FC236}">
                  <a16:creationId xmlns:a16="http://schemas.microsoft.com/office/drawing/2014/main" id="{E94F6E68-50A2-B017-74C9-137F2E68CF7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234719" y="3669439"/>
              <a:ext cx="323128" cy="344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Konektor Panah Lurus 8">
              <a:extLst>
                <a:ext uri="{FF2B5EF4-FFF2-40B4-BE49-F238E27FC236}">
                  <a16:creationId xmlns:a16="http://schemas.microsoft.com/office/drawing/2014/main" id="{4D77D938-DF36-E0FC-D20D-147816C77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6893" y="3474464"/>
              <a:ext cx="522704" cy="5380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ED38E7D6-68EB-DB47-3242-C8703D51F7C1}"/>
                    </a:ext>
                  </a:extLst>
                </p:cNvPr>
                <p:cNvSpPr txBox="1"/>
                <p:nvPr/>
              </p:nvSpPr>
              <p:spPr>
                <a:xfrm>
                  <a:off x="9983331" y="3153619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accent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id-ID" b="1" dirty="0"/>
                </a:p>
              </p:txBody>
            </p:sp>
          </mc:Choice>
          <mc:Fallback xmlns="">
            <p:sp>
              <p:nvSpPr>
                <p:cNvPr id="10" name="Kotak Teks 9">
                  <a:extLst>
                    <a:ext uri="{FF2B5EF4-FFF2-40B4-BE49-F238E27FC236}">
                      <a16:creationId xmlns:a16="http://schemas.microsoft.com/office/drawing/2014/main" id="{ED38E7D6-68EB-DB47-3242-C8703D51F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3331" y="3153619"/>
                  <a:ext cx="25523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05C6540F-D0EC-2072-3B3E-566E1E43B417}"/>
                    </a:ext>
                  </a:extLst>
                </p:cNvPr>
                <p:cNvSpPr txBox="1"/>
                <p:nvPr/>
              </p:nvSpPr>
              <p:spPr>
                <a:xfrm>
                  <a:off x="8976455" y="3340384"/>
                  <a:ext cx="255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id-ID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Kotak Teks 10">
                  <a:extLst>
                    <a:ext uri="{FF2B5EF4-FFF2-40B4-BE49-F238E27FC236}">
                      <a16:creationId xmlns:a16="http://schemas.microsoft.com/office/drawing/2014/main" id="{05C6540F-D0EC-2072-3B3E-566E1E43B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455" y="3340384"/>
                  <a:ext cx="25523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381" r="-2619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86498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(0,0,0), </a:t>
            </a:r>
            <a:r>
              <a:rPr lang="en-US" dirty="0" err="1"/>
              <a:t>gabungan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DB7BAA1A-0B41-560F-D69F-54A5131D8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99731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541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A40725AD-8E33-0AB4-8C26-DBA7723E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68" y="183705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60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=15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93597C4-370A-6665-FD41-4919272B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81" y="181419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975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(100,0,0), </a:t>
            </a:r>
            <a:r>
              <a:rPr lang="en-US" dirty="0" err="1"/>
              <a:t>sudut</a:t>
            </a:r>
            <a:r>
              <a:rPr lang="en-US" dirty="0"/>
              <a:t>=30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494438E-18AD-FD69-3363-AD59BE52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66" y="181419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66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6486</TotalTime>
  <Words>4289</Words>
  <Application>Microsoft Office PowerPoint</Application>
  <PresentationFormat>Layar Lebar</PresentationFormat>
  <Paragraphs>416</Paragraphs>
  <Slides>173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173</vt:i4>
      </vt:variant>
    </vt:vector>
  </HeadingPairs>
  <TitlesOfParts>
    <vt:vector size="178" baseType="lpstr">
      <vt:lpstr>Arial</vt:lpstr>
      <vt:lpstr>Calibri</vt:lpstr>
      <vt:lpstr>Calibri Light</vt:lpstr>
      <vt:lpstr>Cambria Math</vt:lpstr>
      <vt:lpstr>Tema Office</vt:lpstr>
      <vt:lpstr>Untuk 2 bola,  ragam koordinat pusat</vt:lpstr>
      <vt:lpstr>Persebaran</vt:lpstr>
      <vt:lpstr>Bidang “Z” atau E_x, k_y</vt:lpstr>
      <vt:lpstr>Mesh = 700 (fine), x=100, mulai dari titik pusat (0,0,0)</vt:lpstr>
      <vt:lpstr>Mesh = 700 (fine), x=100, mulai dari titik pusat (0,0,0), sudut=15</vt:lpstr>
      <vt:lpstr>Mesh = 700 (fine), x=100, mulai dari titik pusat (0,0,0), sudut=30</vt:lpstr>
      <vt:lpstr>Mesh = 700 (fine), x=100, mulai dari titik pusat (0,0,0), sudut=45</vt:lpstr>
      <vt:lpstr>Mesh = 700 (fine), x=100, mulai dari titik pusat (0,0,0), sudut=60</vt:lpstr>
      <vt:lpstr>Mesh = 700 (fine), x=100, mulai dari titik pusat (0,0,0), sudut=75</vt:lpstr>
      <vt:lpstr>Mesh = 700 (fine), x=100, mulai dari titik pusat (0,0,0), sudut=90</vt:lpstr>
      <vt:lpstr>Mesh = 700 (fine), x=100, mulai dari titik pusat (0,0,0), gabungan</vt:lpstr>
      <vt:lpstr>Mesh = 700 (normal), x=100, mulai dari titik (100,0,0)</vt:lpstr>
      <vt:lpstr>Mesh = 700 (normal), x=100, mulai dari titik (100,0,0), sudut=15</vt:lpstr>
      <vt:lpstr>Mesh = 700 (normal), x=100, mulai dari titik (100,0,0), sudut=30</vt:lpstr>
      <vt:lpstr>Mesh = 700 (normal), x=100, mulai dari titik (100,0,0), sudut=45</vt:lpstr>
      <vt:lpstr>Mesh = 700 (normal), x=100, mulai dari titik (100,0,0), sudut=60</vt:lpstr>
      <vt:lpstr>Mesh = 700 (normal), x=100, mulai dari titik (100,0,0), sudut=75</vt:lpstr>
      <vt:lpstr>Mesh = 700 (normal), x=100, mulai dari titik (100,0,0), sudut=90</vt:lpstr>
      <vt:lpstr>Mesh = 700 (normal), x=100, mulai dari titik (100,0,0), gabungan</vt:lpstr>
      <vt:lpstr>Mesh = 700 (normal), x=100, mulai dari titik (200,0,0)</vt:lpstr>
      <vt:lpstr>Mesh = 700 (normal), x=100, mulai dari titik (200,0,0), sudut=15</vt:lpstr>
      <vt:lpstr>Mesh = 700 (normal), x=100, mulai dari titik (200,0,0), sudut=30</vt:lpstr>
      <vt:lpstr>Mesh = 700 (normal), x=100, mulai dari titik (200,0,0), sudut=45</vt:lpstr>
      <vt:lpstr>Mesh = 700 (normal), x=100, mulai dari titik (200,0,0), sudut=60</vt:lpstr>
      <vt:lpstr>Mesh = 700 (normal), x=100, mulai dari titik (200,0,0), sudut=75</vt:lpstr>
      <vt:lpstr>Mesh = 700 (normal), x=100, mulai dari titik (200,0,0), sudut=90</vt:lpstr>
      <vt:lpstr>Mesh = 700 (normal), x=100, mulai dari titik (200,0,0), gabungan</vt:lpstr>
      <vt:lpstr>Mesh = 700 (fine), x=100, mulai dari titik (300,0,0)</vt:lpstr>
      <vt:lpstr>Mesh = 700 (fine), x=100, mulai dari titik (300,0,0), sudut=15</vt:lpstr>
      <vt:lpstr>Mesh = 700 (fine), x=100, mulai dari titik (300,0,0), sudut=30</vt:lpstr>
      <vt:lpstr>Mesh = 700 (fine), x=100, mulai dari titik (300,0,0), sudut=45</vt:lpstr>
      <vt:lpstr>Mesh = 700 (fine), x=100, mulai dari titik (300,0,0), sudut=60</vt:lpstr>
      <vt:lpstr>Mesh = 700 (fine), x=100, mulai dari titik (300,0,0), sudut=75</vt:lpstr>
      <vt:lpstr>Mesh = 700 (fine), x=100, mulai dari titik (300,0,0), sudut=90</vt:lpstr>
      <vt:lpstr>Mesh = 700 (fine), x=100, mulai dari titik (300,0,0), gabungan</vt:lpstr>
      <vt:lpstr>Presentasi PowerPoint</vt:lpstr>
      <vt:lpstr>Mesh = 688 (finer), x=200, mulai dari titik (0,0,0)</vt:lpstr>
      <vt:lpstr>Mesh = 688 (finer), x=200, mulai dari titik (0,0,0), sudut=15</vt:lpstr>
      <vt:lpstr>Mesh = 688 (finer), x=200, mulai dari titik (0,0,0), sudut=30</vt:lpstr>
      <vt:lpstr>Mesh = 688 (finer), x=200, mulai dari titik (0,0,0), sudut=45</vt:lpstr>
      <vt:lpstr>Mesh = 688 (finer), x=200, mulai dari titik (0,0,0), sudut=60</vt:lpstr>
      <vt:lpstr>Mesh = 688 (finer), x=200, mulai dari titik (0,0,0), sudut=75</vt:lpstr>
      <vt:lpstr>Mesh = 688 (finer), x=200, mulai dari titik (0,0,0), sudut=90</vt:lpstr>
      <vt:lpstr>Mesh = 688 (finer), x=200, mulai dari titik (0,0,0), gabungan</vt:lpstr>
      <vt:lpstr>Mesh = 688 (finer), x=200, mulai dari titik (100,0,0)</vt:lpstr>
      <vt:lpstr>Mesh = 688 (finer), x=200, mulai dari titik (100,0,0), sudut=15</vt:lpstr>
      <vt:lpstr>Mesh = 688 (finer), x=200, mulai dari titik (100,0,0), sudut=30</vt:lpstr>
      <vt:lpstr>Mesh = 688 (finer), x=200, mulai dari titik (100,0,0), sudut=45</vt:lpstr>
      <vt:lpstr>Mesh = 688 (finer), x=200, mulai dari titik (100,0,0), sudut=60</vt:lpstr>
      <vt:lpstr>Mesh = 688 (finer), x=200, mulai dari titik (100,0,0), sudut=75</vt:lpstr>
      <vt:lpstr>Mesh = 688 (finer), x=200, mulai dari titik (100,0,0), sudut=90</vt:lpstr>
      <vt:lpstr>Mesh = 688 (finer), x=200, mulai dari titik (100,0,0), gabungan</vt:lpstr>
      <vt:lpstr>Mesh = 688 (finer), x=200 nm, mulai dari titik (200,0,0)</vt:lpstr>
      <vt:lpstr>Mesh = 688 (finer), x=200 nm, mulai dari titik (200,0,0), sudut=15</vt:lpstr>
      <vt:lpstr>Mesh = 688 (finer), x=200 nm, mulai dari titik (200,0,0), sudut=30</vt:lpstr>
      <vt:lpstr>Mesh = 688 (finer), x=200 nm, mulai dari titik (200,0,0), sudut=45</vt:lpstr>
      <vt:lpstr>Mesh = 688 (finer), x=200 nm, mulai dari titik (200,0,0), sudut=60</vt:lpstr>
      <vt:lpstr>Mesh = 688 (finer), x=200 nm, mulai dari titik (200,0,0), sudut=75</vt:lpstr>
      <vt:lpstr>Mesh = 688 (finer), x=200 nm, mulai dari titik (200,0,0), sudut=90</vt:lpstr>
      <vt:lpstr>Mesh = 688 (finer), x=200 nm, mulai dari titik (200,0,0), gabungan</vt:lpstr>
      <vt:lpstr>Presentasi PowerPoint</vt:lpstr>
      <vt:lpstr>Mesh = 940 (extra fine), x=300, mulai dari titik (0,0,0)</vt:lpstr>
      <vt:lpstr>Mesh = 940 (extra fine), x=300, mulai dari titik (0,0,0), sudut=15</vt:lpstr>
      <vt:lpstr>Mesh = 940 (extra fine), x=300, mulai dari titik (0,0,0), sudut=30</vt:lpstr>
      <vt:lpstr>Mesh = 940 (extra fine), x=300, mulai dari titik (0,0,0), sudut=45</vt:lpstr>
      <vt:lpstr>Mesh = 940 (extra fine), x=300, mulai dari titik (0,0,0), sudut=60</vt:lpstr>
      <vt:lpstr>Mesh = 940 (extra fine), x=300, mulai dari titik (0,0,0), sudut=75</vt:lpstr>
      <vt:lpstr>Mesh = 940 (extra fine), x=300, mulai dari titik (0,0,0), sudut=90</vt:lpstr>
      <vt:lpstr>Mesh = 940 (extra fine), x=300, mulai dari titik (0,0,0), gabungan</vt:lpstr>
      <vt:lpstr>Mesh = 940 (extra fine), x=300, mulai dari titik (100,0,0)</vt:lpstr>
      <vt:lpstr>Mesh = 940 (extra fine), x=300, mulai dari titik (100,0,0), sudut =15</vt:lpstr>
      <vt:lpstr>Mesh = 940 (extra fine), x=300, mulai dari titik (100,0,0), sudut =30</vt:lpstr>
      <vt:lpstr>Mesh = 940 (extra fine), x=300, mulai dari titik (100,0,0), sudut =45</vt:lpstr>
      <vt:lpstr>Mesh = 940 (extra fine), x=300, mulai dari titik (100,0,0), sudut =60</vt:lpstr>
      <vt:lpstr>Mesh = 940 (extra fine), x=300, mulai dari titik (100,0,0), sudut =75</vt:lpstr>
      <vt:lpstr>Mesh = 940 (extra fine), x=300, mulai dari titik (100,0,0), sudut =90</vt:lpstr>
      <vt:lpstr>Mesh = 940 (extra fine), x=300, mulai dari titik (100,0,0), gabungan</vt:lpstr>
      <vt:lpstr>Presentasi PowerPoint</vt:lpstr>
      <vt:lpstr>Mesh = 928 (extra fine), x=400, mulai dari titik (0,0,0)</vt:lpstr>
      <vt:lpstr>Mesh = 928 (extra fine), x=400, mulai dari titik (0,0,0), sudut=15</vt:lpstr>
      <vt:lpstr>Mesh = 928 (extra fine), x=400, mulai dari titik (0,0,0), sudut=30</vt:lpstr>
      <vt:lpstr>Mesh = 928 (extra fine), x=400, mulai dari titik (0,0,0), sudut=45</vt:lpstr>
      <vt:lpstr>Mesh = 928 (extra fine), x=400, mulai dari titik (0,0,0), sudut=60</vt:lpstr>
      <vt:lpstr>Mesh = 928 (extra fine), x=400, mulai dari titik (0,0,0), sudut=75</vt:lpstr>
      <vt:lpstr>Mesh = 928 (extra fine), x=400, mulai dari titik (0,0,0), sudut=90</vt:lpstr>
      <vt:lpstr>Mesh = 928 (extra fine), x=400, mulai dari titik (0,0,0), gabungan</vt:lpstr>
      <vt:lpstr>Presentasi PowerPoint</vt:lpstr>
      <vt:lpstr>Bidang “X” atau E_y, k_z </vt:lpstr>
      <vt:lpstr>Mesh = 700 (fine), x=100, mulai dari titik pusat (0,0,0)</vt:lpstr>
      <vt:lpstr>Mesh = 700 (fine), x=100, mulai dari titik pusat (0,0,0), sudut=15</vt:lpstr>
      <vt:lpstr>Mesh = 700 (fine), x=100, mulai dari titik pusat (0,0,0), sudut=30</vt:lpstr>
      <vt:lpstr>Mesh = 700 (fine), x=100, mulai dari titik pusat (0,0,0), sudut=45</vt:lpstr>
      <vt:lpstr>Mesh = 700 (fine), x=100, mulai dari titik pusat (0,0,0), sudut=60</vt:lpstr>
      <vt:lpstr>Mesh = 700 (fine), x=100, mulai dari titik pusat (0,0,0), sudut=75</vt:lpstr>
      <vt:lpstr>Mesh = 700 (fine), x=100, mulai dari titik pusat (0,0,0), sudut=90</vt:lpstr>
      <vt:lpstr>Mesh = 700 (fine), x=100, mulai dari titik pusat (0,0,0), gabungan</vt:lpstr>
      <vt:lpstr>Mesh = 700 (normal), x=100, mulai dari titik (100,0,0)</vt:lpstr>
      <vt:lpstr>Mesh = 700 (normal), x=100, mulai dari titik (100,0,0), sudut=15</vt:lpstr>
      <vt:lpstr>Mesh = 700 (normal), x=100, mulai dari titik (100,0,0), sudut=30</vt:lpstr>
      <vt:lpstr>Mesh = 700 (normal), x=100, mulai dari titik (100,0,0), sudut=45</vt:lpstr>
      <vt:lpstr>Mesh = 700 (normal), x=100, mulai dari titik (100,0,0), sudut=60</vt:lpstr>
      <vt:lpstr>Mesh = 700 (normal), x=100, mulai dari titik (100,0,0), sudut=75</vt:lpstr>
      <vt:lpstr>Mesh = 700 (normal), x=100, mulai dari titik (100,0,0), sudut=90</vt:lpstr>
      <vt:lpstr>Mesh = 700 (normal), x=100, mulai dari titik (100,0,0), gabungan</vt:lpstr>
      <vt:lpstr>Mesh = 700 (normal), x=100, mulai dari titik (200,0,0)</vt:lpstr>
      <vt:lpstr>Mesh = 700 (normal), x=100, mulai dari titik (200,0,0), sudut=15</vt:lpstr>
      <vt:lpstr>Mesh = 700 (normal), x=100, mulai dari titik (200,0,0), sudut=30</vt:lpstr>
      <vt:lpstr>Mesh = 700 (normal), x=100, mulai dari titik (200,0,0), sudut=45</vt:lpstr>
      <vt:lpstr>Mesh = 700 (normal), x=100, mulai dari titik (200,0,0), sudut=60</vt:lpstr>
      <vt:lpstr>Mesh = 700 (normal), x=100, mulai dari titik (200,0,0), sudut=75</vt:lpstr>
      <vt:lpstr>Mesh = 700 (normal), x=100, mulai dari titik (200,0,0), sudut=90</vt:lpstr>
      <vt:lpstr>Mesh = 700 (normal), x=100, mulai dari titik (200,0,0), gabungan</vt:lpstr>
      <vt:lpstr>Mesh = 700 (fine), x=100, mulai dari titik (300,0,0)</vt:lpstr>
      <vt:lpstr>Mesh = 700 (fine), x=100, mulai dari titik (300,0,0), sudut=15</vt:lpstr>
      <vt:lpstr>Mesh = 700 (fine), x=100, mulai dari titik (300,0,0), sudut=30</vt:lpstr>
      <vt:lpstr>Mesh = 700 (fine), x=100, mulai dari titik (300,0,0), sudut=45</vt:lpstr>
      <vt:lpstr>Mesh = 700 (fine), x=100, mulai dari titik (300,0,0), sudut=60</vt:lpstr>
      <vt:lpstr>Mesh = 700 (fine), x=100, mulai dari titik (300,0,0), sudut=75</vt:lpstr>
      <vt:lpstr>Mesh = 700 (fine), x=100, mulai dari titik (300,0,0), sudut=90</vt:lpstr>
      <vt:lpstr>Mesh = 700 (fine), x=100, mulai dari titik (300,0,0), gabungan</vt:lpstr>
      <vt:lpstr>Presentasi PowerPoint</vt:lpstr>
      <vt:lpstr>Mesh = 688 (finer), x=200, mulai dari titik (0,0,0)</vt:lpstr>
      <vt:lpstr>Mesh = 688 (finer), x=200, mulai dari titik (0,0,0), sudut=15</vt:lpstr>
      <vt:lpstr>Mesh = 688 (finer), x=200, mulai dari titik (0,0,0), sudut=30</vt:lpstr>
      <vt:lpstr>Mesh = 688 (finer), x=200, mulai dari titik (0,0,0), sudut=45</vt:lpstr>
      <vt:lpstr>Mesh = 688 (finer), x=200, mulai dari titik (0,0,0), sudut=60</vt:lpstr>
      <vt:lpstr>Mesh = 688 (finer), x=200, mulai dari titik (0,0,0), sudut=75</vt:lpstr>
      <vt:lpstr>Mesh = 688 (finer), x=200, mulai dari titik (0,0,0), sudut=90</vt:lpstr>
      <vt:lpstr>Mesh = 688 (finer), x=200, mulai dari titik (0,0,0), gabungan</vt:lpstr>
      <vt:lpstr>Mesh = 688 (finer), x=200, mulai dari titik (100,0,0)</vt:lpstr>
      <vt:lpstr>Mesh = 688 (finer), x=200, mulai dari titik (100,0,0), sudut=15</vt:lpstr>
      <vt:lpstr>Mesh = 688 (finer), x=200, mulai dari titik (100,0,0), sudut=30</vt:lpstr>
      <vt:lpstr>Mesh = 688 (finer), x=200, mulai dari titik (100,0,0), sudut=45</vt:lpstr>
      <vt:lpstr>Mesh = 688 (finer), x=200, mulai dari titik (100,0,0), sudut=60</vt:lpstr>
      <vt:lpstr>Mesh = 688 (finer), x=200, mulai dari titik (100,0,0), sudut=75</vt:lpstr>
      <vt:lpstr>Mesh = 688 (finer), x=200, mulai dari titik (100,0,0), sudut=90</vt:lpstr>
      <vt:lpstr>Mesh = 688 (finer), x=200, mulai dari titik (100,0,0), gabungan</vt:lpstr>
      <vt:lpstr>Mesh = 688 (finer), x=200 nm, mulai dari titik (200,0,0)</vt:lpstr>
      <vt:lpstr>Mesh = 688 (finer), x=200 nm, mulai dari titik (200,0,0), sudut=15</vt:lpstr>
      <vt:lpstr>Mesh = 688 (finer), x=200 nm, mulai dari titik (200,0,0), sudut=30</vt:lpstr>
      <vt:lpstr>Mesh = 688 (finer), x=200 nm, mulai dari titik (200,0,0), sudut=45</vt:lpstr>
      <vt:lpstr>Mesh = 688 (finer), x=200 nm, mulai dari titik (200,0,0), sudut=60</vt:lpstr>
      <vt:lpstr>Mesh = 688 (finer), x=200 nm, mulai dari titik (200,0,0), sudut=75</vt:lpstr>
      <vt:lpstr>Mesh = 688 (finer), x=200 nm, mulai dari titik (200,0,0), sudut=90</vt:lpstr>
      <vt:lpstr>Mesh = 688 (finer), x=200 nm, mulai dari titik (200,0,0), gabungan</vt:lpstr>
      <vt:lpstr>Presentasi PowerPoint</vt:lpstr>
      <vt:lpstr>Mesh = 940 (extra fine), x=300, mulai dari titik (0,0,0)</vt:lpstr>
      <vt:lpstr>Mesh = 940 (extra fine), x=300, mulai dari titik (0,0,0), sudut=15</vt:lpstr>
      <vt:lpstr>Mesh = 940 (extra fine), x=300, mulai dari titik (0,0,0), sudut=30</vt:lpstr>
      <vt:lpstr>Mesh = 940 (extra fine), x=300, mulai dari titik (0,0,0), sudut=45</vt:lpstr>
      <vt:lpstr>Mesh = 940 (extra fine), x=300, mulai dari titik (0,0,0), sudut=60</vt:lpstr>
      <vt:lpstr>Mesh = 940 (extra fine), x=300, mulai dari titik (0,0,0), sudut=75</vt:lpstr>
      <vt:lpstr>Mesh = 940 (extra fine), x=300, mulai dari titik (0,0,0), sudut=90</vt:lpstr>
      <vt:lpstr>Mesh = 940 (extra fine), x=300, mulai dari titik (0,0,0), gabungan</vt:lpstr>
      <vt:lpstr>Mesh = 940 (extra fine), x=300, mulai dari titik (100,0,0)</vt:lpstr>
      <vt:lpstr>Mesh = 940 (extra fine), x=300, mulai dari titik (100,0,0), sudut=15</vt:lpstr>
      <vt:lpstr>Mesh = 940 (extra fine), x=300, mulai dari titik (100,0,0), sudut=30</vt:lpstr>
      <vt:lpstr>Mesh = 940 (extra fine), x=300, mulai dari titik (100,0,0), sudut=45</vt:lpstr>
      <vt:lpstr>Mesh = 940 (extra fine), x=300, mulai dari titik (100,0,0), sudut=60</vt:lpstr>
      <vt:lpstr>Mesh = 940 (extra fine), x=300, mulai dari titik (100,0,0), sudut=75</vt:lpstr>
      <vt:lpstr>Mesh = 940 (extra fine), x=300, mulai dari titik (100,0,0), sudut=90</vt:lpstr>
      <vt:lpstr>Mesh = 940 (extra fine), x=300, mulai dari titik (100,0,0), gabungan</vt:lpstr>
      <vt:lpstr>Presentasi PowerPoint</vt:lpstr>
      <vt:lpstr>Mesh = 928 (extra fine), x=400, mulai dari titik (0,0,0)</vt:lpstr>
      <vt:lpstr>Mesh = 928 (extra fine), x=400, mulai dari titik (0,0,0), sudut=15</vt:lpstr>
      <vt:lpstr>Mesh = 928 (extra fine), x=400, mulai dari titik (0,0,0), sudut=30</vt:lpstr>
      <vt:lpstr>Mesh = 928 (extra fine), x=400, mulai dari titik (0,0,0), sudut=45</vt:lpstr>
      <vt:lpstr>Mesh = 928 (extra fine), x=400, mulai dari titik (0,0,0), sudut=60</vt:lpstr>
      <vt:lpstr>Mesh = 928 (extra fine), x=400, mulai dari titik (0,0,0), sudut=75</vt:lpstr>
      <vt:lpstr>Mesh = 928 (extra fine), x=400, mulai dari titik (0,0,0), sudut=90</vt:lpstr>
      <vt:lpstr>Mesh = 928 (extra fine), x=400, mulai dari titik (0,0,0), gabungan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Untuk 2 bola,  ragam koordinat pusat</dc:title>
  <dc:creator>Nazla Innayah</dc:creator>
  <cp:lastModifiedBy>Nazla Innayah</cp:lastModifiedBy>
  <cp:revision>373</cp:revision>
  <dcterms:created xsi:type="dcterms:W3CDTF">2023-09-25T23:53:15Z</dcterms:created>
  <dcterms:modified xsi:type="dcterms:W3CDTF">2023-10-27T01:21:05Z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2023-09-26T01:00:22Z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7a5bce37-48c8-42f4-ae0e-a1f55adf61c1</vt:lpwstr>
  </property>
  <property fmtid="{D5CDD505-2E9C-101B-9397-08002B2CF9AE}" pid="8" name="MSIP_Label_38b525e5-f3da-4501-8f1e-526b6769fc56_ContentBits">
    <vt:lpwstr>0</vt:lpwstr>
  </property>
</Properties>
</file>