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59" r:id="rId8"/>
    <p:sldId id="260" r:id="rId9"/>
    <p:sldId id="278" r:id="rId10"/>
    <p:sldId id="279" r:id="rId11"/>
    <p:sldId id="280" r:id="rId12"/>
    <p:sldId id="277" r:id="rId13"/>
    <p:sldId id="262" r:id="rId14"/>
    <p:sldId id="274" r:id="rId15"/>
    <p:sldId id="275" r:id="rId16"/>
    <p:sldId id="276" r:id="rId17"/>
    <p:sldId id="263" r:id="rId18"/>
    <p:sldId id="264" r:id="rId19"/>
    <p:sldId id="281" r:id="rId20"/>
    <p:sldId id="282" r:id="rId21"/>
    <p:sldId id="283" r:id="rId22"/>
    <p:sldId id="265" r:id="rId23"/>
    <p:sldId id="266" r:id="rId24"/>
    <p:sldId id="284" r:id="rId25"/>
    <p:sldId id="285" r:id="rId26"/>
    <p:sldId id="286" r:id="rId27"/>
    <p:sldId id="267" r:id="rId28"/>
    <p:sldId id="268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E4A19D4-8B2C-0D6C-FEAA-84AF31965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59C4B46C-DC29-94E9-7D53-FFE398CDE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F9491A4-E1E3-E198-6039-487DF384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8477-7E7B-4F61-9829-95BECCE72C19}" type="datetimeFigureOut">
              <a:rPr lang="id-ID" smtClean="0"/>
              <a:t>06/09/2023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0055F7D-6217-6F2D-381D-31323A26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A7D9146-2179-B4B8-ED0E-013B3130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606-ED22-40D8-9899-F309CD9C2A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370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2835C73-FFEF-2665-6EB6-F86AA93F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810787FC-B2F5-B126-1044-B80C866A2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60C7E87-1609-C8A6-D099-D441A2C7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8477-7E7B-4F61-9829-95BECCE72C19}" type="datetimeFigureOut">
              <a:rPr lang="id-ID" smtClean="0"/>
              <a:t>06/09/2023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D29AFD4-C1BA-A3B3-5EF0-6575133C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9F6A649-1802-AC16-3662-D64F9951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606-ED22-40D8-9899-F309CD9C2A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191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BC28B542-B0A1-D601-1DCA-1214CB4B2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ED37B584-DD77-5876-C160-076D0AF8E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15CCC6F-6EDD-B36A-FB51-AE254E17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8477-7E7B-4F61-9829-95BECCE72C19}" type="datetimeFigureOut">
              <a:rPr lang="id-ID" smtClean="0"/>
              <a:t>06/09/2023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A7C1809-72D9-0C54-AEE6-06B80C6E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D075F42-64C8-9F9E-FB5E-D9159764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606-ED22-40D8-9899-F309CD9C2A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128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37BF852-18E9-A1F8-779A-ED6FC263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F83BAA4-3A91-8438-554F-2AF3960B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4E19B2D-B975-EDB7-3ACA-0E250F19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8477-7E7B-4F61-9829-95BECCE72C19}" type="datetimeFigureOut">
              <a:rPr lang="id-ID" smtClean="0"/>
              <a:t>06/09/2023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8CC3207-ECCF-92D9-B682-F33577E0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057B6A5-0E77-84AA-97EC-7C1E79FB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606-ED22-40D8-9899-F309CD9C2A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363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3A43211-0F7F-EA6F-92CB-604C4C03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0D6CC09A-01A5-C215-4F6A-DABDAE69A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26DA975-AA3F-9C90-5552-0A317772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8477-7E7B-4F61-9829-95BECCE72C19}" type="datetimeFigureOut">
              <a:rPr lang="id-ID" smtClean="0"/>
              <a:t>06/09/2023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FEC0757-93C4-83F2-767F-AD157B8A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4A7A416-747D-DE50-728F-6F7B93D5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606-ED22-40D8-9899-F309CD9C2A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371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9C4FA69-823D-687A-9B39-E5F6699C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C9687C1-491E-4560-A38A-D6725E1AC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71C9670C-F588-9EDD-A9B6-411F383CC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8075EC1A-F64A-902B-9B92-EA724F06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8477-7E7B-4F61-9829-95BECCE72C19}" type="datetimeFigureOut">
              <a:rPr lang="id-ID" smtClean="0"/>
              <a:t>06/09/2023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41E75E6-2061-DC98-9741-D7038581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FEAF174E-5E0F-3FBB-00B7-42B169B3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606-ED22-40D8-9899-F309CD9C2A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764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7B64AA0-851B-B8DF-F5C9-B0C860B1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9C6D616-8E09-E83C-1FA7-A8E3B7CC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FCCC76C9-4B28-9F13-8F8F-D79766D9C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2EE16567-CDA1-B1B0-E8DE-F19DE1365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E08A22B1-489F-C0EB-C162-AE447DD77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BB02932D-5E7F-A942-9E10-5F7B62A1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8477-7E7B-4F61-9829-95BECCE72C19}" type="datetimeFigureOut">
              <a:rPr lang="id-ID" smtClean="0"/>
              <a:t>06/09/2023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1C7CAE10-342E-946F-58E2-D9EBE924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A1C708EC-E544-992E-2EF8-14E1D6DD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606-ED22-40D8-9899-F309CD9C2A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026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9F029C4-B94B-188F-FDF7-6580F7CD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0DBC6C94-EAB5-B905-ADE3-DE03DE59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8477-7E7B-4F61-9829-95BECCE72C19}" type="datetimeFigureOut">
              <a:rPr lang="id-ID" smtClean="0"/>
              <a:t>06/09/2023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31B89E6E-33F7-66C4-572C-126B7036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33136510-EF87-C968-FF2B-619B0C7C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606-ED22-40D8-9899-F309CD9C2A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899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0AF8F7A5-D0F3-11DA-C0D4-889DD9A0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8477-7E7B-4F61-9829-95BECCE72C19}" type="datetimeFigureOut">
              <a:rPr lang="id-ID" smtClean="0"/>
              <a:t>06/09/2023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71046DFC-3168-2EE6-FF2D-B8A16DD4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ADA444CE-C076-F0A0-036A-C0B090C9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606-ED22-40D8-9899-F309CD9C2A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845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6746FFF-265B-F6C8-22A2-CA85DCE3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0477275-FC41-F03A-754C-72BC4DB8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97BCFD87-2470-BA15-F579-B9A400B60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611F6418-ED48-9C74-B2F3-93374CFA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8477-7E7B-4F61-9829-95BECCE72C19}" type="datetimeFigureOut">
              <a:rPr lang="id-ID" smtClean="0"/>
              <a:t>06/09/2023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F2883DE6-F638-B4BB-38A1-31B7966F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DBD7B981-DCA8-502E-438B-8700F28D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606-ED22-40D8-9899-F309CD9C2A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05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E9A1F80-E8F6-C583-9B04-D6EE1FE1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79BFEBE7-4D81-38F7-3610-9E60AE030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FC872D8C-1163-9C69-2646-48A8E2AB8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0B7E5CB1-5CF3-B29A-7037-E9BF347A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8477-7E7B-4F61-9829-95BECCE72C19}" type="datetimeFigureOut">
              <a:rPr lang="id-ID" smtClean="0"/>
              <a:t>06/09/2023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09F31A31-E803-5E32-8D27-47CFBDCF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9EFE836E-0D88-2DAF-A69A-3410A3B6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606-ED22-40D8-9899-F309CD9C2A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858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817FFC27-8CA5-15F3-CAEF-15F8EC4E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A60AC77-4F4D-EA24-F98B-8E8BBB04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58FCB08-B799-087A-5813-9F3B7B73B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68477-7E7B-4F61-9829-95BECCE72C19}" type="datetimeFigureOut">
              <a:rPr lang="id-ID" smtClean="0"/>
              <a:t>06/09/2023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707720C-CC3A-E252-00B7-5B138DF88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612DAAD-24BC-C6B4-C974-B86410157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CD606-ED22-40D8-9899-F309CD9C2A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855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F36F8D8-8F39-5E24-7FBB-11C21A802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Comsol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1 bola - 6 bola</a:t>
            </a: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23358568-3BE6-2B1A-FF10-9B8318DFE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Nazla </a:t>
            </a:r>
            <a:r>
              <a:rPr lang="en-US" dirty="0" err="1"/>
              <a:t>Innayah</a:t>
            </a:r>
            <a:endParaRPr lang="en-US" dirty="0"/>
          </a:p>
          <a:p>
            <a:r>
              <a:rPr lang="en-US" dirty="0"/>
              <a:t>20222010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480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=60, n bola = 2 bola, mesh= 1332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CC1DCB83-CE3F-F7F3-3FDB-73BA1389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344" y="1866816"/>
            <a:ext cx="4480016" cy="408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19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=90, n bola = 2 bola, mesh= 1332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FBB8F387-E6A2-6B65-68AC-4A5B6B17F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464" y="1690688"/>
            <a:ext cx="5315692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7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/>
              <a:t>=0, </a:t>
            </a:r>
            <a:r>
              <a:rPr lang="en-US" dirty="0"/>
              <a:t>n bola = 3 </a:t>
            </a:r>
            <a:r>
              <a:rPr lang="en-US" dirty="0" err="1"/>
              <a:t>bola,mesh</a:t>
            </a:r>
            <a:r>
              <a:rPr lang="en-US" dirty="0"/>
              <a:t>=2418</a:t>
            </a:r>
            <a:endParaRPr lang="id-ID" dirty="0"/>
          </a:p>
        </p:txBody>
      </p:sp>
      <p:pic>
        <p:nvPicPr>
          <p:cNvPr id="3" name="Tampungan Konten 2">
            <a:extLst>
              <a:ext uri="{FF2B5EF4-FFF2-40B4-BE49-F238E27FC236}">
                <a16:creationId xmlns:a16="http://schemas.microsoft.com/office/drawing/2014/main" id="{CA38AB52-1B72-B65A-F7E7-3426947E2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098" y="2333222"/>
            <a:ext cx="5210902" cy="3496163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30D063B6-DAB2-4160-BB67-3CF1AF1C6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234" y="1384598"/>
            <a:ext cx="531569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4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=30, n bola = 3 </a:t>
            </a:r>
            <a:r>
              <a:rPr lang="en-US" dirty="0" err="1"/>
              <a:t>bola,mesh</a:t>
            </a:r>
            <a:r>
              <a:rPr lang="en-US" dirty="0"/>
              <a:t>=2418</a:t>
            </a:r>
            <a:endParaRPr lang="id-ID" dirty="0"/>
          </a:p>
        </p:txBody>
      </p:sp>
      <p:pic>
        <p:nvPicPr>
          <p:cNvPr id="3" name="Tampungan Konten 2">
            <a:extLst>
              <a:ext uri="{FF2B5EF4-FFF2-40B4-BE49-F238E27FC236}">
                <a16:creationId xmlns:a16="http://schemas.microsoft.com/office/drawing/2014/main" id="{CA38AB52-1B72-B65A-F7E7-3426947E2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098" y="2333222"/>
            <a:ext cx="5210902" cy="3496163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6A57DAF7-5EA0-68E3-39BD-A603A7719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804" y="1304588"/>
            <a:ext cx="531569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0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=45, n bola = 3 bola, t&gt;1jam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8531B097-EBCC-107B-6963-67E26CF98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992" y="1663026"/>
            <a:ext cx="5382376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=60, n bola = 3 bola, t&gt;1jam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400FDF07-CD05-C15F-BF6D-DA5F65EC3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184" y="1421748"/>
            <a:ext cx="5315692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92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=90, n bola = 3 bola, t&gt;1jam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F63A9950-B9A7-638D-A2AA-6D342AE80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904" y="1525566"/>
            <a:ext cx="5344271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13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=0, n bola = 4 bola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CEDE3131-60E7-9961-37A2-3C6D485EE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1847557"/>
            <a:ext cx="5134692" cy="4191585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27CB0D39-9D42-59BD-EFC3-DB6B4EBBE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601" y="1690688"/>
            <a:ext cx="5353797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=30, n bola = 4 bola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17955B82-8FED-F7DB-D6D6-6F0104DA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208" y="1682079"/>
            <a:ext cx="5363323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38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=45, n bola = 4 bola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39C85596-2F43-2A8D-E3A9-6B0BC6878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52" y="1500802"/>
            <a:ext cx="5382376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4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0420" cy="1325563"/>
          </a:xfrm>
        </p:spPr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=0, n bola = 1 bola, t&gt;1 jam, mesh= 1330 </a:t>
            </a:r>
            <a:endParaRPr lang="id-ID" dirty="0"/>
          </a:p>
        </p:txBody>
      </p:sp>
      <p:pic>
        <p:nvPicPr>
          <p:cNvPr id="4" name="Tampungan Konten 3">
            <a:extLst>
              <a:ext uri="{FF2B5EF4-FFF2-40B4-BE49-F238E27FC236}">
                <a16:creationId xmlns:a16="http://schemas.microsoft.com/office/drawing/2014/main" id="{56251AB8-5791-E0F2-7414-0933B22A7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4951" y="1791335"/>
            <a:ext cx="4871418" cy="4351338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163B40BA-1DE1-5377-EDBC-DA2550DA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61" y="1690688"/>
            <a:ext cx="4934639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63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=60, n bola = 4 bola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524620DC-95DA-FC89-C904-38686AD6F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54" y="1690688"/>
            <a:ext cx="5315692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91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=90, n bola = 4 bola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6A1A782F-D6F2-36A0-4E88-C5439C6BF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691" y="1690688"/>
            <a:ext cx="5325218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45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=0, n bola = 5 bola</a:t>
            </a:r>
            <a:r>
              <a:rPr lang="en-US"/>
              <a:t>, mesh=2320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4B1F1732-A04E-1E81-DAF9-082F5239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15" y="1879936"/>
            <a:ext cx="5220429" cy="4286848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20376E49-643F-13A4-ADA8-231585F6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191" y="1879936"/>
            <a:ext cx="5325218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11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=30, n bola = </a:t>
            </a:r>
            <a:r>
              <a:rPr lang="en-US"/>
              <a:t>5 bola, t&gt;4 jam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C9A7B701-4D42-0E08-C9E9-8112FB8A2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11" y="1574145"/>
            <a:ext cx="5325218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90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=45, n bola = 5 bola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A3E44CD5-F1E5-BB00-9ED7-C5F47BFE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744" y="1657315"/>
            <a:ext cx="5315692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07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=60, n bola = 5 bola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494C6ACA-EFF7-8BC7-9183-A83BBE7A8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742" y="1690688"/>
            <a:ext cx="5382376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6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=90, n bola = 5 bola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26D5FBC-C24F-5245-B03D-50EED86E7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310" y="1690688"/>
            <a:ext cx="5268060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02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=0, n bola = 6 bola, mesh=1440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21DFC4BF-979C-6C9D-A0BD-85EBB004D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2322"/>
            <a:ext cx="5210902" cy="4267796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B155D5CD-8C31-0685-A9C1-D0A9EFC6E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8"/>
          <a:stretch/>
        </p:blipFill>
        <p:spPr>
          <a:xfrm>
            <a:off x="6340419" y="1912322"/>
            <a:ext cx="5295322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08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=30, n bola = 6 bola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6B473FAF-AC7D-2D27-723E-6811C6B3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997" y="1446512"/>
            <a:ext cx="5306165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09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=45, n bola = 6 bola</a:t>
            </a:r>
            <a:endParaRPr lang="id-ID" dirty="0"/>
          </a:p>
        </p:txBody>
      </p:sp>
      <p:sp>
        <p:nvSpPr>
          <p:cNvPr id="5" name="Tampungan Konten 4">
            <a:extLst>
              <a:ext uri="{FF2B5EF4-FFF2-40B4-BE49-F238E27FC236}">
                <a16:creationId xmlns:a16="http://schemas.microsoft.com/office/drawing/2014/main" id="{4E06E149-F98B-BA17-03F0-A5FDCB0E9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52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=30, n bola = 1 bola, t&gt;1jam, mesh=1320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CB64EB32-A27E-372E-C26A-5C3B02C56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033" y="2191574"/>
            <a:ext cx="3587934" cy="32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66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=60, n bola = 6 bola</a:t>
            </a:r>
            <a:endParaRPr lang="id-ID" dirty="0"/>
          </a:p>
        </p:txBody>
      </p:sp>
      <p:sp>
        <p:nvSpPr>
          <p:cNvPr id="5" name="Tampungan Konten 4">
            <a:extLst>
              <a:ext uri="{FF2B5EF4-FFF2-40B4-BE49-F238E27FC236}">
                <a16:creationId xmlns:a16="http://schemas.microsoft.com/office/drawing/2014/main" id="{4E06E149-F98B-BA17-03F0-A5FDCB0E9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8389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/>
              <a:t>=90</a:t>
            </a:r>
            <a:r>
              <a:rPr lang="en-US" dirty="0"/>
              <a:t>, n bola = 6 bola</a:t>
            </a:r>
            <a:endParaRPr lang="id-ID" dirty="0"/>
          </a:p>
        </p:txBody>
      </p:sp>
      <p:sp>
        <p:nvSpPr>
          <p:cNvPr id="5" name="Tampungan Konten 4">
            <a:extLst>
              <a:ext uri="{FF2B5EF4-FFF2-40B4-BE49-F238E27FC236}">
                <a16:creationId xmlns:a16="http://schemas.microsoft.com/office/drawing/2014/main" id="{4E06E149-F98B-BA17-03F0-A5FDCB0E9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650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=45, n bola = 1 bola, t&gt;1jam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1E54EE7E-83CF-4914-CDA9-C1EB10E5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798" y="1568434"/>
            <a:ext cx="5334744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3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=60, n bola = 1 bola, t&gt;1jam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546D6999-3F67-8D67-07A0-B32F8E60E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304" y="1519855"/>
            <a:ext cx="5344271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4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=90, n bola = 1 bola, t&gt;1jam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F75554AE-7659-6A41-9FB0-A333D4A9D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80" y="1462705"/>
            <a:ext cx="5296639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3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=0, n bola = 2 bola, mesh=1332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6E7C7874-99C8-6F22-A677-9791A2FC7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9" y="1859915"/>
            <a:ext cx="4953691" cy="4334480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E5BEC102-52FC-5ABE-F93D-6CE6DCD17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503" y="1691605"/>
            <a:ext cx="5287113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3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=30, n bola = 2 bola, mesh= 1332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8A420257-9332-3414-7770-F6B30E1D7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43" y="1484609"/>
            <a:ext cx="5287113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32D40C9-7899-2A5E-1EE1-CB00821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r=50 nm, </a:t>
            </a:r>
            <a:r>
              <a:rPr lang="en-US" dirty="0" err="1"/>
              <a:t>sudut</a:t>
            </a:r>
            <a:r>
              <a:rPr lang="en-US" dirty="0"/>
              <a:t>=45, n bola = 2 bola, mesh= 1332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721B4AB4-250C-3435-6F41-7513445A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759268"/>
            <a:ext cx="5344271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44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3110</TotalTime>
  <Words>512</Words>
  <Application>Microsoft Office PowerPoint</Application>
  <PresentationFormat>Layar Lebar</PresentationFormat>
  <Paragraphs>33</Paragraphs>
  <Slides>31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Office</vt:lpstr>
      <vt:lpstr>Comsol untuk 1 bola - 6 bola</vt:lpstr>
      <vt:lpstr>r=50 nm, sudut=0, n bola = 1 bola, t&gt;1 jam, mesh= 1330 </vt:lpstr>
      <vt:lpstr>r=50 nm, sudut=30, n bola = 1 bola, t&gt;1jam, mesh=1320</vt:lpstr>
      <vt:lpstr>r=50 nm, sudut=45, n bola = 1 bola, t&gt;1jam</vt:lpstr>
      <vt:lpstr>r=50 nm, sudut=60, n bola = 1 bola, t&gt;1jam</vt:lpstr>
      <vt:lpstr>r=50 nm, sudut=90, n bola = 1 bola, t&gt;1jam</vt:lpstr>
      <vt:lpstr>r=50 nm, sudut=0, n bola = 2 bola, mesh=1332</vt:lpstr>
      <vt:lpstr>r=50 nm, sudut=30, n bola = 2 bola, mesh= 1332</vt:lpstr>
      <vt:lpstr>r=50 nm, sudut=45, n bola = 2 bola, mesh= 1332</vt:lpstr>
      <vt:lpstr>r=50 nm, sudut=60, n bola = 2 bola, mesh= 1332</vt:lpstr>
      <vt:lpstr>r=50 nm, sudut=90, n bola = 2 bola, mesh= 1332</vt:lpstr>
      <vt:lpstr>r=50 nm, sudut=0, n bola = 3 bola,mesh=2418</vt:lpstr>
      <vt:lpstr>r=50 nm, sudut=30, n bola = 3 bola,mesh=2418</vt:lpstr>
      <vt:lpstr>r=50 nm, sudut=45, n bola = 3 bola, t&gt;1jam</vt:lpstr>
      <vt:lpstr>r=50 nm, sudut=60, n bola = 3 bola, t&gt;1jam</vt:lpstr>
      <vt:lpstr>r=50 nm, sudut=90, n bola = 3 bola, t&gt;1jam</vt:lpstr>
      <vt:lpstr>r=50 nm, sudut=0, n bola = 4 bola</vt:lpstr>
      <vt:lpstr>r=50 nm, sudut=30, n bola = 4 bola</vt:lpstr>
      <vt:lpstr>r=50 nm, sudut=45, n bola = 4 bola</vt:lpstr>
      <vt:lpstr>r=50 nm, sudut=60, n bola = 4 bola</vt:lpstr>
      <vt:lpstr>r=50 nm, sudut=90, n bola = 4 bola</vt:lpstr>
      <vt:lpstr>r=50 nm, sudut=0, n bola = 5 bola, mesh=2320</vt:lpstr>
      <vt:lpstr>r=50 nm, sudut=30, n bola = 5 bola, t&gt;4 jam</vt:lpstr>
      <vt:lpstr>r=50 nm, sudut=45, n bola = 5 bola</vt:lpstr>
      <vt:lpstr>r=50 nm, sudut=60, n bola = 5 bola</vt:lpstr>
      <vt:lpstr>r=50 nm, sudut=90, n bola = 5 bola</vt:lpstr>
      <vt:lpstr>r=50 nm, sudut=0, n bola = 6 bola, mesh=1440</vt:lpstr>
      <vt:lpstr>r=50 nm, sudut=30, n bola = 6 bola</vt:lpstr>
      <vt:lpstr>r=50 nm, sudut=45, n bola = 6 bola</vt:lpstr>
      <vt:lpstr>r=50 nm, sudut=60, n bola = 6 bola</vt:lpstr>
      <vt:lpstr>r=50 nm, sudut=90, n bola = 6 bola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codingan kak nanda dan aplikasi deni</dc:title>
  <dc:creator>Nazla Innaya</dc:creator>
  <cp:lastModifiedBy>Nazla Innaya</cp:lastModifiedBy>
  <cp:revision>77</cp:revision>
  <dcterms:created xsi:type="dcterms:W3CDTF">2023-08-25T04:31:42Z</dcterms:created>
  <dcterms:modified xsi:type="dcterms:W3CDTF">2023-09-06T10:04:40Z</dcterms:modified>
</cp:coreProperties>
</file>