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56" r:id="rId4"/>
    <p:sldId id="263" r:id="rId5"/>
    <p:sldId id="270" r:id="rId6"/>
    <p:sldId id="257" r:id="rId7"/>
    <p:sldId id="259" r:id="rId8"/>
    <p:sldId id="260" r:id="rId9"/>
    <p:sldId id="261" r:id="rId10"/>
    <p:sldId id="264" r:id="rId11"/>
    <p:sldId id="267" r:id="rId12"/>
    <p:sldId id="269" r:id="rId13"/>
    <p:sldId id="271" r:id="rId14"/>
    <p:sldId id="268" r:id="rId15"/>
    <p:sldId id="266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4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AD7220B-0866-DA2E-1733-88A29BEC7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E6556DD2-4CA9-E9A0-7D57-1749D0AB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0DE7407-5888-828E-B4CD-CE15503E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A78C-6891-4BAB-9944-9DE284A683BA}" type="datetimeFigureOut">
              <a:rPr lang="id-ID" smtClean="0"/>
              <a:t>06/10/2023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2324320-0677-112F-69B7-225EB2CD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F33FA27-A786-BC52-789A-45FD1F59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3FA9-95F6-4BD5-8B72-6A4EDA6D39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190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8C0FF3E-F494-E249-2D00-06F57FD8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F6FA8893-8C57-17E6-BDF7-1BA3F9B1B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46A9547-5755-0DEF-7D26-30F045A2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A78C-6891-4BAB-9944-9DE284A683BA}" type="datetimeFigureOut">
              <a:rPr lang="id-ID" smtClean="0"/>
              <a:t>06/10/2023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2763C9C-220A-80C4-D405-E352E705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32DC5EEC-99AC-6823-7D14-C9D90F6D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3FA9-95F6-4BD5-8B72-6A4EDA6D39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580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7349A910-72CA-0E05-4ED8-DB5285C1C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0F413B09-4FC2-6C59-D4B3-14B7CCA4D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9019722-5E32-0056-4737-050E6637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A78C-6891-4BAB-9944-9DE284A683BA}" type="datetimeFigureOut">
              <a:rPr lang="id-ID" smtClean="0"/>
              <a:t>06/10/2023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7CADE67-D179-807E-BA3F-BF7599B2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81E8D973-7DF4-54D9-95B6-80172935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3FA9-95F6-4BD5-8B72-6A4EDA6D39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810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B4F8EE2-81F4-E361-C2BB-0646DAD7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C42A2AB-0948-449A-E295-50F55DC82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11524EC-A74B-D90B-DCD4-75AB6CDC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A78C-6891-4BAB-9944-9DE284A683BA}" type="datetimeFigureOut">
              <a:rPr lang="id-ID" smtClean="0"/>
              <a:t>06/10/2023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6A6C8384-039F-1D31-3DAD-18CBC10C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B295C9A-7C54-28F9-46BF-9457CD74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3FA9-95F6-4BD5-8B72-6A4EDA6D39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914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754B504-51AE-040A-A0DC-5F88872B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9CE96AA3-E595-3A13-30AF-08A12C29B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6DC271B1-9B04-B38B-1278-7E51F045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A78C-6891-4BAB-9944-9DE284A683BA}" type="datetimeFigureOut">
              <a:rPr lang="id-ID" smtClean="0"/>
              <a:t>06/10/2023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CCE6BE53-2B96-16FA-AC7D-18B49201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71F0D61-087E-F8A2-5529-1F67655A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3FA9-95F6-4BD5-8B72-6A4EDA6D39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840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B358551-7C63-2DB4-7D50-74488FBE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A2A6C3E-3EEE-E5D1-641D-E63061211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21E41A93-8520-06C7-6811-ED2856342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EA0BD26D-9CC6-7F47-73DD-8FC595F3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A78C-6891-4BAB-9944-9DE284A683BA}" type="datetimeFigureOut">
              <a:rPr lang="id-ID" smtClean="0"/>
              <a:t>06/10/2023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00222920-2782-FC8E-0A84-5A913C66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5DB4752F-9ECE-8642-7059-7DEC637D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3FA9-95F6-4BD5-8B72-6A4EDA6D39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926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F61A7A9-545B-2002-9C31-A7A13248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8F5F99C8-8AF2-92EC-8B2B-CB0DAC886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DCC3DD10-3F41-AD70-9C17-1948D2079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8EA4CD54-B2E0-1EA0-C2BA-1DD99AE21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B1A71A09-A5AD-8F03-C89C-C71720335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95266BAD-40F1-5858-94E7-E94404B1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A78C-6891-4BAB-9944-9DE284A683BA}" type="datetimeFigureOut">
              <a:rPr lang="id-ID" smtClean="0"/>
              <a:t>06/10/2023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B0484121-7C37-2855-9B35-4ACF7FA1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7269D9C5-79DB-E23A-CD3A-9D0AC36A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3FA9-95F6-4BD5-8B72-6A4EDA6D39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883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0DCB318-2AE9-9512-17C8-57B19351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A21F2FDC-5B94-83F3-47AF-79B495E2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A78C-6891-4BAB-9944-9DE284A683BA}" type="datetimeFigureOut">
              <a:rPr lang="id-ID" smtClean="0"/>
              <a:t>06/10/2023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D6DD7F4F-A2B7-E1F2-AC53-A37EF083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8158593F-8D3C-7726-E904-1D55EB5F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3FA9-95F6-4BD5-8B72-6A4EDA6D39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986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27349018-11B0-5F13-A97F-26AA4FCA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A78C-6891-4BAB-9944-9DE284A683BA}" type="datetimeFigureOut">
              <a:rPr lang="id-ID" smtClean="0"/>
              <a:t>06/10/2023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534F580D-420D-290C-FA45-BE431EC1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747EC87B-47CB-3D32-E681-75C341BC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3FA9-95F6-4BD5-8B72-6A4EDA6D39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173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5006045-6E09-E9F2-0901-589F82F2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996E2FC-0670-55B2-6DDD-5E8E4BF0F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6913CBAC-40F4-8090-5982-0B4A1568B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E895BA4B-0AC3-CECD-AC76-4AD238D3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A78C-6891-4BAB-9944-9DE284A683BA}" type="datetimeFigureOut">
              <a:rPr lang="id-ID" smtClean="0"/>
              <a:t>06/10/2023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5E74FCE9-05E6-1C29-6815-3F6DE18E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C63AB16E-D8A3-4406-639E-4F752F86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3FA9-95F6-4BD5-8B72-6A4EDA6D39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591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3B20B7-BDB3-C88D-FC3B-595B0B42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4CC83E4D-08D7-51B2-5376-AFAEAE479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784E3939-9DE1-6D97-67F3-3500F979F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2AB1616C-0013-B178-5F1A-EBEB23BA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A78C-6891-4BAB-9944-9DE284A683BA}" type="datetimeFigureOut">
              <a:rPr lang="id-ID" smtClean="0"/>
              <a:t>06/10/2023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AEDD80A8-8969-08EE-BEB2-0D241AD6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3446E3DB-9156-A240-8EDA-F9E4797A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3FA9-95F6-4BD5-8B72-6A4EDA6D39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919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A85CB430-DE4F-F87D-D5F2-525CF0D0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4B54DFEF-CABF-0CCE-35E3-775DA0BC1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BA538E27-9FDB-FADB-67A2-C74BC05B9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DA78C-6891-4BAB-9944-9DE284A683BA}" type="datetimeFigureOut">
              <a:rPr lang="id-ID" smtClean="0"/>
              <a:t>06/10/2023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8E508E6-F913-06EA-CD9D-321C972D5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73C63137-DBAB-1863-850B-628C9E6FF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53FA9-95F6-4BD5-8B72-6A4EDA6D39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269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1BF1681-E9AF-5F2C-183A-23748CC5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Statistika</a:t>
            </a:r>
            <a:r>
              <a:rPr lang="en-US" dirty="0"/>
              <a:t> Bose-Einstein (</a:t>
            </a:r>
            <a:r>
              <a:rPr lang="en-US" dirty="0" err="1"/>
              <a:t>partikel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terbedakan</a:t>
            </a:r>
            <a:r>
              <a:rPr lang="en-US" dirty="0"/>
              <a:t>)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0CE6618F-F66F-107A-43A8-47B8CAE069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Jumlah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penyusunan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sistem-sistem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dalam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assembli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boson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adalah</a:t>
                </a:r>
                <a:endParaRPr lang="id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𝑊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id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id-ID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d-ID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id-ID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!</m:t>
                              </m:r>
                              <m:sSub>
                                <m:sSubPr>
                                  <m:ctrlPr>
                                    <a:rPr lang="id-ID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id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𝑊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id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Dengan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mengambil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=5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d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5+1−1</m:t>
                              </m:r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id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5−1</m:t>
                              </m:r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!1!</m:t>
                          </m:r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5!</m:t>
                          </m:r>
                        </m:num>
                        <m:den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4!</m:t>
                          </m:r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=5</m:t>
                      </m:r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endParaRPr lang="id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d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+2−1</m:t>
                              </m:r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id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!2!</m:t>
                          </m:r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5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!</m:t>
                          </m:r>
                        </m:num>
                        <m:den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3!</m:t>
                          </m:r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2!</m:t>
                          </m:r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=1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endParaRPr lang="id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d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+3−1</m:t>
                              </m:r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id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!3!</m:t>
                          </m:r>
                        </m:den>
                      </m:f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5!</m:t>
                          </m:r>
                        </m:num>
                        <m:den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2!3!</m:t>
                          </m:r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10</m:t>
                      </m:r>
                    </m:oMath>
                  </m:oMathPara>
                </a14:m>
                <a:endParaRPr lang="id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d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id-ID" dirty="0"/>
              </a:p>
            </p:txBody>
          </p:sp>
        </mc:Choice>
        <mc:Fallback xmlns="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0CE6618F-F66F-107A-43A8-47B8CAE06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" t="-7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5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667CA75D-F0AB-C10B-7D3C-2D2B4BCF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77213"/>
            <a:ext cx="4790025" cy="245203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2DB54735-72F6-F586-988A-B7C197944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797" y="1814195"/>
            <a:ext cx="5220429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79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376386E8-902B-5EFF-FF83-7C9F5248C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5508782" cy="273684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6B199A73-979E-6A89-28A8-846626FF9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621" y="1825625"/>
            <a:ext cx="5353797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2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 nm,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94754ABF-261F-81DE-95EA-70B4C2E0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04" y="3061216"/>
            <a:ext cx="5817757" cy="2436614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CA09817A-8EBB-8A0D-01C1-08EC643FD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161" y="2015054"/>
            <a:ext cx="5249008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96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AF482CCB-37C0-7BE2-0A35-CD481720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7368"/>
            <a:ext cx="5751434" cy="2814791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0C165AD2-6EA2-C592-755E-159361953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538" y="1996001"/>
            <a:ext cx="5153744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5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305BFB1D-EE3A-9A6E-DA38-756D1701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0082"/>
            <a:ext cx="5302789" cy="2546328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2428925E-360F-BE55-BF68-220AADDE1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499" y="2005528"/>
            <a:ext cx="5210902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25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928 (extra fine), x=400,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F3CADB1A-2859-C8D4-2D62-7FF38CB3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02133"/>
            <a:ext cx="5156521" cy="250999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13EEE954-C6CC-D4FD-5F72-F55CA6E9B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092" y="1825625"/>
            <a:ext cx="5229955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95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C473C94-ADB1-0780-EE88-B138B3A0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Bidang</a:t>
            </a:r>
            <a:r>
              <a:rPr lang="en-US" dirty="0"/>
              <a:t> “X” atau E(y), k(z) </a:t>
            </a:r>
            <a:endParaRPr lang="id-ID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A31010AA-16E8-2161-29C3-FB6180DA2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8218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(0,0,0)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471EBAC4-6CB0-64BB-B785-0C1BC4D9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4957"/>
            <a:ext cx="4544059" cy="250542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7B001CAF-B728-6A94-409A-8D00ED10A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121" y="1991238"/>
            <a:ext cx="5353797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08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0344CD59-709B-91D2-08A8-A441E3F3C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96" y="2794447"/>
            <a:ext cx="4706007" cy="268642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B06B4B87-1E5A-975C-A427-248C59F9B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971" y="1825625"/>
            <a:ext cx="5325218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46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DDFE7CB-F7C7-31A9-2860-00CEA94A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4711912" cy="265683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CD156DBE-1954-7590-1892-F1BD89F7D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15197"/>
            <a:ext cx="5315692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8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D550921D-0D61-3345-09AE-6A274F1ECE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7210"/>
                <a:ext cx="10515600" cy="5605463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d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+4−1</m:t>
                              </m:r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id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!4!</m:t>
                          </m:r>
                        </m:den>
                      </m:f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5!</m:t>
                          </m:r>
                        </m:num>
                        <m:den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4!</m:t>
                          </m:r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5</m:t>
                      </m:r>
                    </m:oMath>
                  </m:oMathPara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=5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endParaRPr lang="id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d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+5−1</m:t>
                              </m:r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id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!5!</m:t>
                          </m:r>
                        </m:den>
                      </m:f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5!</m:t>
                          </m:r>
                        </m:num>
                        <m:den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5!</m:t>
                          </m:r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id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Sehingga</a:t>
                </a:r>
                <a:endParaRPr lang="id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𝑊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id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id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𝑊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=5∙10∙10∙5∙1</m:t>
                      </m:r>
                    </m:oMath>
                  </m:oMathPara>
                </a14:m>
                <a:endParaRPr lang="id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𝑊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=2500</m:t>
                      </m:r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kern="100" dirty="0" err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Terdapat</a:t>
                </a:r>
                <a:r>
                  <a:rPr lang="en-US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2500 </a:t>
                </a:r>
                <a:r>
                  <a:rPr lang="en-US" sz="1800" kern="100" dirty="0" err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jumlah</a:t>
                </a:r>
                <a:r>
                  <a:rPr lang="en-US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penyusunan</a:t>
                </a:r>
                <a:r>
                  <a:rPr lang="en-US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sistem</a:t>
                </a:r>
                <a:r>
                  <a:rPr lang="en-US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dalam</a:t>
                </a:r>
                <a:r>
                  <a:rPr lang="en-US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kern="100" dirty="0" err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assembli</a:t>
                </a:r>
                <a:r>
                  <a:rPr lang="en-US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  <a:endParaRPr lang="id-ID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id-ID" dirty="0"/>
              </a:p>
            </p:txBody>
          </p:sp>
        </mc:Choice>
        <mc:Fallback xmlns="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D550921D-0D61-3345-09AE-6A274F1ECE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7210"/>
                <a:ext cx="10515600" cy="5605463"/>
              </a:xfrm>
              <a:blipFill>
                <a:blip r:embed="rId2"/>
                <a:stretch>
                  <a:fillRect l="-522" t="-43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05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BB48C0FD-C147-F741-DDE7-3B603A85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2858134"/>
            <a:ext cx="4544059" cy="2286319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F673252F-8BDF-68BD-91F8-9EBDFC2D8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290" y="1690688"/>
            <a:ext cx="5268060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21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667CA75D-F0AB-C10B-7D3C-2D2B4BCF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77213"/>
            <a:ext cx="4790025" cy="245203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162FF381-442B-2914-60D4-AE4F2C5A8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161" y="1986475"/>
            <a:ext cx="5296639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3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376386E8-902B-5EFF-FF83-7C9F5248C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5508782" cy="273684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4CEB426C-DABE-4501-720F-8FE73EFDF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982" y="2000765"/>
            <a:ext cx="5296639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98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688 (finer), x=200 nm,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94754ABF-261F-81DE-95EA-70B4C2E0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04" y="3061216"/>
            <a:ext cx="5817757" cy="2436614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F4F0A292-3106-D6A3-5FCA-5A1A66F1A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161" y="1825625"/>
            <a:ext cx="5344271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09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AF482CCB-37C0-7BE2-0A35-CD481720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7368"/>
            <a:ext cx="5751434" cy="2814791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7696A4CA-7961-6516-0F05-50320B4A9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634" y="1991238"/>
            <a:ext cx="5372850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22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940 (extra fine), x=300,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305BFB1D-EE3A-9A6E-DA38-756D1701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0082"/>
            <a:ext cx="5302789" cy="2546328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A46FE192-4B4B-F599-D4FB-761D6B38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654" y="1825625"/>
            <a:ext cx="5315692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43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928 (extra fine), x=400,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F3CADB1A-2859-C8D4-2D62-7FF38CB3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02133"/>
            <a:ext cx="5156521" cy="250999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739BD932-6B90-7BD2-7C94-0653C1EA5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351" y="2166378"/>
            <a:ext cx="5353797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8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672ABA5-868D-2CFA-DF3E-E6106DDF9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Variasi</a:t>
            </a:r>
            <a:r>
              <a:rPr lang="en-US" dirty="0"/>
              <a:t> Mesh</a:t>
            </a:r>
            <a:endParaRPr lang="id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581C4E9E-2782-C297-ADAA-C947084FE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 bola = 2 bola</a:t>
            </a:r>
          </a:p>
          <a:p>
            <a:r>
              <a:rPr lang="en-US" dirty="0"/>
              <a:t>r = 50 nm</a:t>
            </a:r>
          </a:p>
          <a:p>
            <a:r>
              <a:rPr lang="en-US" dirty="0" err="1"/>
              <a:t>Bahan</a:t>
            </a:r>
            <a:r>
              <a:rPr lang="en-US" dirty="0"/>
              <a:t> = </a:t>
            </a:r>
            <a:r>
              <a:rPr lang="en-US" dirty="0" err="1"/>
              <a:t>Silikon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1576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030F26F-43E0-18BE-7FD0-A2E0E612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Persebaran</a:t>
            </a:r>
            <a:endParaRPr lang="id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60C2DB86-1A69-4F83-3133-B9CD43C48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57598"/>
            <a:ext cx="3903133" cy="255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1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C473C94-ADB1-0780-EE88-B138B3A0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Bidang</a:t>
            </a:r>
            <a:r>
              <a:rPr lang="en-US" dirty="0"/>
              <a:t> “Z” atau E(x), k(y) </a:t>
            </a:r>
            <a:endParaRPr lang="id-ID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A31010AA-16E8-2161-29C3-FB6180DA2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4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(0,0,0)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471EBAC4-6CB0-64BB-B785-0C1BC4D9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4957"/>
            <a:ext cx="4544059" cy="250542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92ED2772-643D-9185-862A-A74D021A7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725" y="1690688"/>
            <a:ext cx="5325218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9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(100,0,0)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0344CD59-709B-91D2-08A8-A441E3F3C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96" y="2794447"/>
            <a:ext cx="4706007" cy="268642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0B8A3B4A-1C80-57ED-E2A8-09D06CE2F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199" y="2141893"/>
            <a:ext cx="5296639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9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(normal),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(200,0,0)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DDFE7CB-F7C7-31A9-2860-00CEA94A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713"/>
            <a:ext cx="4711912" cy="2656837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E74E27A5-BC8F-9030-DD27-C611463F9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792" y="1821614"/>
            <a:ext cx="5249008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5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11A41-9590-FCC5-9DA4-C831573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= 700 (fine), x=100,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(300,0,0)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0E9A4D-0C82-6E97-C08C-0F7956B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bola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BB48C0FD-C147-F741-DDE7-3B603A85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2858134"/>
            <a:ext cx="4544059" cy="2286319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830997B1-BB41-A425-9CE6-259205DAA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763" y="2166378"/>
            <a:ext cx="5277587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73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645</Words>
  <Application>Microsoft Office PowerPoint</Application>
  <PresentationFormat>Layar Lebar</PresentationFormat>
  <Paragraphs>66</Paragraphs>
  <Slides>26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Tema Office</vt:lpstr>
      <vt:lpstr>Statistika Bose-Einstein (partikel tak terbedakan)</vt:lpstr>
      <vt:lpstr>Presentasi PowerPoint</vt:lpstr>
      <vt:lpstr>Variasi Mesh</vt:lpstr>
      <vt:lpstr>Persebaran</vt:lpstr>
      <vt:lpstr>Bidang “Z” atau E(x), k(y) </vt:lpstr>
      <vt:lpstr>Mesh = 700 (fine), x=100, mulai dari titik pusat (0,0,0)</vt:lpstr>
      <vt:lpstr>Mesh = 700 (normal), x=100, mulai dari titik (100,0,0)</vt:lpstr>
      <vt:lpstr>Mesh = 700 (normal), x=100, mulai dari titik (200,0,0)</vt:lpstr>
      <vt:lpstr>Mesh = 700 (fine), x=100, mulai dari titik (300,0,0)</vt:lpstr>
      <vt:lpstr>Mesh = 688 (finer), x=200, mulai dari titik (0,0,0)</vt:lpstr>
      <vt:lpstr>Mesh = 688 (finer), x=200, mulai dari titik (100,0,0)</vt:lpstr>
      <vt:lpstr>Mesh = 688 (finer), x=200 nm, mulai dari titik (200,0,0)</vt:lpstr>
      <vt:lpstr>Mesh = 940 (extra fine), x=300, mulai dari titik (0,0,0)</vt:lpstr>
      <vt:lpstr>Mesh = 940 (extra fine), x=300, mulai dari titik (100,0,0)</vt:lpstr>
      <vt:lpstr>Mesh = 928 (extra fine), x=400, mulai dari titik (0,0,0)</vt:lpstr>
      <vt:lpstr>Bidang “X” atau E(y), k(z) </vt:lpstr>
      <vt:lpstr>Mesh = 700 (fine), x=100, mulai dari titik pusat (0,0,0)</vt:lpstr>
      <vt:lpstr>Mesh = 700 (normal), x=100, mulai dari titik (100,0,0)</vt:lpstr>
      <vt:lpstr>Mesh = 700 (normal), x=100, mulai dari titik (200,0,0)</vt:lpstr>
      <vt:lpstr>Mesh = 700 (fine), x=100, mulai dari titik (300,0,0)</vt:lpstr>
      <vt:lpstr>Mesh = 688 (finer), x=200, mulai dari titik (0,0,0)</vt:lpstr>
      <vt:lpstr>Mesh = 688 (finer), x=200, mulai dari titik (100,0,0)</vt:lpstr>
      <vt:lpstr>Mesh = 688 (finer), x=200 nm, mulai dari titik (200,0,0)</vt:lpstr>
      <vt:lpstr>Mesh = 940 (extra fine), x=300, mulai dari titik (0,0,0)</vt:lpstr>
      <vt:lpstr>Mesh = 940 (extra fine), x=300, mulai dari titik (100,0,0)</vt:lpstr>
      <vt:lpstr>Mesh = 928 (extra fine), x=400, mulai dari titik (0,0,0)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Variasi Mesh</dc:title>
  <dc:creator>Nazla Innayah</dc:creator>
  <cp:lastModifiedBy>Nazla Innayah</cp:lastModifiedBy>
  <cp:revision>30</cp:revision>
  <dcterms:created xsi:type="dcterms:W3CDTF">2023-09-17T13:14:48Z</dcterms:created>
  <dcterms:modified xsi:type="dcterms:W3CDTF">2023-10-06T00:26:20Z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2023-09-17T13:16:03Z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88fc2831-4ddc-4d57-b70b-4af780244c86</vt:lpwstr>
  </property>
  <property fmtid="{D5CDD505-2E9C-101B-9397-08002B2CF9AE}" pid="8" name="MSIP_Label_38b525e5-f3da-4501-8f1e-526b6769fc56_ContentBits">
    <vt:lpwstr>0</vt:lpwstr>
  </property>
</Properties>
</file>