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9" r:id="rId5"/>
    <p:sldId id="260" r:id="rId6"/>
    <p:sldId id="261" r:id="rId7"/>
    <p:sldId id="263" r:id="rId8"/>
    <p:sldId id="264" r:id="rId9"/>
    <p:sldId id="258" r:id="rId10"/>
    <p:sldId id="265" r:id="rId11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6" d="100"/>
          <a:sy n="56" d="100"/>
        </p:scale>
        <p:origin x="97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Jud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AAD7220B-0866-DA2E-1733-88A29BEC75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d-ID"/>
              <a:t>Klik untuk mengedit gaya judul Master</a:t>
            </a:r>
          </a:p>
        </p:txBody>
      </p:sp>
      <p:sp>
        <p:nvSpPr>
          <p:cNvPr id="3" name="Subjudul 2">
            <a:extLst>
              <a:ext uri="{FF2B5EF4-FFF2-40B4-BE49-F238E27FC236}">
                <a16:creationId xmlns:a16="http://schemas.microsoft.com/office/drawing/2014/main" id="{E6556DD2-4CA9-E9A0-7D57-1749D0AB6F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d-ID"/>
              <a:t>Klik untuk mengedit gaya subjudul Master</a:t>
            </a:r>
          </a:p>
        </p:txBody>
      </p:sp>
      <p:sp>
        <p:nvSpPr>
          <p:cNvPr id="4" name="Tampungan Tanggal 3">
            <a:extLst>
              <a:ext uri="{FF2B5EF4-FFF2-40B4-BE49-F238E27FC236}">
                <a16:creationId xmlns:a16="http://schemas.microsoft.com/office/drawing/2014/main" id="{00DE7407-5888-828E-B4CD-CE15503EB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DA78C-6891-4BAB-9944-9DE284A683BA}" type="datetimeFigureOut">
              <a:rPr lang="id-ID" smtClean="0"/>
              <a:t>22/09/2023</a:t>
            </a:fld>
            <a:endParaRPr lang="id-ID"/>
          </a:p>
        </p:txBody>
      </p:sp>
      <p:sp>
        <p:nvSpPr>
          <p:cNvPr id="5" name="Tampungan Kaki 4">
            <a:extLst>
              <a:ext uri="{FF2B5EF4-FFF2-40B4-BE49-F238E27FC236}">
                <a16:creationId xmlns:a16="http://schemas.microsoft.com/office/drawing/2014/main" id="{42324320-0677-112F-69B7-225EB2CDD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Tampungan Nomor Slide 5">
            <a:extLst>
              <a:ext uri="{FF2B5EF4-FFF2-40B4-BE49-F238E27FC236}">
                <a16:creationId xmlns:a16="http://schemas.microsoft.com/office/drawing/2014/main" id="{CF33FA27-A786-BC52-789A-45FD1F59C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53FA9-95F6-4BD5-8B72-6A4EDA6D394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81908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Judul dan Teks Vertik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58C0FF3E-F494-E249-2D00-06F57FD81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</a:p>
        </p:txBody>
      </p:sp>
      <p:sp>
        <p:nvSpPr>
          <p:cNvPr id="3" name="Tampungan Teks Vertikal 2">
            <a:extLst>
              <a:ext uri="{FF2B5EF4-FFF2-40B4-BE49-F238E27FC236}">
                <a16:creationId xmlns:a16="http://schemas.microsoft.com/office/drawing/2014/main" id="{F6FA8893-8C57-17E6-BDF7-1BA3F9B1BA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</a:p>
        </p:txBody>
      </p:sp>
      <p:sp>
        <p:nvSpPr>
          <p:cNvPr id="4" name="Tampungan Tanggal 3">
            <a:extLst>
              <a:ext uri="{FF2B5EF4-FFF2-40B4-BE49-F238E27FC236}">
                <a16:creationId xmlns:a16="http://schemas.microsoft.com/office/drawing/2014/main" id="{046A9547-5755-0DEF-7D26-30F045A2D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DA78C-6891-4BAB-9944-9DE284A683BA}" type="datetimeFigureOut">
              <a:rPr lang="id-ID" smtClean="0"/>
              <a:t>22/09/2023</a:t>
            </a:fld>
            <a:endParaRPr lang="id-ID"/>
          </a:p>
        </p:txBody>
      </p:sp>
      <p:sp>
        <p:nvSpPr>
          <p:cNvPr id="5" name="Tampungan Kaki 4">
            <a:extLst>
              <a:ext uri="{FF2B5EF4-FFF2-40B4-BE49-F238E27FC236}">
                <a16:creationId xmlns:a16="http://schemas.microsoft.com/office/drawing/2014/main" id="{B2763C9C-220A-80C4-D405-E352E7051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Tampungan Nomor Slide 5">
            <a:extLst>
              <a:ext uri="{FF2B5EF4-FFF2-40B4-BE49-F238E27FC236}">
                <a16:creationId xmlns:a16="http://schemas.microsoft.com/office/drawing/2014/main" id="{32DC5EEC-99AC-6823-7D14-C9D90F6DE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53FA9-95F6-4BD5-8B72-6A4EDA6D394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55802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Judul Vertikal dan Te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Vertikal 1">
            <a:extLst>
              <a:ext uri="{FF2B5EF4-FFF2-40B4-BE49-F238E27FC236}">
                <a16:creationId xmlns:a16="http://schemas.microsoft.com/office/drawing/2014/main" id="{7349A910-72CA-0E05-4ED8-DB5285C1CD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d-ID"/>
              <a:t>Klik untuk mengedit gaya judul Master</a:t>
            </a:r>
          </a:p>
        </p:txBody>
      </p:sp>
      <p:sp>
        <p:nvSpPr>
          <p:cNvPr id="3" name="Tampungan Teks Vertikal 2">
            <a:extLst>
              <a:ext uri="{FF2B5EF4-FFF2-40B4-BE49-F238E27FC236}">
                <a16:creationId xmlns:a16="http://schemas.microsoft.com/office/drawing/2014/main" id="{0F413B09-4FC2-6C59-D4B3-14B7CCA4D9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</a:p>
        </p:txBody>
      </p:sp>
      <p:sp>
        <p:nvSpPr>
          <p:cNvPr id="4" name="Tampungan Tanggal 3">
            <a:extLst>
              <a:ext uri="{FF2B5EF4-FFF2-40B4-BE49-F238E27FC236}">
                <a16:creationId xmlns:a16="http://schemas.microsoft.com/office/drawing/2014/main" id="{99019722-5E32-0056-4737-050E6637C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DA78C-6891-4BAB-9944-9DE284A683BA}" type="datetimeFigureOut">
              <a:rPr lang="id-ID" smtClean="0"/>
              <a:t>22/09/2023</a:t>
            </a:fld>
            <a:endParaRPr lang="id-ID"/>
          </a:p>
        </p:txBody>
      </p:sp>
      <p:sp>
        <p:nvSpPr>
          <p:cNvPr id="5" name="Tampungan Kaki 4">
            <a:extLst>
              <a:ext uri="{FF2B5EF4-FFF2-40B4-BE49-F238E27FC236}">
                <a16:creationId xmlns:a16="http://schemas.microsoft.com/office/drawing/2014/main" id="{37CADE67-D179-807E-BA3F-BF7599B2C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Tampungan Nomor Slide 5">
            <a:extLst>
              <a:ext uri="{FF2B5EF4-FFF2-40B4-BE49-F238E27FC236}">
                <a16:creationId xmlns:a16="http://schemas.microsoft.com/office/drawing/2014/main" id="{81E8D973-7DF4-54D9-95B6-80172935E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53FA9-95F6-4BD5-8B72-6A4EDA6D394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48108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Judul dan Ko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3B4F8EE2-81F4-E361-C2BB-0646DAD73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6C42A2AB-0948-449A-E295-50F55DC828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</a:p>
        </p:txBody>
      </p:sp>
      <p:sp>
        <p:nvSpPr>
          <p:cNvPr id="4" name="Tampungan Tanggal 3">
            <a:extLst>
              <a:ext uri="{FF2B5EF4-FFF2-40B4-BE49-F238E27FC236}">
                <a16:creationId xmlns:a16="http://schemas.microsoft.com/office/drawing/2014/main" id="{011524EC-A74B-D90B-DCD4-75AB6CDC4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DA78C-6891-4BAB-9944-9DE284A683BA}" type="datetimeFigureOut">
              <a:rPr lang="id-ID" smtClean="0"/>
              <a:t>22/09/2023</a:t>
            </a:fld>
            <a:endParaRPr lang="id-ID"/>
          </a:p>
        </p:txBody>
      </p:sp>
      <p:sp>
        <p:nvSpPr>
          <p:cNvPr id="5" name="Tampungan Kaki 4">
            <a:extLst>
              <a:ext uri="{FF2B5EF4-FFF2-40B4-BE49-F238E27FC236}">
                <a16:creationId xmlns:a16="http://schemas.microsoft.com/office/drawing/2014/main" id="{6A6C8384-039F-1D31-3DAD-18CBC10C1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Tampungan Nomor Slide 5">
            <a:extLst>
              <a:ext uri="{FF2B5EF4-FFF2-40B4-BE49-F238E27FC236}">
                <a16:creationId xmlns:a16="http://schemas.microsoft.com/office/drawing/2014/main" id="{5B295C9A-7C54-28F9-46BF-9457CD74A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53FA9-95F6-4BD5-8B72-6A4EDA6D394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59145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eader Bagi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6754B504-51AE-040A-A0DC-5F88872B2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d-ID"/>
              <a:t>Klik untuk mengedit gaya judul Master</a:t>
            </a:r>
          </a:p>
        </p:txBody>
      </p:sp>
      <p:sp>
        <p:nvSpPr>
          <p:cNvPr id="3" name="Tampungan Teks 2">
            <a:extLst>
              <a:ext uri="{FF2B5EF4-FFF2-40B4-BE49-F238E27FC236}">
                <a16:creationId xmlns:a16="http://schemas.microsoft.com/office/drawing/2014/main" id="{9CE96AA3-E595-3A13-30AF-08A12C29B5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4" name="Tampungan Tanggal 3">
            <a:extLst>
              <a:ext uri="{FF2B5EF4-FFF2-40B4-BE49-F238E27FC236}">
                <a16:creationId xmlns:a16="http://schemas.microsoft.com/office/drawing/2014/main" id="{6DC271B1-9B04-B38B-1278-7E51F045F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DA78C-6891-4BAB-9944-9DE284A683BA}" type="datetimeFigureOut">
              <a:rPr lang="id-ID" smtClean="0"/>
              <a:t>22/09/2023</a:t>
            </a:fld>
            <a:endParaRPr lang="id-ID"/>
          </a:p>
        </p:txBody>
      </p:sp>
      <p:sp>
        <p:nvSpPr>
          <p:cNvPr id="5" name="Tampungan Kaki 4">
            <a:extLst>
              <a:ext uri="{FF2B5EF4-FFF2-40B4-BE49-F238E27FC236}">
                <a16:creationId xmlns:a16="http://schemas.microsoft.com/office/drawing/2014/main" id="{CCE6BE53-2B96-16FA-AC7D-18B492017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Tampungan Nomor Slide 5">
            <a:extLst>
              <a:ext uri="{FF2B5EF4-FFF2-40B4-BE49-F238E27FC236}">
                <a16:creationId xmlns:a16="http://schemas.microsoft.com/office/drawing/2014/main" id="{571F0D61-087E-F8A2-5529-1F67655A1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53FA9-95F6-4BD5-8B72-6A4EDA6D394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28406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 Ko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1B358551-7C63-2DB4-7D50-74488FBED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2A2A6C3E-3EEE-E5D1-641D-E63061211B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</a:p>
        </p:txBody>
      </p:sp>
      <p:sp>
        <p:nvSpPr>
          <p:cNvPr id="4" name="Tampungan Konten 3">
            <a:extLst>
              <a:ext uri="{FF2B5EF4-FFF2-40B4-BE49-F238E27FC236}">
                <a16:creationId xmlns:a16="http://schemas.microsoft.com/office/drawing/2014/main" id="{21E41A93-8520-06C7-6811-ED28563422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</a:p>
        </p:txBody>
      </p:sp>
      <p:sp>
        <p:nvSpPr>
          <p:cNvPr id="5" name="Tampungan Tanggal 4">
            <a:extLst>
              <a:ext uri="{FF2B5EF4-FFF2-40B4-BE49-F238E27FC236}">
                <a16:creationId xmlns:a16="http://schemas.microsoft.com/office/drawing/2014/main" id="{EA0BD26D-9CC6-7F47-73DD-8FC595F38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DA78C-6891-4BAB-9944-9DE284A683BA}" type="datetimeFigureOut">
              <a:rPr lang="id-ID" smtClean="0"/>
              <a:t>22/09/2023</a:t>
            </a:fld>
            <a:endParaRPr lang="id-ID"/>
          </a:p>
        </p:txBody>
      </p:sp>
      <p:sp>
        <p:nvSpPr>
          <p:cNvPr id="6" name="Tampungan Kaki 5">
            <a:extLst>
              <a:ext uri="{FF2B5EF4-FFF2-40B4-BE49-F238E27FC236}">
                <a16:creationId xmlns:a16="http://schemas.microsoft.com/office/drawing/2014/main" id="{00222920-2782-FC8E-0A84-5A913C663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Tampungan Nomor Slide 6">
            <a:extLst>
              <a:ext uri="{FF2B5EF4-FFF2-40B4-BE49-F238E27FC236}">
                <a16:creationId xmlns:a16="http://schemas.microsoft.com/office/drawing/2014/main" id="{5DB4752F-9ECE-8642-7059-7DEC637DE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53FA9-95F6-4BD5-8B72-6A4EDA6D394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69261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erbandi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9F61A7A9-545B-2002-9C31-A7A132481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d-ID"/>
              <a:t>Klik untuk mengedit gaya judul Master</a:t>
            </a:r>
          </a:p>
        </p:txBody>
      </p:sp>
      <p:sp>
        <p:nvSpPr>
          <p:cNvPr id="3" name="Tampungan Teks 2">
            <a:extLst>
              <a:ext uri="{FF2B5EF4-FFF2-40B4-BE49-F238E27FC236}">
                <a16:creationId xmlns:a16="http://schemas.microsoft.com/office/drawing/2014/main" id="{8F5F99C8-8AF2-92EC-8B2B-CB0DAC8860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4" name="Tampungan Konten 3">
            <a:extLst>
              <a:ext uri="{FF2B5EF4-FFF2-40B4-BE49-F238E27FC236}">
                <a16:creationId xmlns:a16="http://schemas.microsoft.com/office/drawing/2014/main" id="{DCC3DD10-3F41-AD70-9C17-1948D20791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</a:p>
        </p:txBody>
      </p:sp>
      <p:sp>
        <p:nvSpPr>
          <p:cNvPr id="5" name="Tampungan Teks 4">
            <a:extLst>
              <a:ext uri="{FF2B5EF4-FFF2-40B4-BE49-F238E27FC236}">
                <a16:creationId xmlns:a16="http://schemas.microsoft.com/office/drawing/2014/main" id="{8EA4CD54-B2E0-1EA0-C2BA-1DD99AE212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6" name="Tampungan Konten 5">
            <a:extLst>
              <a:ext uri="{FF2B5EF4-FFF2-40B4-BE49-F238E27FC236}">
                <a16:creationId xmlns:a16="http://schemas.microsoft.com/office/drawing/2014/main" id="{B1A71A09-A5AD-8F03-C89C-C717203353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</a:p>
        </p:txBody>
      </p:sp>
      <p:sp>
        <p:nvSpPr>
          <p:cNvPr id="7" name="Tampungan Tanggal 6">
            <a:extLst>
              <a:ext uri="{FF2B5EF4-FFF2-40B4-BE49-F238E27FC236}">
                <a16:creationId xmlns:a16="http://schemas.microsoft.com/office/drawing/2014/main" id="{95266BAD-40F1-5858-94E7-E94404B1E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DA78C-6891-4BAB-9944-9DE284A683BA}" type="datetimeFigureOut">
              <a:rPr lang="id-ID" smtClean="0"/>
              <a:t>22/09/2023</a:t>
            </a:fld>
            <a:endParaRPr lang="id-ID"/>
          </a:p>
        </p:txBody>
      </p:sp>
      <p:sp>
        <p:nvSpPr>
          <p:cNvPr id="8" name="Tampungan Kaki 7">
            <a:extLst>
              <a:ext uri="{FF2B5EF4-FFF2-40B4-BE49-F238E27FC236}">
                <a16:creationId xmlns:a16="http://schemas.microsoft.com/office/drawing/2014/main" id="{B0484121-7C37-2855-9B35-4ACF7FA1D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Tampungan Nomor Slide 8">
            <a:extLst>
              <a:ext uri="{FF2B5EF4-FFF2-40B4-BE49-F238E27FC236}">
                <a16:creationId xmlns:a16="http://schemas.microsoft.com/office/drawing/2014/main" id="{7269D9C5-79DB-E23A-CD3A-9D0AC36A9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53FA9-95F6-4BD5-8B72-6A4EDA6D394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08834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udul S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F0DCB318-2AE9-9512-17C8-57B19351F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</a:p>
        </p:txBody>
      </p:sp>
      <p:sp>
        <p:nvSpPr>
          <p:cNvPr id="3" name="Tampungan Tanggal 2">
            <a:extLst>
              <a:ext uri="{FF2B5EF4-FFF2-40B4-BE49-F238E27FC236}">
                <a16:creationId xmlns:a16="http://schemas.microsoft.com/office/drawing/2014/main" id="{A21F2FDC-5B94-83F3-47AF-79B495E21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DA78C-6891-4BAB-9944-9DE284A683BA}" type="datetimeFigureOut">
              <a:rPr lang="id-ID" smtClean="0"/>
              <a:t>22/09/2023</a:t>
            </a:fld>
            <a:endParaRPr lang="id-ID"/>
          </a:p>
        </p:txBody>
      </p:sp>
      <p:sp>
        <p:nvSpPr>
          <p:cNvPr id="4" name="Tampungan Kaki 3">
            <a:extLst>
              <a:ext uri="{FF2B5EF4-FFF2-40B4-BE49-F238E27FC236}">
                <a16:creationId xmlns:a16="http://schemas.microsoft.com/office/drawing/2014/main" id="{D6DD7F4F-A2B7-E1F2-AC53-A37EF083D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Tampungan Nomor Slide 4">
            <a:extLst>
              <a:ext uri="{FF2B5EF4-FFF2-40B4-BE49-F238E27FC236}">
                <a16:creationId xmlns:a16="http://schemas.microsoft.com/office/drawing/2014/main" id="{8158593F-8D3C-7726-E904-1D55EB5F6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53FA9-95F6-4BD5-8B72-6A4EDA6D394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19867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Koso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Tanggal 1">
            <a:extLst>
              <a:ext uri="{FF2B5EF4-FFF2-40B4-BE49-F238E27FC236}">
                <a16:creationId xmlns:a16="http://schemas.microsoft.com/office/drawing/2014/main" id="{27349018-11B0-5F13-A97F-26AA4FCAD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DA78C-6891-4BAB-9944-9DE284A683BA}" type="datetimeFigureOut">
              <a:rPr lang="id-ID" smtClean="0"/>
              <a:t>22/09/2023</a:t>
            </a:fld>
            <a:endParaRPr lang="id-ID"/>
          </a:p>
        </p:txBody>
      </p:sp>
      <p:sp>
        <p:nvSpPr>
          <p:cNvPr id="3" name="Tampungan Kaki 2">
            <a:extLst>
              <a:ext uri="{FF2B5EF4-FFF2-40B4-BE49-F238E27FC236}">
                <a16:creationId xmlns:a16="http://schemas.microsoft.com/office/drawing/2014/main" id="{534F580D-420D-290C-FA45-BE431EC15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Tampungan Nomor Slide 3">
            <a:extLst>
              <a:ext uri="{FF2B5EF4-FFF2-40B4-BE49-F238E27FC236}">
                <a16:creationId xmlns:a16="http://schemas.microsoft.com/office/drawing/2014/main" id="{747EC87B-47CB-3D32-E681-75C341BC6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53FA9-95F6-4BD5-8B72-6A4EDA6D394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71735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Konten dengan Ketera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15006045-6E09-E9F2-0901-589F82F20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d-ID"/>
              <a:t>Klik untuk mengedit gaya judul Master</a:t>
            </a:r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9996E2FC-0670-55B2-6DDD-5E8E4BF0F0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</a:p>
        </p:txBody>
      </p:sp>
      <p:sp>
        <p:nvSpPr>
          <p:cNvPr id="4" name="Tampungan Teks 3">
            <a:extLst>
              <a:ext uri="{FF2B5EF4-FFF2-40B4-BE49-F238E27FC236}">
                <a16:creationId xmlns:a16="http://schemas.microsoft.com/office/drawing/2014/main" id="{6913CBAC-40F4-8090-5982-0B4A1568B5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5" name="Tampungan Tanggal 4">
            <a:extLst>
              <a:ext uri="{FF2B5EF4-FFF2-40B4-BE49-F238E27FC236}">
                <a16:creationId xmlns:a16="http://schemas.microsoft.com/office/drawing/2014/main" id="{E895BA4B-0AC3-CECD-AC76-4AD238D31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DA78C-6891-4BAB-9944-9DE284A683BA}" type="datetimeFigureOut">
              <a:rPr lang="id-ID" smtClean="0"/>
              <a:t>22/09/2023</a:t>
            </a:fld>
            <a:endParaRPr lang="id-ID"/>
          </a:p>
        </p:txBody>
      </p:sp>
      <p:sp>
        <p:nvSpPr>
          <p:cNvPr id="6" name="Tampungan Kaki 5">
            <a:extLst>
              <a:ext uri="{FF2B5EF4-FFF2-40B4-BE49-F238E27FC236}">
                <a16:creationId xmlns:a16="http://schemas.microsoft.com/office/drawing/2014/main" id="{5E74FCE9-05E6-1C29-6815-3F6DE18EE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Tampungan Nomor Slide 6">
            <a:extLst>
              <a:ext uri="{FF2B5EF4-FFF2-40B4-BE49-F238E27FC236}">
                <a16:creationId xmlns:a16="http://schemas.microsoft.com/office/drawing/2014/main" id="{C63AB16E-D8A3-4406-639E-4F752F86D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53FA9-95F6-4BD5-8B72-6A4EDA6D394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85916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Gambar dengan Ketera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3E3B20B7-BDB3-C88D-FC3B-595B0B424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d-ID"/>
              <a:t>Klik untuk mengedit gaya judul Master</a:t>
            </a:r>
          </a:p>
        </p:txBody>
      </p:sp>
      <p:sp>
        <p:nvSpPr>
          <p:cNvPr id="3" name="Tampungan Gambar 2">
            <a:extLst>
              <a:ext uri="{FF2B5EF4-FFF2-40B4-BE49-F238E27FC236}">
                <a16:creationId xmlns:a16="http://schemas.microsoft.com/office/drawing/2014/main" id="{4CC83E4D-08D7-51B2-5376-AFAEAE479F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ampungan Teks 3">
            <a:extLst>
              <a:ext uri="{FF2B5EF4-FFF2-40B4-BE49-F238E27FC236}">
                <a16:creationId xmlns:a16="http://schemas.microsoft.com/office/drawing/2014/main" id="{784E3939-9DE1-6D97-67F3-3500F979FE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5" name="Tampungan Tanggal 4">
            <a:extLst>
              <a:ext uri="{FF2B5EF4-FFF2-40B4-BE49-F238E27FC236}">
                <a16:creationId xmlns:a16="http://schemas.microsoft.com/office/drawing/2014/main" id="{2AB1616C-0013-B178-5F1A-EBEB23BA7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DA78C-6891-4BAB-9944-9DE284A683BA}" type="datetimeFigureOut">
              <a:rPr lang="id-ID" smtClean="0"/>
              <a:t>22/09/2023</a:t>
            </a:fld>
            <a:endParaRPr lang="id-ID"/>
          </a:p>
        </p:txBody>
      </p:sp>
      <p:sp>
        <p:nvSpPr>
          <p:cNvPr id="6" name="Tampungan Kaki 5">
            <a:extLst>
              <a:ext uri="{FF2B5EF4-FFF2-40B4-BE49-F238E27FC236}">
                <a16:creationId xmlns:a16="http://schemas.microsoft.com/office/drawing/2014/main" id="{AEDD80A8-8969-08EE-BEB2-0D241AD6C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Tampungan Nomor Slide 6">
            <a:extLst>
              <a:ext uri="{FF2B5EF4-FFF2-40B4-BE49-F238E27FC236}">
                <a16:creationId xmlns:a16="http://schemas.microsoft.com/office/drawing/2014/main" id="{3446E3DB-9156-A240-8EDA-F9E4797A9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53FA9-95F6-4BD5-8B72-6A4EDA6D394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19195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Judul 1">
            <a:extLst>
              <a:ext uri="{FF2B5EF4-FFF2-40B4-BE49-F238E27FC236}">
                <a16:creationId xmlns:a16="http://schemas.microsoft.com/office/drawing/2014/main" id="{A85CB430-DE4F-F87D-D5F2-525CF0D0E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d-ID"/>
              <a:t>Klik untuk mengedit gaya judul Master</a:t>
            </a:r>
          </a:p>
        </p:txBody>
      </p:sp>
      <p:sp>
        <p:nvSpPr>
          <p:cNvPr id="3" name="Tampungan Teks 2">
            <a:extLst>
              <a:ext uri="{FF2B5EF4-FFF2-40B4-BE49-F238E27FC236}">
                <a16:creationId xmlns:a16="http://schemas.microsoft.com/office/drawing/2014/main" id="{4B54DFEF-CABF-0CCE-35E3-775DA0BC1F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</a:p>
        </p:txBody>
      </p:sp>
      <p:sp>
        <p:nvSpPr>
          <p:cNvPr id="4" name="Tampungan Tanggal 3">
            <a:extLst>
              <a:ext uri="{FF2B5EF4-FFF2-40B4-BE49-F238E27FC236}">
                <a16:creationId xmlns:a16="http://schemas.microsoft.com/office/drawing/2014/main" id="{BA538E27-9FDB-FADB-67A2-C74BC05B9F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5DA78C-6891-4BAB-9944-9DE284A683BA}" type="datetimeFigureOut">
              <a:rPr lang="id-ID" smtClean="0"/>
              <a:t>22/09/2023</a:t>
            </a:fld>
            <a:endParaRPr lang="id-ID"/>
          </a:p>
        </p:txBody>
      </p:sp>
      <p:sp>
        <p:nvSpPr>
          <p:cNvPr id="5" name="Tampungan Kaki 4">
            <a:extLst>
              <a:ext uri="{FF2B5EF4-FFF2-40B4-BE49-F238E27FC236}">
                <a16:creationId xmlns:a16="http://schemas.microsoft.com/office/drawing/2014/main" id="{28E508E6-F913-06EA-CD9D-321C972D5F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Tampungan Nomor Slide 5">
            <a:extLst>
              <a:ext uri="{FF2B5EF4-FFF2-40B4-BE49-F238E27FC236}">
                <a16:creationId xmlns:a16="http://schemas.microsoft.com/office/drawing/2014/main" id="{73C63137-DBAB-1863-850B-628C9E6FF4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353FA9-95F6-4BD5-8B72-6A4EDA6D394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52690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5672ABA5-868D-2CFA-DF3E-E6106DDF90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Variasi</a:t>
            </a:r>
            <a:r>
              <a:rPr lang="en-US" dirty="0"/>
              <a:t> Mesh</a:t>
            </a:r>
            <a:endParaRPr lang="id-ID" dirty="0"/>
          </a:p>
        </p:txBody>
      </p:sp>
      <p:sp>
        <p:nvSpPr>
          <p:cNvPr id="3" name="Subjudul 2">
            <a:extLst>
              <a:ext uri="{FF2B5EF4-FFF2-40B4-BE49-F238E27FC236}">
                <a16:creationId xmlns:a16="http://schemas.microsoft.com/office/drawing/2014/main" id="{581C4E9E-2782-C297-ADAA-C947084FE9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 bola = 1 bola</a:t>
            </a:r>
          </a:p>
          <a:p>
            <a:r>
              <a:rPr lang="en-US" dirty="0"/>
              <a:t>r = 50 nm</a:t>
            </a:r>
          </a:p>
          <a:p>
            <a:r>
              <a:rPr lang="en-US" dirty="0" err="1"/>
              <a:t>Bahan</a:t>
            </a:r>
            <a:r>
              <a:rPr lang="en-US" dirty="0"/>
              <a:t> = </a:t>
            </a:r>
            <a:r>
              <a:rPr lang="en-US" dirty="0" err="1"/>
              <a:t>Silikon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9157609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Tampungan Konten 2">
                <a:extLst>
                  <a:ext uri="{FF2B5EF4-FFF2-40B4-BE49-F238E27FC236}">
                    <a16:creationId xmlns:a16="http://schemas.microsoft.com/office/drawing/2014/main" id="{D550921D-0D61-3345-09AE-6A274F1ECE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571500"/>
                <a:ext cx="10515600" cy="5605463"/>
              </a:xfrm>
            </p:spPr>
            <p:txBody>
              <a:bodyPr/>
              <a:lstStyle/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d-ID" sz="1800" i="1" kern="100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𝑊</m:t>
                          </m:r>
                        </m:e>
                        <m:sub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4</m:t>
                          </m:r>
                        </m:sub>
                      </m:sSub>
                      <m:r>
                        <a:rPr lang="en-US" sz="1800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id-ID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id-ID" sz="1800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5+4−1</m:t>
                              </m:r>
                            </m:e>
                          </m:d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!</m:t>
                          </m:r>
                        </m:num>
                        <m:den>
                          <m:d>
                            <m:dPr>
                              <m:ctrlPr>
                                <a:rPr lang="id-ID" sz="1800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5−1</m:t>
                              </m:r>
                            </m:e>
                          </m:d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!4!</m:t>
                          </m:r>
                        </m:den>
                      </m:f>
                      <m:r>
                        <a:rPr lang="en-US" sz="1800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=70</m:t>
                      </m:r>
                    </m:oMath>
                  </m:oMathPara>
                </a14:m>
                <a:endParaRPr lang="id-ID" sz="1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d-ID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𝑊</m:t>
                          </m:r>
                        </m:e>
                        <m:sub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5</m:t>
                          </m:r>
                        </m:sub>
                      </m:sSub>
                      <m:r>
                        <a:rPr lang="en-US" sz="1800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id-ID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id-ID" sz="1800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5+5−1</m:t>
                              </m:r>
                            </m:e>
                          </m:d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!</m:t>
                          </m:r>
                        </m:num>
                        <m:den>
                          <m:d>
                            <m:dPr>
                              <m:ctrlPr>
                                <a:rPr lang="id-ID" sz="1800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5−1</m:t>
                              </m:r>
                            </m:e>
                          </m:d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!5!</m:t>
                          </m:r>
                        </m:den>
                      </m:f>
                      <m:r>
                        <a:rPr lang="en-US" sz="1800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=126</m:t>
                      </m:r>
                    </m:oMath>
                  </m:oMathPara>
                </a14:m>
                <a:endParaRPr lang="id-ID" sz="1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r>
                  <a:rPr lang="en-US" sz="1800" kern="1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Sehingga</a:t>
                </a:r>
                <a:endParaRPr lang="id-ID" sz="1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𝑊</m:t>
                      </m:r>
                      <m:r>
                        <a:rPr lang="en-US" sz="1800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id-ID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𝑊</m:t>
                          </m:r>
                        </m:e>
                        <m:sub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sz="1800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∙</m:t>
                      </m:r>
                      <m:sSub>
                        <m:sSubPr>
                          <m:ctrlPr>
                            <a:rPr lang="id-ID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𝑊</m:t>
                          </m:r>
                        </m:e>
                        <m:sub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</m:sSub>
                      <m:r>
                        <a:rPr lang="en-US" sz="1800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∙</m:t>
                      </m:r>
                      <m:sSub>
                        <m:sSubPr>
                          <m:ctrlPr>
                            <a:rPr lang="id-ID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𝑊</m:t>
                          </m:r>
                        </m:e>
                        <m:sub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3</m:t>
                          </m:r>
                        </m:sub>
                      </m:sSub>
                      <m:r>
                        <a:rPr lang="en-US" sz="1800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∙</m:t>
                      </m:r>
                      <m:sSub>
                        <m:sSubPr>
                          <m:ctrlPr>
                            <a:rPr lang="id-ID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𝑊</m:t>
                          </m:r>
                        </m:e>
                        <m:sub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4</m:t>
                          </m:r>
                        </m:sub>
                      </m:sSub>
                      <m:r>
                        <a:rPr lang="en-US" sz="1800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∙</m:t>
                      </m:r>
                      <m:sSub>
                        <m:sSubPr>
                          <m:ctrlPr>
                            <a:rPr lang="id-ID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𝑊</m:t>
                          </m:r>
                        </m:e>
                        <m:sub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id-ID" sz="1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𝑊</m:t>
                      </m:r>
                      <m:r>
                        <a:rPr lang="en-US" sz="1800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=5∙15∙35∙70∙126</m:t>
                      </m:r>
                    </m:oMath>
                  </m:oMathPara>
                </a14:m>
                <a:endParaRPr lang="id-ID" sz="1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𝑊</m:t>
                      </m:r>
                      <m:r>
                        <a:rPr lang="en-US" sz="1800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=23.152.500</m:t>
                      </m:r>
                    </m:oMath>
                  </m:oMathPara>
                </a14:m>
                <a:endParaRPr lang="en-US" sz="1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r>
                  <a:rPr lang="en-US" sz="1800" kern="100" dirty="0" err="1"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Terdapat</a:t>
                </a:r>
                <a:r>
                  <a:rPr lang="en-US" sz="1800" kern="100" dirty="0"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23 </a:t>
                </a:r>
                <a:r>
                  <a:rPr lang="en-US" sz="1800" kern="100" dirty="0" err="1"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juta</a:t>
                </a:r>
                <a:r>
                  <a:rPr lang="en-US" sz="1800" kern="100" dirty="0"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800" kern="100" dirty="0" err="1"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lebih</a:t>
                </a:r>
                <a:r>
                  <a:rPr lang="en-US" sz="1800" kern="100" dirty="0"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800" kern="100" dirty="0" err="1"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jumlah</a:t>
                </a:r>
                <a:r>
                  <a:rPr lang="en-US" sz="1800" kern="100" dirty="0"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800" kern="100" dirty="0" err="1"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penyusunan</a:t>
                </a:r>
                <a:r>
                  <a:rPr lang="en-US" sz="1800" kern="100" dirty="0"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800" kern="100" dirty="0" err="1"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sistem</a:t>
                </a:r>
                <a:r>
                  <a:rPr lang="en-US" sz="1800" kern="100" dirty="0"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800" kern="100" dirty="0" err="1"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dalam</a:t>
                </a:r>
                <a:r>
                  <a:rPr lang="en-US" sz="1800" kern="100" dirty="0"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800" kern="100" dirty="0" err="1"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assembli</a:t>
                </a:r>
                <a:r>
                  <a:rPr lang="en-US" sz="1800" kern="100"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.</a:t>
                </a:r>
                <a:endParaRPr lang="id-ID" sz="1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id-ID" dirty="0"/>
              </a:p>
            </p:txBody>
          </p:sp>
        </mc:Choice>
        <mc:Fallback>
          <p:sp>
            <p:nvSpPr>
              <p:cNvPr id="3" name="Tampungan Konten 2">
                <a:extLst>
                  <a:ext uri="{FF2B5EF4-FFF2-40B4-BE49-F238E27FC236}">
                    <a16:creationId xmlns:a16="http://schemas.microsoft.com/office/drawing/2014/main" id="{D550921D-0D61-3345-09AE-6A274F1ECE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571500"/>
                <a:ext cx="10515600" cy="5605463"/>
              </a:xfrm>
              <a:blipFill>
                <a:blip r:embed="rId2"/>
                <a:stretch>
                  <a:fillRect l="-522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905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B11CC155-F0B5-AB1D-644E-E38E85852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Mesh = 464 (coarse)</a:t>
            </a:r>
            <a:endParaRPr lang="id-ID" dirty="0"/>
          </a:p>
        </p:txBody>
      </p:sp>
      <p:pic>
        <p:nvPicPr>
          <p:cNvPr id="4" name="Gambar 3">
            <a:extLst>
              <a:ext uri="{FF2B5EF4-FFF2-40B4-BE49-F238E27FC236}">
                <a16:creationId xmlns:a16="http://schemas.microsoft.com/office/drawing/2014/main" id="{855135B1-C5FB-AB9C-55A4-9725383250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1501" y="1982629"/>
            <a:ext cx="4427670" cy="3372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463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B11CC155-F0B5-AB1D-644E-E38E85852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Mesh = 464 (coarse), t = 30 </a:t>
            </a:r>
            <a:r>
              <a:rPr lang="en-US" dirty="0" err="1"/>
              <a:t>menit</a:t>
            </a:r>
            <a:endParaRPr lang="id-ID" dirty="0"/>
          </a:p>
        </p:txBody>
      </p:sp>
      <p:pic>
        <p:nvPicPr>
          <p:cNvPr id="6" name="Gambar 5">
            <a:extLst>
              <a:ext uri="{FF2B5EF4-FFF2-40B4-BE49-F238E27FC236}">
                <a16:creationId xmlns:a16="http://schemas.microsoft.com/office/drawing/2014/main" id="{582BDFB3-B974-E85D-9881-A7729938B1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6213" y="1459845"/>
            <a:ext cx="5277587" cy="4829849"/>
          </a:xfrm>
          <a:prstGeom prst="rect">
            <a:avLst/>
          </a:prstGeom>
        </p:spPr>
      </p:pic>
      <p:pic>
        <p:nvPicPr>
          <p:cNvPr id="3" name="Gambar 2">
            <a:extLst>
              <a:ext uri="{FF2B5EF4-FFF2-40B4-BE49-F238E27FC236}">
                <a16:creationId xmlns:a16="http://schemas.microsoft.com/office/drawing/2014/main" id="{C3245D55-3F7D-FED5-32C8-E037ED6C10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582" y="1690688"/>
            <a:ext cx="5466146" cy="3985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641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B11CC155-F0B5-AB1D-644E-E38E85852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Mesh = 834 (normal), t = 1 jam</a:t>
            </a:r>
            <a:endParaRPr lang="id-ID" dirty="0"/>
          </a:p>
        </p:txBody>
      </p:sp>
      <p:pic>
        <p:nvPicPr>
          <p:cNvPr id="4" name="Gambar 3">
            <a:extLst>
              <a:ext uri="{FF2B5EF4-FFF2-40B4-BE49-F238E27FC236}">
                <a16:creationId xmlns:a16="http://schemas.microsoft.com/office/drawing/2014/main" id="{E907709B-5961-0378-073F-A2E4B8BADE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6148" y="1462056"/>
            <a:ext cx="5363323" cy="4858428"/>
          </a:xfrm>
          <a:prstGeom prst="rect">
            <a:avLst/>
          </a:prstGeom>
        </p:spPr>
      </p:pic>
      <p:pic>
        <p:nvPicPr>
          <p:cNvPr id="5" name="Gambar 4">
            <a:extLst>
              <a:ext uri="{FF2B5EF4-FFF2-40B4-BE49-F238E27FC236}">
                <a16:creationId xmlns:a16="http://schemas.microsoft.com/office/drawing/2014/main" id="{7BF9D030-9012-3AB0-45FB-0E89E857AB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945" y="1690688"/>
            <a:ext cx="5734850" cy="4401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6171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B11CC155-F0B5-AB1D-644E-E38E85852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Mesh = 1320 (fine), t = 3-4 jam</a:t>
            </a:r>
            <a:endParaRPr lang="id-ID" dirty="0"/>
          </a:p>
        </p:txBody>
      </p:sp>
      <p:pic>
        <p:nvPicPr>
          <p:cNvPr id="4" name="Gambar 3">
            <a:extLst>
              <a:ext uri="{FF2B5EF4-FFF2-40B4-BE49-F238E27FC236}">
                <a16:creationId xmlns:a16="http://schemas.microsoft.com/office/drawing/2014/main" id="{10A37315-56D4-7284-7CB0-3E45DE047D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1767817"/>
            <a:ext cx="4860654" cy="3832884"/>
          </a:xfrm>
          <a:prstGeom prst="rect">
            <a:avLst/>
          </a:prstGeom>
        </p:spPr>
      </p:pic>
      <p:pic>
        <p:nvPicPr>
          <p:cNvPr id="3" name="Gambar 2">
            <a:extLst>
              <a:ext uri="{FF2B5EF4-FFF2-40B4-BE49-F238E27FC236}">
                <a16:creationId xmlns:a16="http://schemas.microsoft.com/office/drawing/2014/main" id="{2F3A3370-C386-6A27-64E4-A8A17CF0CE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9461" y="1278861"/>
            <a:ext cx="5353797" cy="481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541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B11CC155-F0B5-AB1D-644E-E38E85852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Mesh = 2812 (finer), t = 12 jam </a:t>
            </a:r>
            <a:endParaRPr lang="id-ID" dirty="0"/>
          </a:p>
        </p:txBody>
      </p:sp>
      <p:pic>
        <p:nvPicPr>
          <p:cNvPr id="4" name="Gambar 3">
            <a:extLst>
              <a:ext uri="{FF2B5EF4-FFF2-40B4-BE49-F238E27FC236}">
                <a16:creationId xmlns:a16="http://schemas.microsoft.com/office/drawing/2014/main" id="{D13C9890-C810-712D-839C-9A3106E2FE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5858693" cy="4534533"/>
          </a:xfrm>
          <a:prstGeom prst="rect">
            <a:avLst/>
          </a:prstGeom>
        </p:spPr>
      </p:pic>
      <p:pic>
        <p:nvPicPr>
          <p:cNvPr id="3" name="Gambar 2">
            <a:extLst>
              <a:ext uri="{FF2B5EF4-FFF2-40B4-BE49-F238E27FC236}">
                <a16:creationId xmlns:a16="http://schemas.microsoft.com/office/drawing/2014/main" id="{2EABACEB-B075-CA5F-0D02-06A9442B7A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6893" y="1414425"/>
            <a:ext cx="5353797" cy="481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3801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B11CC155-F0B5-AB1D-644E-E38E85852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Mesh = 6578 (extra finer), </a:t>
            </a:r>
            <a:r>
              <a:rPr lang="en-US" dirty="0" err="1"/>
              <a:t>tidak</a:t>
            </a:r>
            <a:r>
              <a:rPr lang="en-US" dirty="0"/>
              <a:t> di run </a:t>
            </a:r>
            <a:endParaRPr lang="id-ID" dirty="0"/>
          </a:p>
        </p:txBody>
      </p:sp>
      <p:pic>
        <p:nvPicPr>
          <p:cNvPr id="4" name="Gambar 3">
            <a:extLst>
              <a:ext uri="{FF2B5EF4-FFF2-40B4-BE49-F238E27FC236}">
                <a16:creationId xmlns:a16="http://schemas.microsoft.com/office/drawing/2014/main" id="{F97A7CB4-8722-BC68-FA88-17EE671623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942" y="1690688"/>
            <a:ext cx="5982535" cy="4505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1734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B11CC155-F0B5-AB1D-644E-E38E85852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Mesh = 19704 (extremely finer),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/>
              <a:t>di run</a:t>
            </a:r>
            <a:endParaRPr lang="id-ID" dirty="0"/>
          </a:p>
        </p:txBody>
      </p:sp>
      <p:pic>
        <p:nvPicPr>
          <p:cNvPr id="4" name="Gambar 3">
            <a:extLst>
              <a:ext uri="{FF2B5EF4-FFF2-40B4-BE49-F238E27FC236}">
                <a16:creationId xmlns:a16="http://schemas.microsoft.com/office/drawing/2014/main" id="{A7DB9533-D487-84BC-F6EF-5DC61885E9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034" y="1623378"/>
            <a:ext cx="5887272" cy="4553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3712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61BF1681-E9AF-5F2C-183A-23748CC56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Statistika</a:t>
            </a:r>
            <a:r>
              <a:rPr lang="en-US" dirty="0"/>
              <a:t> Bose-Einstein (</a:t>
            </a:r>
            <a:r>
              <a:rPr lang="en-US" dirty="0" err="1"/>
              <a:t>partikel</a:t>
            </a:r>
            <a:r>
              <a:rPr lang="en-US" dirty="0"/>
              <a:t> </a:t>
            </a:r>
            <a:r>
              <a:rPr lang="en-US" dirty="0" err="1"/>
              <a:t>tak</a:t>
            </a:r>
            <a:r>
              <a:rPr lang="en-US" dirty="0"/>
              <a:t> </a:t>
            </a:r>
            <a:r>
              <a:rPr lang="en-US" dirty="0" err="1"/>
              <a:t>terbedakan</a:t>
            </a:r>
            <a:r>
              <a:rPr lang="en-US" dirty="0"/>
              <a:t>)</a:t>
            </a:r>
            <a:endParaRPr lang="id-ID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ampungan Konten 2">
                <a:extLst>
                  <a:ext uri="{FF2B5EF4-FFF2-40B4-BE49-F238E27FC236}">
                    <a16:creationId xmlns:a16="http://schemas.microsoft.com/office/drawing/2014/main" id="{0CE6618F-F66F-107A-43A8-47B8CAE0693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r>
                  <a:rPr lang="en-US" sz="1800" kern="1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Jumlah</a:t>
                </a:r>
                <a:r>
                  <a:rPr lang="en-US" sz="18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800" kern="1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penyusunan</a:t>
                </a:r>
                <a:r>
                  <a:rPr lang="en-US" sz="18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800" kern="1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sistem-sistem</a:t>
                </a:r>
                <a:r>
                  <a:rPr lang="en-US" sz="18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800" kern="1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dalam</a:t>
                </a:r>
                <a:r>
                  <a:rPr lang="en-US" sz="18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800" kern="1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assembli</a:t>
                </a:r>
                <a:r>
                  <a:rPr lang="en-US" sz="18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boson </a:t>
                </a:r>
                <a:r>
                  <a:rPr lang="en-US" sz="1800" kern="1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adalah</a:t>
                </a:r>
                <a:endParaRPr lang="id-ID" sz="1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𝑊</m:t>
                      </m:r>
                      <m:r>
                        <a:rPr lang="en-US" sz="1800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=</m:t>
                      </m:r>
                      <m:nary>
                        <m:naryPr>
                          <m:chr m:val="∏"/>
                          <m:limLoc m:val="undOvr"/>
                          <m:ctrlPr>
                            <a:rPr lang="id-ID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naryPr>
                        <m:sub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𝑠</m:t>
                          </m:r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𝑀</m:t>
                          </m:r>
                        </m:sup>
                        <m:e>
                          <m:f>
                            <m:fPr>
                              <m:ctrlPr>
                                <a:rPr lang="id-ID" sz="1800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id-ID" sz="1800" i="1" kern="10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id-ID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Arial" panose="020B0604020202020204" pitchFamily="34" charset="0"/>
                                        </a:rPr>
                                        <m:t>𝑔</m:t>
                                      </m:r>
                                    </m:e>
                                    <m:sub>
                                      <m:r>
                                        <a:rPr lang="en-US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Arial" panose="020B0604020202020204" pitchFamily="34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  <m:r>
                                    <a:rPr lang="en-US" sz="1800" i="1" kern="10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id-ID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Arial" panose="020B0604020202020204" pitchFamily="34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Arial" panose="020B0604020202020204" pitchFamily="34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  <m:r>
                                    <a:rPr lang="en-US" sz="1800" i="1" kern="10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!</m:t>
                              </m:r>
                            </m:num>
                            <m:den>
                              <m:d>
                                <m:dPr>
                                  <m:ctrlPr>
                                    <a:rPr lang="id-ID" sz="1800" i="1" kern="10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id-ID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Arial" panose="020B0604020202020204" pitchFamily="34" charset="0"/>
                                        </a:rPr>
                                        <m:t>𝑔</m:t>
                                      </m:r>
                                    </m:e>
                                    <m:sub>
                                      <m:r>
                                        <a:rPr lang="en-US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Arial" panose="020B0604020202020204" pitchFamily="34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  <m:r>
                                    <a:rPr lang="en-US" sz="1800" i="1" kern="10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!</m:t>
                              </m:r>
                              <m:sSub>
                                <m:sSubPr>
                                  <m:ctrlPr>
                                    <a:rPr lang="id-ID" sz="1800" i="1" kern="10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 kern="10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1800" i="1" kern="10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  <m:t>𝑠</m:t>
                                  </m:r>
                                </m:sub>
                              </m:sSub>
                              <m: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!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id-ID" sz="1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𝑊</m:t>
                      </m:r>
                      <m:r>
                        <a:rPr lang="en-US" sz="1800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id-ID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𝑊</m:t>
                          </m:r>
                        </m:e>
                        <m:sub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sz="1800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∙</m:t>
                      </m:r>
                      <m:sSub>
                        <m:sSubPr>
                          <m:ctrlPr>
                            <a:rPr lang="id-ID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𝑊</m:t>
                          </m:r>
                        </m:e>
                        <m:sub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</m:sSub>
                      <m:r>
                        <a:rPr lang="en-US" sz="1800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∙</m:t>
                      </m:r>
                      <m:sSub>
                        <m:sSubPr>
                          <m:ctrlPr>
                            <a:rPr lang="id-ID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𝑊</m:t>
                          </m:r>
                        </m:e>
                        <m:sub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3</m:t>
                          </m:r>
                        </m:sub>
                      </m:sSub>
                      <m:r>
                        <a:rPr lang="en-US" sz="1800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∙</m:t>
                      </m:r>
                      <m:sSub>
                        <m:sSubPr>
                          <m:ctrlPr>
                            <a:rPr lang="id-ID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𝑊</m:t>
                          </m:r>
                        </m:e>
                        <m:sub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4</m:t>
                          </m:r>
                        </m:sub>
                      </m:sSub>
                      <m:r>
                        <a:rPr lang="en-US" sz="1800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∙</m:t>
                      </m:r>
                      <m:sSub>
                        <m:sSubPr>
                          <m:ctrlPr>
                            <a:rPr lang="id-ID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𝑊</m:t>
                          </m:r>
                        </m:e>
                        <m:sub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id-ID" sz="1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r>
                  <a:rPr lang="en-US" sz="1800" kern="1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Dengan</a:t>
                </a:r>
                <a:r>
                  <a:rPr lang="en-US" sz="1800" kern="1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1800" kern="1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mengambil</a:t>
                </a:r>
                <a:r>
                  <a:rPr lang="en-US" sz="1800" kern="1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𝑛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=5</m:t>
                    </m:r>
                  </m:oMath>
                </a14:m>
                <a:r>
                  <a:rPr lang="en-US" sz="1800" kern="1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dan </a:t>
                </a:r>
                <a14:m>
                  <m:oMath xmlns:m="http://schemas.openxmlformats.org/officeDocument/2006/math"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𝑔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=5</m:t>
                    </m:r>
                  </m:oMath>
                </a14:m>
                <a:endParaRPr lang="en-US" sz="1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d-ID" sz="1800" i="1" kern="100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𝑊</m:t>
                          </m:r>
                        </m:e>
                        <m:sub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sz="1800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id-ID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id-ID" sz="1800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5+1−1</m:t>
                              </m:r>
                            </m:e>
                          </m:d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!</m:t>
                          </m:r>
                        </m:num>
                        <m:den>
                          <m:d>
                            <m:dPr>
                              <m:ctrlPr>
                                <a:rPr lang="id-ID" sz="1800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5−1</m:t>
                              </m:r>
                            </m:e>
                          </m:d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!1!</m:t>
                          </m:r>
                        </m:den>
                      </m:f>
                      <m:r>
                        <a:rPr lang="en-US" sz="1800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id-ID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5!</m:t>
                          </m:r>
                        </m:num>
                        <m:den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4!</m:t>
                          </m:r>
                        </m:den>
                      </m:f>
                      <m:r>
                        <a:rPr lang="en-US" sz="1800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=5</m:t>
                      </m:r>
                    </m:oMath>
                  </m:oMathPara>
                </a14:m>
                <a:endParaRPr lang="id-ID" sz="1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d-ID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𝑊</m:t>
                          </m:r>
                        </m:e>
                        <m:sub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</m:sSub>
                      <m:r>
                        <a:rPr lang="en-US" sz="1800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id-ID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id-ID" sz="1800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5+2−1</m:t>
                              </m:r>
                            </m:e>
                          </m:d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!</m:t>
                          </m:r>
                        </m:num>
                        <m:den>
                          <m:d>
                            <m:dPr>
                              <m:ctrlPr>
                                <a:rPr lang="id-ID" sz="1800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5−1</m:t>
                              </m:r>
                            </m:e>
                          </m:d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!2!</m:t>
                          </m:r>
                        </m:den>
                      </m:f>
                      <m:r>
                        <a:rPr lang="en-US" sz="1800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id-ID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6!</m:t>
                          </m:r>
                        </m:num>
                        <m:den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3!</m:t>
                          </m:r>
                        </m:den>
                      </m:f>
                      <m:r>
                        <a:rPr lang="en-US" sz="1800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=15</m:t>
                      </m:r>
                    </m:oMath>
                  </m:oMathPara>
                </a14:m>
                <a:endParaRPr lang="id-ID" sz="1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d-ID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𝑊</m:t>
                          </m:r>
                        </m:e>
                        <m:sub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3</m:t>
                          </m:r>
                        </m:sub>
                      </m:sSub>
                      <m:r>
                        <a:rPr lang="en-US" sz="1800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id-ID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id-ID" sz="1800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5+3−1</m:t>
                              </m:r>
                            </m:e>
                          </m:d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!</m:t>
                          </m:r>
                        </m:num>
                        <m:den>
                          <m:d>
                            <m:dPr>
                              <m:ctrlPr>
                                <a:rPr lang="id-ID" sz="1800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5−1</m:t>
                              </m:r>
                            </m:e>
                          </m:d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!3!</m:t>
                          </m:r>
                        </m:den>
                      </m:f>
                      <m:r>
                        <a:rPr lang="en-US" sz="1800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=35</m:t>
                      </m:r>
                    </m:oMath>
                  </m:oMathPara>
                </a14:m>
                <a:endParaRPr lang="id-ID" sz="1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endParaRPr lang="id-ID" sz="1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id-ID" dirty="0"/>
              </a:p>
            </p:txBody>
          </p:sp>
        </mc:Choice>
        <mc:Fallback>
          <p:sp>
            <p:nvSpPr>
              <p:cNvPr id="3" name="Tampungan Konten 2">
                <a:extLst>
                  <a:ext uri="{FF2B5EF4-FFF2-40B4-BE49-F238E27FC236}">
                    <a16:creationId xmlns:a16="http://schemas.microsoft.com/office/drawing/2014/main" id="{0CE6618F-F66F-107A-43A8-47B8CAE0693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06" t="-280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65208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182</Words>
  <Application>Microsoft Office PowerPoint</Application>
  <PresentationFormat>Layar Lebar</PresentationFormat>
  <Paragraphs>26</Paragraphs>
  <Slides>10</Slides>
  <Notes>0</Notes>
  <HiddenSlides>0</HiddenSlides>
  <MMClips>0</MMClips>
  <ScaleCrop>false</ScaleCrop>
  <HeadingPairs>
    <vt:vector size="6" baseType="variant">
      <vt:variant>
        <vt:lpstr>Font Dipakai</vt:lpstr>
      </vt:variant>
      <vt:variant>
        <vt:i4>4</vt:i4>
      </vt:variant>
      <vt:variant>
        <vt:lpstr>Tema</vt:lpstr>
      </vt:variant>
      <vt:variant>
        <vt:i4>1</vt:i4>
      </vt:variant>
      <vt:variant>
        <vt:lpstr>Judul Slide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Tema Office</vt:lpstr>
      <vt:lpstr>Variasi Mesh</vt:lpstr>
      <vt:lpstr>Mesh = 464 (coarse)</vt:lpstr>
      <vt:lpstr>Mesh = 464 (coarse), t = 30 menit</vt:lpstr>
      <vt:lpstr>Mesh = 834 (normal), t = 1 jam</vt:lpstr>
      <vt:lpstr>Mesh = 1320 (fine), t = 3-4 jam</vt:lpstr>
      <vt:lpstr>Mesh = 2812 (finer), t = 12 jam </vt:lpstr>
      <vt:lpstr>Mesh = 6578 (extra finer), tidak di run </vt:lpstr>
      <vt:lpstr>Mesh = 19704 (extremely finer), tidak di run</vt:lpstr>
      <vt:lpstr>Statistika Bose-Einstein (partikel tak terbedakan)</vt:lpstr>
      <vt:lpstr>Presentasi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Variasi Mesh</dc:title>
  <dc:creator>Nazla Innayah</dc:creator>
  <cp:lastModifiedBy>Nazla Innayah</cp:lastModifiedBy>
  <cp:revision>23</cp:revision>
  <dcterms:created xsi:type="dcterms:W3CDTF">2023-09-17T13:14:48Z</dcterms:created>
  <dcterms:modified xsi:type="dcterms:W3CDTF">2023-09-22T00:15:15Z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38b525e5-f3da-4501-8f1e-526b6769fc56_Enabled">
    <vt:lpwstr>true</vt:lpwstr>
  </property>
  <property fmtid="{D5CDD505-2E9C-101B-9397-08002B2CF9AE}" pid="3" name="MSIP_Label_38b525e5-f3da-4501-8f1e-526b6769fc56_SetDate">
    <vt:lpwstr>2023-09-17T13:16:03Z</vt:lpwstr>
  </property>
  <property fmtid="{D5CDD505-2E9C-101B-9397-08002B2CF9AE}" pid="4" name="MSIP_Label_38b525e5-f3da-4501-8f1e-526b6769fc56_Method">
    <vt:lpwstr>Standard</vt:lpwstr>
  </property>
  <property fmtid="{D5CDD505-2E9C-101B-9397-08002B2CF9AE}" pid="5" name="MSIP_Label_38b525e5-f3da-4501-8f1e-526b6769fc56_Name">
    <vt:lpwstr>defa4170-0d19-0005-0004-bc88714345d2</vt:lpwstr>
  </property>
  <property fmtid="{D5CDD505-2E9C-101B-9397-08002B2CF9AE}" pid="6" name="MSIP_Label_38b525e5-f3da-4501-8f1e-526b6769fc56_SiteId">
    <vt:lpwstr>db6e1183-4c65-405c-82ce-7cd53fa6e9dc</vt:lpwstr>
  </property>
  <property fmtid="{D5CDD505-2E9C-101B-9397-08002B2CF9AE}" pid="7" name="MSIP_Label_38b525e5-f3da-4501-8f1e-526b6769fc56_ActionId">
    <vt:lpwstr>88fc2831-4ddc-4d57-b70b-4af780244c86</vt:lpwstr>
  </property>
  <property fmtid="{D5CDD505-2E9C-101B-9397-08002B2CF9AE}" pid="8" name="MSIP_Label_38b525e5-f3da-4501-8f1e-526b6769fc56_ContentBits">
    <vt:lpwstr>0</vt:lpwstr>
  </property>
</Properties>
</file>