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DA358CA-85AB-2A40-BB6A-72C32B1A4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3DC375F7-8708-2AB5-36F8-DA1C1C5D0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87D3EF0-FF21-A63C-F816-370ADE19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509CCA4-1231-87BA-17D8-FBB8BDD2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6680C9A-5496-C9EB-9DB1-4C392652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669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7AD9A7F-932C-0915-A69A-BE07F945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ED02D599-12C7-0121-35C2-51074B45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A66BDC8-1BBE-B061-D67E-78373D40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B6439EF-415A-B9E1-9AC4-7C1689C2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2785730-7F1A-06A9-C54D-B3839B40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635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C6D8DF52-AD1C-D411-72B1-5D971E7B6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49056FDA-073C-B91A-6110-BC418395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9C074D0-688C-63F1-7062-1A8C5AE7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045B68D-452A-95D9-4548-5F6DE0EA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47DD25D-70A8-1DF3-0FB5-343BB88C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329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1E9E908-B489-C795-F5CE-13639597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730BEB2-444C-D62D-7115-C9C8BC0F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78968A3-163A-AEC4-066E-C48080C4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138159A-BED4-9CFB-4C58-58CC7F54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41C2E79-9C2B-A45C-ABC2-C8FE0942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785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1CBE9AE-07AA-22E5-A110-68218AC9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CE9B5B1-BC36-7D50-1EC5-E6AAD485D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86359D5-DA91-83EC-3CE6-A7960EB6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4200692-0779-FC0A-B1A5-F340B0C9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BAC5E93-0767-0A2D-BFB9-A4DD60E6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401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A432A95-29A0-1114-0BF0-B5BF327C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EDB417F-2463-7C82-AE61-D6D3383EF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2F51AA0A-D0CC-C941-BDAD-2D00901D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4A0C405E-EFE6-AD42-EAF0-C762DC50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94B8DCF-768E-FD15-EBF5-4752D13C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4DDA9C49-4E60-79DD-73A9-62ADB576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25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F37FFAE-A2FB-806E-056F-CB8175EA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BA05718-74B8-089E-5DF1-174F7AE50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990D516-55C1-5D96-EA19-D86D0F79C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599EB568-74B2-FBB6-B5B4-C3F3A5B15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F69030C2-57D0-8BC6-2D4F-68860C3DB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D9AAF062-F188-4AC6-531F-DD2F595E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3FAD8494-19CC-7FBF-F810-0725734A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5A216A45-F6ED-5827-F19F-3601D4B8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619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7EADD8C-706A-A58B-E420-3F40E5BE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28DBFD91-A2F2-3D5F-620C-6753B44F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D5DEC60B-7479-A0AE-51E7-7E9B67E3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C54F7961-732B-769E-9F46-8D3956D2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05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2F97D7C4-0FB9-4629-03DA-E04556AA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9AF88A42-374C-B0E6-5891-C67543CB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A407437A-9862-CBBF-3066-D88F261C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718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61A31B0-7F2C-F58A-A3A7-D8F4AF4E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51F890E-7BAB-5FFF-C588-DF3E8CB3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07F549F9-41C1-9FE8-3DD3-F9842D05D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8DDE25A0-DAC5-CB33-96E7-159D09C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FCDCF46-DB14-0650-7554-FB8D171D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2EEBAAC3-B40A-2E56-B5F5-EF60B14C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147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EBBF7BA-43E1-B9F3-D48F-AC28C2CB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0219F6B0-85BD-98E0-2EB4-B46ECBC05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3F4191D0-65B3-4A38-CE13-55609BBEF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71546FD-E246-4765-BCA0-9DD9CF35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1B6-A7D5-48A4-9AE1-4F38FC7269A2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853BAEA-55BE-9CE8-D971-D55427F5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5BC0F1B-3FDD-3C42-B423-9DEE6F67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920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1BC1C2AD-55C0-C65C-BBF2-F5010D45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FBAE4D8-77A3-0DD4-D8A9-30E531FA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D3256FF-7399-9B13-3D8B-1D78C57B5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E1B6-A7D5-48A4-9AE1-4F38FC7269A2}" type="datetimeFigureOut">
              <a:rPr lang="id-ID" smtClean="0"/>
              <a:t>22/09/2023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A73BB44-F14A-AB61-75AD-F00E6B964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5B385AF-EBF1-A568-AF24-245B29F1D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5355-D700-4BD2-87DD-52A736EE92E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295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F66C77A-863E-EB02-43E0-45C4ED3E4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1 bola, </a:t>
            </a:r>
            <a:br>
              <a:rPr lang="en-US" dirty="0"/>
            </a:b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pusat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E0FF25A-5F76-E92F-383D-756C15726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Mesh = 1320, r = 50 nm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780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= 1320, x=100nm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A4D582B7-272B-CEA1-0F8E-84BE422F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6843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4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= 1320, x=200nm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C0209514-F47E-1EB3-F29E-7DC2EC2C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7602"/>
            <a:ext cx="5953956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5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= 1320, x=300nm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06918EA6-9328-5CD4-CC3D-2677305E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3822"/>
            <a:ext cx="6573167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7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= 1320, x=400nm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A87A48C-12C4-C267-06F3-0F6666DE3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2856"/>
            <a:ext cx="6506483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4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73AAE-234A-3B2B-0EDE-10EDE98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= 1320, x=500nm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9BCBBA72-888B-8947-FF72-E18AB211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036"/>
            <a:ext cx="628737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92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51</Words>
  <Application>Microsoft Office PowerPoint</Application>
  <PresentationFormat>Layar Lebar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Office</vt:lpstr>
      <vt:lpstr>Untuk 1 bola,  ragam koordinat pusat</vt:lpstr>
      <vt:lpstr>Fine = 1320, x=100nm</vt:lpstr>
      <vt:lpstr>Fine = 1320, x=200nm</vt:lpstr>
      <vt:lpstr>Fine = 1320, x=300nm</vt:lpstr>
      <vt:lpstr>Fine = 1320, x=400nm</vt:lpstr>
      <vt:lpstr>Fine = 1320, x=500nm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Nazla Innayah</dc:creator>
  <cp:lastModifiedBy>Nazla Innayah</cp:lastModifiedBy>
  <cp:revision>14</cp:revision>
  <dcterms:created xsi:type="dcterms:W3CDTF">2023-09-20T07:14:39Z</dcterms:created>
  <dcterms:modified xsi:type="dcterms:W3CDTF">2023-09-22T01:41:05Z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2023-09-20T07:29:57Z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7941a615-e04f-4521-816d-560570b59a9c</vt:lpwstr>
  </property>
  <property fmtid="{D5CDD505-2E9C-101B-9397-08002B2CF9AE}" pid="8" name="MSIP_Label_38b525e5-f3da-4501-8f1e-526b6769fc56_ContentBits">
    <vt:lpwstr>0</vt:lpwstr>
  </property>
</Properties>
</file>