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0C61A43-C802-D312-44F2-8B762B1C6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846FDF9E-26B3-1A3A-5CFE-A19785D7C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A4286C4-B758-C1F3-3F28-BD3C3FA0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4CA7-8367-43D2-8E1F-22C61F819748}" type="datetimeFigureOut">
              <a:rPr lang="id-ID" smtClean="0"/>
              <a:t>07/09/2023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79DACCE-E517-CEE1-070C-8086864FF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CEB0A09-482A-21A6-98A6-F2B77256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193-7E0B-45CF-836D-F0407DCE1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975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F354510-D1C4-00A8-F94E-7557EF62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7258B574-7CE6-EB4B-8BC3-B57082495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6CF8901-BD61-BC3F-801D-0ADF332B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4CA7-8367-43D2-8E1F-22C61F819748}" type="datetimeFigureOut">
              <a:rPr lang="id-ID" smtClean="0"/>
              <a:t>07/09/2023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5C30EDD-ED46-FCBA-1E7E-E8E9379F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58C9C59-82E7-569E-1712-285C3B98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193-7E0B-45CF-836D-F0407DCE1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02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2CF1191F-647E-83B6-B475-9186B5746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845ACB9F-D644-EDBE-638B-2D6568A12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9F59D75-80D8-07BE-023C-62EC165A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4CA7-8367-43D2-8E1F-22C61F819748}" type="datetimeFigureOut">
              <a:rPr lang="id-ID" smtClean="0"/>
              <a:t>07/09/2023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58C9990B-E755-344E-1962-FBC17223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42003C68-5847-6E58-0C09-04F88284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193-7E0B-45CF-836D-F0407DCE1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834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AC57BBD-9A4B-E924-53D2-996B2115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AE1023E-065B-9BE0-6026-727F162A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6E236465-9168-DD7C-34DA-F1FBE159E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4CA7-8367-43D2-8E1F-22C61F819748}" type="datetimeFigureOut">
              <a:rPr lang="id-ID" smtClean="0"/>
              <a:t>07/09/2023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7BC59D7-19BC-E383-D5A4-DE96B6C3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C6A0EE2E-86C1-6F63-7636-91BCA7E2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193-7E0B-45CF-836D-F0407DCE1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707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F8BBAC0-429B-CC98-AE14-AD6CBD17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B00C0118-19C9-0F44-8D7D-EBC64B398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E40EAE94-8E25-21E5-A221-8307A07C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4CA7-8367-43D2-8E1F-22C61F819748}" type="datetimeFigureOut">
              <a:rPr lang="id-ID" smtClean="0"/>
              <a:t>07/09/2023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5A78185-E9B7-409A-5883-EE5851F6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B1A1258F-87EC-B332-74EC-98650133C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193-7E0B-45CF-836D-F0407DCE1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2158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D2B9C56-62D7-8853-5BFF-ED6CD4B1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F629E96-00D2-25B3-F579-DF5D147EE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BF573D57-CBDB-4139-248E-5F6684568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AAEA9525-99F1-29EC-42A7-56FB8677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4CA7-8367-43D2-8E1F-22C61F819748}" type="datetimeFigureOut">
              <a:rPr lang="id-ID" smtClean="0"/>
              <a:t>07/09/2023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1D931EBE-0F14-0620-6033-5BCE5C6A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75A96AC6-11CE-3318-B673-0C226C51D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193-7E0B-45CF-836D-F0407DCE1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743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F8D677-C7C9-7DDB-3620-6027D6D3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158ED704-5F20-D181-4B46-38F0D30A5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0FC82A93-6C58-6FA2-4077-9DBA72F4F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36DAEC30-6374-48E3-431D-360E1F3D3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1F51E4AA-E5C0-B65E-2F99-928595465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3E4DC1AF-7694-4C12-BDFD-6D40C2B3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4CA7-8367-43D2-8E1F-22C61F819748}" type="datetimeFigureOut">
              <a:rPr lang="id-ID" smtClean="0"/>
              <a:t>07/09/2023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DD2A4844-D11B-CBC1-8714-8D92E16D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45BABBC8-5B0C-344C-EE8B-AEBF243D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193-7E0B-45CF-836D-F0407DCE1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3012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77B5CB9-3EC4-E63A-9076-3DCF9005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6315C9D2-D027-D6B6-D253-A79C4869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4CA7-8367-43D2-8E1F-22C61F819748}" type="datetimeFigureOut">
              <a:rPr lang="id-ID" smtClean="0"/>
              <a:t>07/09/2023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E3E44E64-AD59-118F-04B6-4C8FEA07D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0ECADC73-41C4-00F7-9EB5-8FA530FD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193-7E0B-45CF-836D-F0407DCE1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5734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58BD4E96-BFDD-5CD1-9BCE-929C4DFC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4CA7-8367-43D2-8E1F-22C61F819748}" type="datetimeFigureOut">
              <a:rPr lang="id-ID" smtClean="0"/>
              <a:t>07/09/2023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62A82F05-ACFB-7626-9153-E0E7D85C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B34A9277-E09D-053F-4769-F5D4775C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193-7E0B-45CF-836D-F0407DCE1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25080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A9D7B51-CE4D-025C-BB42-CD5007603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7CFF635D-58DC-01A3-2ED0-02816658C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77645A9D-E1D0-C1FE-4FE3-CC6DE8919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BAD20EC3-D8D7-DC13-78E8-69BE182A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4CA7-8367-43D2-8E1F-22C61F819748}" type="datetimeFigureOut">
              <a:rPr lang="id-ID" smtClean="0"/>
              <a:t>07/09/2023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22DE4666-FB1A-9197-0BA8-6C061D47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ADAD77C9-42A8-3EE0-4C37-487FA4192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193-7E0B-45CF-836D-F0407DCE1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106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255AECB-7703-79DC-EBF8-B36FC753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8000D32F-E231-479A-DC0B-B008C1F66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4D58E811-AE21-DFEE-AD44-C65A6DF6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1C6D1CF0-956E-59F1-21B4-D5C6B601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94CA7-8367-43D2-8E1F-22C61F819748}" type="datetimeFigureOut">
              <a:rPr lang="id-ID" smtClean="0"/>
              <a:t>07/09/2023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0A9F8246-AF9B-83E7-EB68-47617DA5D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2C2F8462-0B81-A435-1EA6-B5C9E2E8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08193-7E0B-45CF-836D-F0407DCE1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54603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97423625-6620-1856-1BE3-A10F6AE2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76322855-1C60-A539-434E-CAE4A4064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34C22B16-D9E2-F034-D0B0-CA41D96AC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4CA7-8367-43D2-8E1F-22C61F819748}" type="datetimeFigureOut">
              <a:rPr lang="id-ID" smtClean="0"/>
              <a:t>07/09/2023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CA67A554-5A9C-8813-D0AC-A816092B4E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0BBCF2AC-55DE-33F7-994C-76069CB59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08193-7E0B-45CF-836D-F0407DCE1E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9215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judul 2">
            <a:extLst>
              <a:ext uri="{FF2B5EF4-FFF2-40B4-BE49-F238E27FC236}">
                <a16:creationId xmlns:a16="http://schemas.microsoft.com/office/drawing/2014/main" id="{CC1BBCEB-DE83-B9B1-B602-BA35B9EA4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8046" y="5348176"/>
            <a:ext cx="9019953" cy="1387549"/>
          </a:xfrm>
        </p:spPr>
        <p:txBody>
          <a:bodyPr/>
          <a:lstStyle/>
          <a:p>
            <a:r>
              <a:rPr lang="en-US" dirty="0" err="1"/>
              <a:t>Mesh:coarse</a:t>
            </a:r>
            <a:r>
              <a:rPr lang="en-US" dirty="0"/>
              <a:t> 246</a:t>
            </a:r>
            <a:endParaRPr lang="id-ID" dirty="0"/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CF6A6E73-C3ED-3E8A-FEF8-1FE66CC91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135" y="0"/>
            <a:ext cx="6183747" cy="527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9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ambar 1">
            <a:extLst>
              <a:ext uri="{FF2B5EF4-FFF2-40B4-BE49-F238E27FC236}">
                <a16:creationId xmlns:a16="http://schemas.microsoft.com/office/drawing/2014/main" id="{483408A1-EA5F-92AA-5228-521B73B62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28" y="1018838"/>
            <a:ext cx="5334744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20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Layar Lebar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Office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Nazla Innayah</dc:creator>
  <cp:lastModifiedBy>Nazla Innayah</cp:lastModifiedBy>
  <cp:revision>2</cp:revision>
  <dcterms:created xsi:type="dcterms:W3CDTF">2023-09-07T06:55:03Z</dcterms:created>
  <dcterms:modified xsi:type="dcterms:W3CDTF">2023-09-07T07:05:27Z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2023-09-07T06:55:44Z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ded23d27-f9a9-4d7c-a7e3-320ede2968c0</vt:lpwstr>
  </property>
  <property fmtid="{D5CDD505-2E9C-101B-9397-08002B2CF9AE}" pid="8" name="MSIP_Label_38b525e5-f3da-4501-8f1e-526b6769fc56_ContentBits">
    <vt:lpwstr>0</vt:lpwstr>
  </property>
</Properties>
</file>