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2" r:id="rId2"/>
    <p:sldId id="283" r:id="rId3"/>
    <p:sldId id="284" r:id="rId4"/>
    <p:sldId id="285" r:id="rId5"/>
    <p:sldId id="282" r:id="rId6"/>
    <p:sldId id="278" r:id="rId7"/>
    <p:sldId id="279" r:id="rId8"/>
    <p:sldId id="281" r:id="rId9"/>
    <p:sldId id="286" r:id="rId10"/>
    <p:sldId id="287" r:id="rId11"/>
    <p:sldId id="288" r:id="rId12"/>
    <p:sldId id="289" r:id="rId13"/>
    <p:sldId id="290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6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6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325C-C6E1-4332-9AE9-FF92DB71C5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28BC40-4F37-4FFA-B771-7EC94FB457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2AAA-0022-42BC-9A20-53C5F026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377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entury Gothic" panose="020B0502020202020204" pitchFamily="34" charset="0"/>
              </a:rPr>
              <a:t>Liver Disease Prediction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E1FC8-04F7-4195-A304-B64410FA8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347328" cy="861420"/>
          </a:xfrm>
        </p:spPr>
        <p:txBody>
          <a:bodyPr>
            <a:normAutofit/>
          </a:bodyPr>
          <a:lstStyle/>
          <a:p>
            <a:r>
              <a:rPr lang="en-IN" dirty="0"/>
              <a:t>🔹🔹🔹🔹🔹🔹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FCEBA-6ADD-4FBB-95A8-77D027ED2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36" y="0"/>
            <a:ext cx="3748528" cy="24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2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406B-4A86-4B9C-9F07-60EEE56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172E3-CFC1-4817-A769-4D860A7B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/>
              <a:t>SVM</a:t>
            </a:r>
          </a:p>
          <a:p>
            <a:r>
              <a:rPr lang="en-US" sz="2000" dirty="0"/>
              <a:t>Test accuracy: 0.943</a:t>
            </a:r>
          </a:p>
          <a:p>
            <a:endParaRPr lang="en-US" sz="2000" dirty="0"/>
          </a:p>
          <a:p>
            <a:r>
              <a:rPr lang="en-US" sz="2000" dirty="0"/>
              <a:t>Training accuracy : 0.9754</a:t>
            </a:r>
          </a:p>
          <a:p>
            <a:r>
              <a:rPr lang="en-US" sz="2000" dirty="0"/>
              <a:t>Parameters used: </a:t>
            </a:r>
          </a:p>
          <a:p>
            <a:r>
              <a:rPr lang="en-US" sz="2000" dirty="0"/>
              <a:t>1. kernel = linear</a:t>
            </a:r>
          </a:p>
          <a:p>
            <a:r>
              <a:rPr lang="en-US" sz="2000" dirty="0"/>
              <a:t>2. C = 1	</a:t>
            </a:r>
            <a:endParaRPr lang="en-IN" sz="20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D6F55-9966-483C-AA99-2167A9FB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36" y="2015731"/>
            <a:ext cx="4586318" cy="29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5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F739-EDB5-4609-8232-2C360D0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38354"/>
            <a:ext cx="9603275" cy="593975"/>
          </a:xfrm>
        </p:spPr>
        <p:txBody>
          <a:bodyPr/>
          <a:lstStyle/>
          <a:p>
            <a:r>
              <a:rPr lang="en-US" dirty="0"/>
              <a:t>Deployment using </a:t>
            </a:r>
            <a:r>
              <a:rPr lang="en-US" dirty="0" err="1"/>
              <a:t>Streamlit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0F345-F58F-481C-B248-415CAC77E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048871"/>
            <a:ext cx="10112893" cy="5038164"/>
          </a:xfrm>
        </p:spPr>
      </p:pic>
    </p:spTree>
    <p:extLst>
      <p:ext uri="{BB962C8B-B14F-4D97-AF65-F5344CB8AC3E}">
        <p14:creationId xmlns:p14="http://schemas.microsoft.com/office/powerpoint/2010/main" val="148433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81BA-5882-4A91-8CE5-D4464686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43A5-28D5-4DD2-8129-A43B1247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09" y="1961944"/>
            <a:ext cx="10507339" cy="386511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Data Imbalance:</a:t>
            </a: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Most records indicated no liver disease, making it difficult to train the model accurately.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Solution: Used scaling techniques to improve prediction accuracy.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Limited Dataset Size:</a:t>
            </a: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Small dataset size challenged model reliability.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Solution: Enhanced model performance through scaling and data preprocessing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Deployment Challenges:</a:t>
            </a: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Ensured accurate real-time predictions in </a:t>
            </a:r>
            <a:r>
              <a:rPr lang="en-US" sz="2000" dirty="0" err="1"/>
              <a:t>Streamlit</a:t>
            </a:r>
            <a:r>
              <a:rPr lang="en-US" sz="2000" dirty="0"/>
              <a:t> by implementing data scaling at deployment.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66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A29-8D03-4DD4-B753-8F24A472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D3F-CB05-4F52-95E4-C790F75B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34186" cy="40377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Approach: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Loaded and cleaned the dataset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Performed exploratory data analysis (EDA) to understand data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Tested multiple models, selecting SVM for its high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Deployed the model using </a:t>
            </a:r>
            <a:r>
              <a:rPr lang="en-US" dirty="0" err="1"/>
              <a:t>Streamlit</a:t>
            </a:r>
            <a:r>
              <a:rPr lang="en-US" dirty="0"/>
              <a:t> for real-time predictions.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266EB-65E8-4355-8322-EDFA80B4F357}"/>
              </a:ext>
            </a:extLst>
          </p:cNvPr>
          <p:cNvSpPr txBox="1"/>
          <p:nvPr/>
        </p:nvSpPr>
        <p:spPr>
          <a:xfrm>
            <a:off x="7156077" y="1922039"/>
            <a:ext cx="3117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CB6F7-E146-496F-9631-EEC9B0AAA002}"/>
              </a:ext>
            </a:extLst>
          </p:cNvPr>
          <p:cNvSpPr txBox="1"/>
          <p:nvPr/>
        </p:nvSpPr>
        <p:spPr>
          <a:xfrm>
            <a:off x="7019365" y="2291371"/>
            <a:ext cx="40354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deployed model reliably predicts liver disease risk.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Provides a probability score to guide users, while emphasizing that results should be confirmed by a healthcare professional.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system helps users understand potential liver health risks and encourages preventive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20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E1E8-5B92-4E50-A8A7-C34B0C807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25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0130-67D9-4DF6-B556-43BE5498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P475 Group 4  	    </a:t>
            </a:r>
            <a:r>
              <a:rPr lang="en-IN" sz="2400" dirty="0"/>
              <a:t>Mentor name :- DilavaR basha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C767-BE8F-4A84-A975-1261754F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" panose="020B0502020202020204" pitchFamily="34" charset="0"/>
              </a:rPr>
              <a:t>Snehal Atpadkar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Pathipati Venkata Sai </a:t>
            </a:r>
            <a:endParaRPr lang="en-US" b="1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chamakura sai kumar</a:t>
            </a:r>
            <a:r>
              <a:rPr lang="en-IN" b="1" dirty="0">
                <a:latin typeface="Century Gothic" panose="020B0502020202020204" pitchFamily="34" charset="0"/>
              </a:rPr>
              <a:t> </a:t>
            </a:r>
            <a:endParaRPr lang="en-US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Ankit Kailash Dhivar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Esther Evangeline</a:t>
            </a:r>
            <a:r>
              <a:rPr lang="en-IN" b="1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Nazmeen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B</a:t>
            </a:r>
            <a:r>
              <a:rPr lang="en-IN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31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395E-BA87-45CF-9AF8-9C1B04F3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C090-DC21-4467-BC85-777F7A09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Intro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Model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Model Evaluation and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Problems faced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04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51C5-DC2D-441C-BC29-67EF17A3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A9F7-7E95-403D-9D8A-E3FFEBC6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Patient data such as demographics, medical history, and biochemical indicators like liver enzyme levels (e.g., ALT, AST), bilirubin, albumin, and others, are analysed.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a multiclass classification problem where patients are categorized into groups like hepatitis, cirrhosis, no disease, suspect disease, fibrosis.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1C28-13AB-4E0F-9E12-301F3AE8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</a:t>
            </a:r>
            <a:br>
              <a:rPr lang="en-IN" sz="3200" b="1" dirty="0">
                <a:latin typeface="Century Gothic" panose="020B0502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2603-9115-4C22-BC1A-EF32120E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Dataset Overview</a:t>
            </a:r>
            <a:r>
              <a:rPr lang="en-US" dirty="0"/>
              <a:t>:  </a:t>
            </a:r>
            <a:r>
              <a:rPr lang="en-US" sz="2000" dirty="0"/>
              <a:t>The analysis was conducted on a dataset comprising 12 predictors and 615 entries.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Handling Missing Values</a:t>
            </a:r>
            <a:r>
              <a:rPr lang="en-US" sz="2000" dirty="0"/>
              <a:t>: Missing values were managed by imputing the median or removing a few entries, as they showed no correlation with other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Class Imbalance</a:t>
            </a:r>
            <a:r>
              <a:rPr lang="en-US" sz="2000" dirty="0"/>
              <a:t>: The data was imbalanced, with the majority belonging to the 'no disease' category (533 entries).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Outlier Treatment</a:t>
            </a:r>
            <a:r>
              <a:rPr lang="en-US" sz="2000" dirty="0"/>
              <a:t>: Outliers were handled using the Interquartile Range (IQR) method to ensure robust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Feature Correlation</a:t>
            </a:r>
            <a:r>
              <a:rPr lang="en-US" sz="2000" dirty="0"/>
              <a:t>: No strong correlations were observed among the features, suggesting the presence of a complex pattern that machine learning techniques could help uncover.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91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3CBF3-AFD9-4C75-999C-1B1F26D4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5E30-B8C6-4B03-AA44-1D79C3C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BBAC-6BC7-4F1E-9D9F-F9E6E039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8666A-5124-44B4-9CE6-2EC97AFA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3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868-A5A3-4253-AD8F-6D814481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Building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ACDA-7177-4F66-89BA-3AB3B075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model building, we employed various algorithms, including </a:t>
            </a:r>
            <a:r>
              <a:rPr lang="en-US" b="1" dirty="0"/>
              <a:t>Random Forest, Decision Tree, boosting methods like (</a:t>
            </a:r>
            <a:r>
              <a:rPr lang="en-US" b="1" dirty="0" err="1"/>
              <a:t>XGBoost</a:t>
            </a:r>
            <a:r>
              <a:rPr lang="en-US" b="1" dirty="0"/>
              <a:t> and </a:t>
            </a:r>
            <a:r>
              <a:rPr lang="en-US" b="1" dirty="0" err="1"/>
              <a:t>LightGBM</a:t>
            </a:r>
            <a:r>
              <a:rPr lang="en-US" b="1" dirty="0"/>
              <a:t>), Support Vector Machine (SVM), K-Nearest Neighbors (KNN).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performance of each model was evaluated by comparing their testing accuracy scores to determine the most effective approach for liver disease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37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1B7C4-61D2-4CBD-ABA3-EC6492D5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1906120"/>
            <a:ext cx="9914965" cy="4154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89216-5B00-410D-87DE-3CAECB1F5858}"/>
              </a:ext>
            </a:extLst>
          </p:cNvPr>
          <p:cNvSpPr txBox="1"/>
          <p:nvPr/>
        </p:nvSpPr>
        <p:spPr>
          <a:xfrm>
            <a:off x="1183341" y="336194"/>
            <a:ext cx="9520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the test accuracy scores, we selected SVM for further evaluation, as they achieved the highest  test accuracy of 0.94.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8251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403</TotalTime>
  <Words>500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Gill Sans MT</vt:lpstr>
      <vt:lpstr>Wingdings</vt:lpstr>
      <vt:lpstr>Gallery</vt:lpstr>
      <vt:lpstr>Liver Disease Prediction</vt:lpstr>
      <vt:lpstr>P475 Group 4       Mentor name :- DilavaR basha k</vt:lpstr>
      <vt:lpstr>Index </vt:lpstr>
      <vt:lpstr>Introduction</vt:lpstr>
      <vt:lpstr>Exploratory Data Analysis </vt:lpstr>
      <vt:lpstr>PowerPoint Presentation</vt:lpstr>
      <vt:lpstr>PowerPoint Presentation</vt:lpstr>
      <vt:lpstr>Model Building </vt:lpstr>
      <vt:lpstr>PowerPoint Presentation</vt:lpstr>
      <vt:lpstr>Model Evaluation</vt:lpstr>
      <vt:lpstr>Deployment using Streamlit</vt:lpstr>
      <vt:lpstr>Problems Faced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Disease Prediction</dc:title>
  <dc:creator>snehal atpadkar</dc:creator>
  <cp:lastModifiedBy>snehal atpadkar</cp:lastModifiedBy>
  <cp:revision>18</cp:revision>
  <dcterms:created xsi:type="dcterms:W3CDTF">2024-12-28T07:49:56Z</dcterms:created>
  <dcterms:modified xsi:type="dcterms:W3CDTF">2025-01-07T09:05:15Z</dcterms:modified>
</cp:coreProperties>
</file>