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72" r:id="rId8"/>
    <p:sldId id="273" r:id="rId9"/>
    <p:sldId id="264" r:id="rId10"/>
    <p:sldId id="262" r:id="rId11"/>
    <p:sldId id="265" r:id="rId12"/>
    <p:sldId id="270" r:id="rId13"/>
    <p:sldId id="266" r:id="rId14"/>
    <p:sldId id="267" r:id="rId15"/>
    <p:sldId id="268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ty" initials="D" lastIdx="1" clrIdx="0">
    <p:extLst>
      <p:ext uri="{19B8F6BF-5375-455C-9EA6-DF929625EA0E}">
        <p15:presenceInfo xmlns:p15="http://schemas.microsoft.com/office/powerpoint/2012/main" userId="Dipt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4T17:27:02.094" idx="1">
    <p:pos x="7048" y="19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8070" y="2967335"/>
            <a:ext cx="8295861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Welcome to the project </a:t>
            </a:r>
          </a:p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Of 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ne</a:t>
            </a:r>
          </a:p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ats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bean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15164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6" y="761628"/>
            <a:ext cx="7535327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6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60" y="746125"/>
            <a:ext cx="5187942" cy="54721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82" y="502441"/>
            <a:ext cx="5317278" cy="3810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19" y="4312973"/>
            <a:ext cx="6182588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6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69" y="123363"/>
            <a:ext cx="6716062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96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75" y="692574"/>
            <a:ext cx="6182588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5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53" y="1056944"/>
            <a:ext cx="6763694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953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8" y="1272988"/>
            <a:ext cx="6106377" cy="511563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51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9464" y="1753911"/>
            <a:ext cx="7903088" cy="72019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Future development</a:t>
            </a:r>
          </a:p>
          <a:p>
            <a:pPr algn="ctr"/>
            <a:endParaRPr lang="en-US" sz="5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2" algn="ctr"/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1)Loan sector will be create </a:t>
            </a:r>
          </a:p>
          <a:p>
            <a:pPr lvl="3"/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		2)Create customer free services</a:t>
            </a:r>
          </a:p>
          <a:p>
            <a:pPr lvl="3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	3)Customer login</a:t>
            </a:r>
          </a:p>
          <a:p>
            <a:pPr lvl="3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	4)Installment process</a:t>
            </a:r>
          </a:p>
          <a:p>
            <a:pPr lvl="3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	5)online services</a:t>
            </a:r>
          </a:p>
          <a:p>
            <a:pPr algn="ctr"/>
            <a:endParaRPr lang="en-US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  <a:p>
            <a:pPr marL="514350" indent="-514350" algn="ctr">
              <a:buFont typeface="+mj-lt"/>
              <a:buAutoNum type="romanUcPeriod"/>
            </a:pP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  <a:p>
            <a:pPr marL="514350" indent="-514350" algn="ctr">
              <a:buFont typeface="+mj-lt"/>
              <a:buAutoNum type="romanUcPeriod"/>
            </a:pP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  <a:p>
            <a:pPr algn="ctr"/>
            <a:endParaRPr lang="en-US" sz="5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2421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303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Project of Banking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371600" y="3544711"/>
            <a:ext cx="9448800" cy="8749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185141"/>
            <a:ext cx="32568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Submitted By:</a:t>
            </a: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Dil Nazmin 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Id no:1244810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4178" y="5339028"/>
            <a:ext cx="498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Submittted</a:t>
            </a:r>
            <a:r>
              <a:rPr lang="en-US" sz="4000" dirty="0" smtClean="0"/>
              <a:t> to:</a:t>
            </a:r>
          </a:p>
          <a:p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Moshahidul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Islam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9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6164" y="322894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295" y="670028"/>
            <a:ext cx="4496427" cy="2743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9209" y="3598277"/>
            <a:ext cx="10836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Banking project management means to developed a project for solving financial application of a customer banking environment to nurture the needs of  an end banking user by providing various ways to perform banking task.  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411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9" y="673477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1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8233" y="2967335"/>
            <a:ext cx="855554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Project aim is to develop  software for</a:t>
            </a:r>
          </a:p>
          <a:p>
            <a:pPr algn="ctr"/>
            <a:r>
              <a:rPr lang="en-US" sz="3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Bank account management system 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05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05" y="871180"/>
            <a:ext cx="7992590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40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10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78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586" y="1524000"/>
            <a:ext cx="6510337" cy="514908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009" y="508984"/>
            <a:ext cx="4114800" cy="30944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508984"/>
            <a:ext cx="5670047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8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93</TotalTime>
  <Words>79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PowerPoint Presentation</vt:lpstr>
      <vt:lpstr>Project of Banking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of Banking Management</dc:title>
  <dc:creator>Dipty</dc:creator>
  <cp:lastModifiedBy>Dipty</cp:lastModifiedBy>
  <cp:revision>38</cp:revision>
  <dcterms:created xsi:type="dcterms:W3CDTF">2019-02-04T22:40:48Z</dcterms:created>
  <dcterms:modified xsi:type="dcterms:W3CDTF">2019-02-10T12:16:11Z</dcterms:modified>
</cp:coreProperties>
</file>