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86D015D-94F0-4F7F-81CB-9812BA7443F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8480" cy="377136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F4C36FE-8FDF-4717-B482-239581BEA6B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8480" cy="377136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400FBEC-D3A0-48ED-BC65-F48F128CCEA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520000" y="2520000"/>
            <a:ext cx="5031720" cy="251172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780000"/>
            <a:ext cx="935172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392040" y="5075280"/>
            <a:ext cx="9351720" cy="19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2651760" y="1406520"/>
            <a:ext cx="4671720" cy="21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457200" y="738000"/>
            <a:ext cx="9413280" cy="13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AUTOMATED STUDENT ATTENDANCE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Arial"/>
                <a:ea typeface="Arial"/>
              </a:rPr>
              <a:t>SYSTEM USING FACE RECOGNITION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933840" y="2148840"/>
            <a:ext cx="8523000" cy="39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Submitted by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Md. Nazmul Hossain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ID: 1744CSE00630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Supervised by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Sohaib Abdullah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Assistant Professor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Dept. of CSE,Manarat International University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86400" y="7152840"/>
            <a:ext cx="489960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8997120" y="712404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22C7C85-8544-4392-BCF2-297357D686E3}" type="slidenum"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300320" y="12240"/>
            <a:ext cx="7559280" cy="75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89200" y="406800"/>
            <a:ext cx="8567640" cy="16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Learning and experience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97120" y="712404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91440" y="7114320"/>
            <a:ext cx="403560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645920" y="2468880"/>
            <a:ext cx="749772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How academic studies helps us to understand what we have to face in industry.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My problem solving experience helps me a lot in this project.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How a big problem can be solved by dividing the problem in efferent parts.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This project was a bright stair to success in Software  Engineering Career. 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700000" y="2700000"/>
            <a:ext cx="4671720" cy="21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3420000" y="5040000"/>
            <a:ext cx="306576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3420000" y="6168240"/>
            <a:ext cx="306576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>
            <a:off x="3566160" y="3383280"/>
            <a:ext cx="3285360" cy="11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Thank You 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91440" y="7192800"/>
            <a:ext cx="41158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9013320" y="7092720"/>
            <a:ext cx="4870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10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230040"/>
            <a:ext cx="9351720" cy="8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Outline</a:t>
            </a: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65200" y="1870200"/>
            <a:ext cx="7141320" cy="37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Definition</a:t>
            </a:r>
            <a:endParaRPr b="0" lang="en-US" sz="36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Why do we need face recognition based attendance system?</a:t>
            </a:r>
            <a:endParaRPr b="0" lang="en-US" sz="36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Model</a:t>
            </a:r>
            <a:endParaRPr b="0" lang="en-US" sz="36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Tools </a:t>
            </a:r>
            <a:endParaRPr b="0" lang="en-US" sz="36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 &amp; future 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440" y="7114320"/>
            <a:ext cx="43772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997120" y="712404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9;p29" descr=""/>
          <p:cNvPicPr/>
          <p:nvPr/>
        </p:nvPicPr>
        <p:blipFill>
          <a:blip r:embed="rId1"/>
          <a:stretch/>
        </p:blipFill>
        <p:spPr>
          <a:xfrm>
            <a:off x="0" y="4182840"/>
            <a:ext cx="10080000" cy="29559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625680" y="356040"/>
            <a:ext cx="8998920" cy="380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Definition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Facial recognition is a way of identifying or confirming an individual’s identity using their face. Facial recognition systems can be used to identify people in photos, videos, or in real-time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Face recognition based Student attendance system is marking of attendance based on this technology.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91440" y="7114320"/>
            <a:ext cx="40856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997120" y="712404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0" y="-2520"/>
            <a:ext cx="10080000" cy="756144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84040" y="7029720"/>
            <a:ext cx="40856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206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9257040" y="702972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2060"/>
                </a:solidFill>
                <a:latin typeface="Calibri"/>
                <a:ea typeface="Arial"/>
              </a:rPr>
              <a:t>4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47;p30" descr=""/>
          <p:cNvPicPr/>
          <p:nvPr/>
        </p:nvPicPr>
        <p:blipFill>
          <a:blip r:embed="rId1"/>
          <a:stretch/>
        </p:blipFill>
        <p:spPr>
          <a:xfrm>
            <a:off x="2880" y="4258440"/>
            <a:ext cx="10057680" cy="28688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60000" y="230040"/>
            <a:ext cx="935172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1" lang="en-US" sz="44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 Need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1440" y="7114320"/>
            <a:ext cx="40856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91440" y="1626840"/>
            <a:ext cx="7439760" cy="24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Reduce waste of time</a:t>
            </a:r>
            <a:endParaRPr b="0" lang="en-US" sz="26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will increase the productive time of the class</a:t>
            </a:r>
            <a:endParaRPr b="0" lang="en-US" sz="26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Proxies will put an end</a:t>
            </a:r>
            <a:endParaRPr b="0" lang="en-US" sz="26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hassle of carrying paper will be cut off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8997120" y="712404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68760" cy="7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Tools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566360" y="2011680"/>
            <a:ext cx="477324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en-US" sz="3600" spc="-1" strike="noStrike"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b="0" lang="en-US" sz="3600" spc="-1" strike="noStrike"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OpenCv</a:t>
            </a:r>
            <a:endParaRPr b="0" lang="en-US" sz="3600" spc="-1" strike="noStrike"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b="0" lang="en-US" sz="3600" spc="-1" strike="noStrike"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Face_recognition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1440" y="7114320"/>
            <a:ext cx="403560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8997120" y="712404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68760" cy="12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Arial"/>
              </a:rPr>
              <a:t>Face recognition library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1440" y="7114320"/>
            <a:ext cx="403560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997120" y="712404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338840" y="2024640"/>
            <a:ext cx="7657560" cy="34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MTCNN is a neural network which detects faces and facial landmarks on images.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MTCNN works with three stages.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Find the location.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Find the encodings.</a:t>
            </a:r>
            <a:endParaRPr b="0" lang="en-US" sz="20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Compare the encodings.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230040"/>
            <a:ext cx="935172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Source Sans Pro Black"/>
                <a:ea typeface="Source Sans Pro Black"/>
              </a:rPr>
              <a:t> 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0" y="104760"/>
            <a:ext cx="10080000" cy="8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Proposed Model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1440" y="7114320"/>
            <a:ext cx="422640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Manarat International University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7282440" y="2575080"/>
            <a:ext cx="2174400" cy="7606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Capture image of classroom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7402320" y="1092240"/>
            <a:ext cx="2054520" cy="760680"/>
          </a:xfrm>
          <a:prstGeom prst="rect">
            <a:avLst/>
          </a:prstGeom>
          <a:noFill/>
          <a:ln w="381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Read the class from Routine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2678400" y="4243320"/>
            <a:ext cx="2559600" cy="760680"/>
          </a:xfrm>
          <a:prstGeom prst="rect">
            <a:avLst/>
          </a:prstGeom>
          <a:noFill/>
          <a:ln w="381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Recognize the face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1296000" y="5875920"/>
            <a:ext cx="2559600" cy="760680"/>
          </a:xfrm>
          <a:prstGeom prst="rect">
            <a:avLst/>
          </a:prstGeom>
          <a:noFill/>
          <a:ln w="381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Mark attendance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8997120" y="7124040"/>
            <a:ext cx="459720" cy="41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>
            <a:off x="1208880" y="2591280"/>
            <a:ext cx="2646720" cy="760680"/>
          </a:xfrm>
          <a:prstGeom prst="rect">
            <a:avLst/>
          </a:prstGeom>
          <a:noFill/>
          <a:ln w="381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Find the encodings of the students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1" name="CustomShape 10"/>
          <p:cNvSpPr/>
          <p:nvPr/>
        </p:nvSpPr>
        <p:spPr>
          <a:xfrm>
            <a:off x="1234080" y="1071000"/>
            <a:ext cx="1769400" cy="760680"/>
          </a:xfrm>
          <a:prstGeom prst="rect">
            <a:avLst/>
          </a:prstGeom>
          <a:noFill/>
          <a:ln w="381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Students information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 flipH="1" flipV="1">
            <a:off x="3003840" y="1454760"/>
            <a:ext cx="4397040" cy="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 flipH="1">
            <a:off x="2117880" y="1840320"/>
            <a:ext cx="360" cy="75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3"/>
          <p:cNvSpPr/>
          <p:nvPr/>
        </p:nvSpPr>
        <p:spPr>
          <a:xfrm>
            <a:off x="6810120" y="4243320"/>
            <a:ext cx="2646720" cy="760680"/>
          </a:xfrm>
          <a:prstGeom prst="rect">
            <a:avLst/>
          </a:prstGeom>
          <a:noFill/>
          <a:ln w="381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Find the encodings of captured faces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5" name="CustomShape 14"/>
          <p:cNvSpPr/>
          <p:nvPr/>
        </p:nvSpPr>
        <p:spPr>
          <a:xfrm flipH="1">
            <a:off x="8368560" y="3344400"/>
            <a:ext cx="360" cy="89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3414600" y="3344400"/>
            <a:ext cx="13680" cy="88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6"/>
          <p:cNvSpPr/>
          <p:nvPr/>
        </p:nvSpPr>
        <p:spPr>
          <a:xfrm flipH="1">
            <a:off x="5238000" y="4618440"/>
            <a:ext cx="157068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7"/>
          <p:cNvSpPr/>
          <p:nvPr/>
        </p:nvSpPr>
        <p:spPr>
          <a:xfrm>
            <a:off x="3080520" y="4999680"/>
            <a:ext cx="13680" cy="88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 rot="21000">
            <a:off x="1466280" y="1266840"/>
            <a:ext cx="6927840" cy="5935680"/>
          </a:xfrm>
          <a:prstGeom prst="rect">
            <a:avLst/>
          </a:prstGeom>
          <a:ln>
            <a:noFill/>
          </a:ln>
        </p:spPr>
      </p:pic>
      <p:sp>
        <p:nvSpPr>
          <p:cNvPr id="170" name="TextShape 1"/>
          <p:cNvSpPr txBox="1"/>
          <p:nvPr/>
        </p:nvSpPr>
        <p:spPr>
          <a:xfrm>
            <a:off x="1645920" y="274320"/>
            <a:ext cx="566928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Demo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LibreOffice/6.4.4.2$Linux_X86_64 LibreOffice_project/40$Build-2</Application>
  <Words>228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en-US</dc:language>
  <cp:lastModifiedBy/>
  <dcterms:modified xsi:type="dcterms:W3CDTF">2021-12-29T13:42:45Z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