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66" d="100"/>
          <a:sy n="66" d="100"/>
        </p:scale>
        <p:origin x="7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ZernikeBetweenTwoLett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ZernikeBetweenTwoLett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v>ko_1 Average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Sheet3!$G$3:$G$27</c:f>
              <c:numCache>
                <c:formatCode>General</c:formatCode>
                <c:ptCount val="25"/>
                <c:pt idx="0">
                  <c:v>3.6231672387631035E-3</c:v>
                </c:pt>
                <c:pt idx="1">
                  <c:v>1.3891897733518205E-4</c:v>
                </c:pt>
                <c:pt idx="2">
                  <c:v>1.1093008464130572E-2</c:v>
                </c:pt>
                <c:pt idx="3">
                  <c:v>2.392988036974868E-3</c:v>
                </c:pt>
                <c:pt idx="4">
                  <c:v>1.8071144192319268E-3</c:v>
                </c:pt>
                <c:pt idx="5">
                  <c:v>2.0706980392892742E-3</c:v>
                </c:pt>
                <c:pt idx="6">
                  <c:v>1.119430261529966E-2</c:v>
                </c:pt>
                <c:pt idx="7">
                  <c:v>6.9727063325520887E-3</c:v>
                </c:pt>
                <c:pt idx="8">
                  <c:v>5.9044335153259097E-4</c:v>
                </c:pt>
                <c:pt idx="9">
                  <c:v>2.6433293834321951E-3</c:v>
                </c:pt>
                <c:pt idx="10">
                  <c:v>2.824146480161981E-3</c:v>
                </c:pt>
                <c:pt idx="11">
                  <c:v>8.7771276147264015E-4</c:v>
                </c:pt>
                <c:pt idx="12">
                  <c:v>5.9612205333957821E-3</c:v>
                </c:pt>
                <c:pt idx="13">
                  <c:v>1.0012847767271654E-2</c:v>
                </c:pt>
                <c:pt idx="14">
                  <c:v>1.7335150586142486E-3</c:v>
                </c:pt>
                <c:pt idx="15">
                  <c:v>1.4581034515407875E-3</c:v>
                </c:pt>
                <c:pt idx="16">
                  <c:v>3.6629620900117156E-3</c:v>
                </c:pt>
                <c:pt idx="17">
                  <c:v>4.6107028894807542E-3</c:v>
                </c:pt>
                <c:pt idx="18">
                  <c:v>1.2160184543494653E-3</c:v>
                </c:pt>
                <c:pt idx="19">
                  <c:v>1.8722741707245653E-3</c:v>
                </c:pt>
                <c:pt idx="20">
                  <c:v>8.5278582004822794E-3</c:v>
                </c:pt>
                <c:pt idx="21">
                  <c:v>7.0422090738495036E-3</c:v>
                </c:pt>
                <c:pt idx="22">
                  <c:v>6.4801385564217323E-3</c:v>
                </c:pt>
                <c:pt idx="23">
                  <c:v>2.9256443348872709E-3</c:v>
                </c:pt>
                <c:pt idx="24">
                  <c:v>1.0525374141647872E-3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CB-4435-A8F9-36BF09A4373A}"/>
            </c:ext>
          </c:extLst>
        </c:ser>
        <c:ser>
          <c:idx val="1"/>
          <c:order val="1"/>
          <c:tx>
            <c:v>o_1 Average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Sheet3!$L$3:$L$27</c:f>
              <c:numCache>
                <c:formatCode>General</c:formatCode>
                <c:ptCount val="25"/>
                <c:pt idx="0">
                  <c:v>4.3467342667883168E-3</c:v>
                </c:pt>
                <c:pt idx="1">
                  <c:v>1.5457267245761878E-3</c:v>
                </c:pt>
                <c:pt idx="2">
                  <c:v>1.0924240780591399E-2</c:v>
                </c:pt>
                <c:pt idx="3">
                  <c:v>2.3809547538191211E-3</c:v>
                </c:pt>
                <c:pt idx="4">
                  <c:v>4.4850533009164386E-3</c:v>
                </c:pt>
                <c:pt idx="5">
                  <c:v>1.6408891520908525E-3</c:v>
                </c:pt>
                <c:pt idx="6">
                  <c:v>8.989919898775893E-3</c:v>
                </c:pt>
                <c:pt idx="7">
                  <c:v>7.3170915545173925E-3</c:v>
                </c:pt>
                <c:pt idx="8">
                  <c:v>6.3908450968085627E-4</c:v>
                </c:pt>
                <c:pt idx="9">
                  <c:v>4.6930356037141281E-3</c:v>
                </c:pt>
                <c:pt idx="10">
                  <c:v>3.1644606988419327E-3</c:v>
                </c:pt>
                <c:pt idx="11">
                  <c:v>8.0443765006272551E-4</c:v>
                </c:pt>
                <c:pt idx="12">
                  <c:v>4.6622164748646774E-3</c:v>
                </c:pt>
                <c:pt idx="13">
                  <c:v>9.4244752248738659E-3</c:v>
                </c:pt>
                <c:pt idx="14">
                  <c:v>2.3709852112488053E-3</c:v>
                </c:pt>
                <c:pt idx="15">
                  <c:v>7.6959196282190198E-4</c:v>
                </c:pt>
                <c:pt idx="16">
                  <c:v>7.9993672920699727E-3</c:v>
                </c:pt>
                <c:pt idx="17">
                  <c:v>6.6088530531310322E-3</c:v>
                </c:pt>
                <c:pt idx="18">
                  <c:v>2.6746208026845048E-3</c:v>
                </c:pt>
                <c:pt idx="19">
                  <c:v>2.2419078610980952E-3</c:v>
                </c:pt>
                <c:pt idx="20">
                  <c:v>7.6752556889113045E-3</c:v>
                </c:pt>
                <c:pt idx="21">
                  <c:v>6.1677041838183993E-3</c:v>
                </c:pt>
                <c:pt idx="22">
                  <c:v>4.3328298031942566E-3</c:v>
                </c:pt>
                <c:pt idx="23">
                  <c:v>1.9558006733509624E-3</c:v>
                </c:pt>
                <c:pt idx="24">
                  <c:v>5.6861309196035105E-4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CB-4435-A8F9-36BF09A43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6259416"/>
        <c:axId val="526259744"/>
      </c:lineChart>
      <c:catAx>
        <c:axId val="52625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59744"/>
        <c:crosses val="autoZero"/>
        <c:auto val="1"/>
        <c:lblAlgn val="ctr"/>
        <c:lblOffset val="100"/>
        <c:noMultiLvlLbl val="0"/>
      </c:catAx>
      <c:valAx>
        <c:axId val="526259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5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939347255506105"/>
          <c:y val="7.5154814450175939E-2"/>
          <c:w val="0.23705837042108865"/>
          <c:h val="4.9252436836669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1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89174179314554E-2"/>
          <c:y val="5.8916360898647727E-2"/>
          <c:w val="0.88806962988322113"/>
          <c:h val="0.83174026012228874"/>
        </c:manualLayout>
      </c:layout>
      <c:lineChart>
        <c:grouping val="stacked"/>
        <c:varyColors val="0"/>
        <c:ser>
          <c:idx val="0"/>
          <c:order val="0"/>
          <c:tx>
            <c:v>Ko_2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Sheet3!$G$30:$G$54</c:f>
              <c:numCache>
                <c:formatCode>General</c:formatCode>
                <c:ptCount val="25"/>
                <c:pt idx="0">
                  <c:v>1.7471356429321541E-3</c:v>
                </c:pt>
                <c:pt idx="1">
                  <c:v>1.8190040680730209E-3</c:v>
                </c:pt>
                <c:pt idx="2">
                  <c:v>4.2183947458919093E-3</c:v>
                </c:pt>
                <c:pt idx="3">
                  <c:v>2.1155813488046471E-3</c:v>
                </c:pt>
                <c:pt idx="4">
                  <c:v>5.04818479838631E-3</c:v>
                </c:pt>
                <c:pt idx="5">
                  <c:v>1.0287853895931502E-3</c:v>
                </c:pt>
                <c:pt idx="6">
                  <c:v>3.2147920014259377E-3</c:v>
                </c:pt>
                <c:pt idx="7">
                  <c:v>7.2356647300332267E-3</c:v>
                </c:pt>
                <c:pt idx="8">
                  <c:v>9.3667627338220587E-4</c:v>
                </c:pt>
                <c:pt idx="9">
                  <c:v>4.4479998352811865E-3</c:v>
                </c:pt>
                <c:pt idx="10">
                  <c:v>1.0422455837807469E-3</c:v>
                </c:pt>
                <c:pt idx="11">
                  <c:v>5.5679883018192337E-4</c:v>
                </c:pt>
                <c:pt idx="12">
                  <c:v>2.9539235265605541E-3</c:v>
                </c:pt>
                <c:pt idx="13">
                  <c:v>1.036522120764723E-2</c:v>
                </c:pt>
                <c:pt idx="14">
                  <c:v>3.7451897577570337E-3</c:v>
                </c:pt>
                <c:pt idx="15">
                  <c:v>2.4323191470037534E-4</c:v>
                </c:pt>
                <c:pt idx="16">
                  <c:v>1.6400496125409526E-3</c:v>
                </c:pt>
                <c:pt idx="17">
                  <c:v>4.959299691091627E-3</c:v>
                </c:pt>
                <c:pt idx="18">
                  <c:v>3.0439436918129666E-3</c:v>
                </c:pt>
                <c:pt idx="19">
                  <c:v>2.3683661888040442E-3</c:v>
                </c:pt>
                <c:pt idx="20">
                  <c:v>7.054166412897799E-3</c:v>
                </c:pt>
                <c:pt idx="21">
                  <c:v>6.9903903531938344E-3</c:v>
                </c:pt>
                <c:pt idx="22">
                  <c:v>6.5644429804410679E-3</c:v>
                </c:pt>
                <c:pt idx="23">
                  <c:v>8.5479663025708297E-4</c:v>
                </c:pt>
                <c:pt idx="24">
                  <c:v>2.1563702703636153E-4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69-456E-9E10-D8BDF7974601}"/>
            </c:ext>
          </c:extLst>
        </c:ser>
        <c:ser>
          <c:idx val="1"/>
          <c:order val="1"/>
          <c:tx>
            <c:v>o_2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25"/>
              <c:pt idx="0">
                <c:v>0</c:v>
              </c:pt>
              <c:pt idx="1">
                <c:v>11</c:v>
              </c:pt>
              <c:pt idx="2">
                <c:v>20</c:v>
              </c:pt>
              <c:pt idx="3">
                <c:v>22</c:v>
              </c:pt>
              <c:pt idx="4">
                <c:v>31</c:v>
              </c:pt>
              <c:pt idx="5">
                <c:v>33</c:v>
              </c:pt>
              <c:pt idx="6">
                <c:v>40</c:v>
              </c:pt>
              <c:pt idx="7">
                <c:v>42</c:v>
              </c:pt>
              <c:pt idx="8">
                <c:v>44</c:v>
              </c:pt>
              <c:pt idx="9">
                <c:v>51</c:v>
              </c:pt>
              <c:pt idx="10">
                <c:v>53</c:v>
              </c:pt>
              <c:pt idx="11">
                <c:v>55</c:v>
              </c:pt>
              <c:pt idx="12">
                <c:v>60</c:v>
              </c:pt>
              <c:pt idx="13">
                <c:v>62</c:v>
              </c:pt>
              <c:pt idx="14">
                <c:v>64</c:v>
              </c:pt>
              <c:pt idx="15">
                <c:v>66</c:v>
              </c:pt>
              <c:pt idx="16">
                <c:v>71</c:v>
              </c:pt>
              <c:pt idx="17">
                <c:v>73</c:v>
              </c:pt>
              <c:pt idx="18">
                <c:v>75</c:v>
              </c:pt>
              <c:pt idx="19">
                <c:v>77</c:v>
              </c:pt>
              <c:pt idx="20">
                <c:v>80</c:v>
              </c:pt>
              <c:pt idx="21">
                <c:v>82</c:v>
              </c:pt>
              <c:pt idx="22">
                <c:v>84</c:v>
              </c:pt>
              <c:pt idx="23">
                <c:v>86</c:v>
              </c:pt>
              <c:pt idx="24">
                <c:v>88</c:v>
              </c:pt>
            </c:numLit>
          </c:cat>
          <c:val>
            <c:numRef>
              <c:f>Sheet3!$L$30:$L$54</c:f>
              <c:numCache>
                <c:formatCode>General</c:formatCode>
                <c:ptCount val="25"/>
                <c:pt idx="0">
                  <c:v>2.4373460404076949E-3</c:v>
                </c:pt>
                <c:pt idx="1">
                  <c:v>2.3729499491356551E-3</c:v>
                </c:pt>
                <c:pt idx="2">
                  <c:v>5.7993565020994821E-3</c:v>
                </c:pt>
                <c:pt idx="3">
                  <c:v>2.4224079937750199E-3</c:v>
                </c:pt>
                <c:pt idx="4">
                  <c:v>6.0071416033252081E-3</c:v>
                </c:pt>
                <c:pt idx="5">
                  <c:v>1.3754791647529482E-3</c:v>
                </c:pt>
                <c:pt idx="6">
                  <c:v>4.6939367667969585E-3</c:v>
                </c:pt>
                <c:pt idx="7">
                  <c:v>7.5010312799401561E-3</c:v>
                </c:pt>
                <c:pt idx="8">
                  <c:v>1.0648182434616824E-3</c:v>
                </c:pt>
                <c:pt idx="9">
                  <c:v>4.3957283006554361E-3</c:v>
                </c:pt>
                <c:pt idx="10">
                  <c:v>2.823385275621185E-3</c:v>
                </c:pt>
                <c:pt idx="11">
                  <c:v>8.6312761290210471E-4</c:v>
                </c:pt>
                <c:pt idx="12">
                  <c:v>5.0174062277376641E-3</c:v>
                </c:pt>
                <c:pt idx="13">
                  <c:v>8.2963669041423421E-3</c:v>
                </c:pt>
                <c:pt idx="14">
                  <c:v>4.236577326846209E-3</c:v>
                </c:pt>
                <c:pt idx="15">
                  <c:v>2.4423997766821699E-4</c:v>
                </c:pt>
                <c:pt idx="16">
                  <c:v>6.5940759470329256E-3</c:v>
                </c:pt>
                <c:pt idx="17">
                  <c:v>8.1556089139442033E-3</c:v>
                </c:pt>
                <c:pt idx="18">
                  <c:v>4.0299303816427713E-3</c:v>
                </c:pt>
                <c:pt idx="19">
                  <c:v>2.3136693553705507E-3</c:v>
                </c:pt>
                <c:pt idx="20">
                  <c:v>9.7654144174383443E-3</c:v>
                </c:pt>
                <c:pt idx="21">
                  <c:v>5.4246186056230153E-3</c:v>
                </c:pt>
                <c:pt idx="22">
                  <c:v>6.8026471260771186E-3</c:v>
                </c:pt>
                <c:pt idx="23">
                  <c:v>9.6532806225768371E-4</c:v>
                </c:pt>
                <c:pt idx="24">
                  <c:v>2.6462343185264893E-4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69-456E-9E10-D8BDF79746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497787624"/>
        <c:axId val="497787296"/>
      </c:lineChart>
      <c:catAx>
        <c:axId val="497787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Order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87296"/>
        <c:crosses val="autoZero"/>
        <c:auto val="1"/>
        <c:lblAlgn val="ctr"/>
        <c:lblOffset val="100"/>
        <c:noMultiLvlLbl val="0"/>
      </c:catAx>
      <c:valAx>
        <c:axId val="4977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Zernike 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87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603855224618664"/>
          <c:y val="1.8788473798174263E-2"/>
          <c:w val="0.15328511925139793"/>
          <c:h val="0.197738718527496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accent3">
            <a:lumMod val="0"/>
            <a:lumOff val="100000"/>
          </a:schemeClr>
        </a:gs>
        <a:gs pos="33000">
          <a:schemeClr val="accent3">
            <a:lumMod val="0"/>
            <a:lumOff val="100000"/>
          </a:schemeClr>
        </a:gs>
        <a:gs pos="85000">
          <a:schemeClr val="accent3">
            <a:lumMod val="100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accent1">
          <a:lumMod val="20000"/>
          <a:lumOff val="8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8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8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FFF9-8313-4EDD-96A4-24B0DFE30055}" type="datetimeFigureOut">
              <a:rPr lang="en-US" smtClean="0"/>
              <a:t>29-Apr-17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CDA6-8295-4B41-B9D5-B8EE96D9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Thesis-9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Zernike moment analysis-3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ko</a:t>
            </a:r>
            <a:r>
              <a:rPr lang="en-US" dirty="0"/>
              <a:t>’ &amp; ‘o’ written by person-1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31679" cy="435133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79" y="1690688"/>
            <a:ext cx="5212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ko</a:t>
            </a:r>
            <a:r>
              <a:rPr lang="en-US" dirty="0"/>
              <a:t>’ &amp; ‘o’ written by person-2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72" y="1520825"/>
            <a:ext cx="5474263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35" y="1520826"/>
            <a:ext cx="45464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1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in different angle of ‘</a:t>
            </a:r>
            <a:r>
              <a:rPr lang="en-US" dirty="0" err="1"/>
              <a:t>ko</a:t>
            </a:r>
            <a:r>
              <a:rPr lang="en-US" dirty="0"/>
              <a:t>’ &amp; ‘o’ written by person-1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07663"/>
              </p:ext>
            </p:extLst>
          </p:nvPr>
        </p:nvGraphicFramePr>
        <p:xfrm>
          <a:off x="0" y="1378226"/>
          <a:ext cx="12191997" cy="5479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7047">
                  <a:extLst>
                    <a:ext uri="{9D8B030D-6E8A-4147-A177-3AD203B41FA5}">
                      <a16:colId xmlns:a16="http://schemas.microsoft.com/office/drawing/2014/main" val="782464830"/>
                    </a:ext>
                  </a:extLst>
                </a:gridCol>
                <a:gridCol w="387047">
                  <a:extLst>
                    <a:ext uri="{9D8B030D-6E8A-4147-A177-3AD203B41FA5}">
                      <a16:colId xmlns:a16="http://schemas.microsoft.com/office/drawing/2014/main" val="24270070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239908297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3443843325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7940211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680449874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549987833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304583712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1482348058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3894590487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2088048502"/>
                    </a:ext>
                  </a:extLst>
                </a:gridCol>
                <a:gridCol w="956235">
                  <a:extLst>
                    <a:ext uri="{9D8B030D-6E8A-4147-A177-3AD203B41FA5}">
                      <a16:colId xmlns:a16="http://schemas.microsoft.com/office/drawing/2014/main" val="3689871903"/>
                    </a:ext>
                  </a:extLst>
                </a:gridCol>
                <a:gridCol w="1855553">
                  <a:extLst>
                    <a:ext uri="{9D8B030D-6E8A-4147-A177-3AD203B41FA5}">
                      <a16:colId xmlns:a16="http://schemas.microsoft.com/office/drawing/2014/main" val="3427293413"/>
                    </a:ext>
                  </a:extLst>
                </a:gridCol>
              </a:tblGrid>
              <a:tr h="3055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Order</a:t>
                      </a:r>
                      <a:endParaRPr lang="en-US" sz="15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826" marR="7826" marT="78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Ko_1</a:t>
                      </a:r>
                      <a:endParaRPr lang="en-US" sz="15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826" marR="7826" marT="78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o_1</a:t>
                      </a:r>
                      <a:endParaRPr lang="en-US" sz="15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826" marR="7826" marT="782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447546466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Z_1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Z_2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Original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Ninety 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NintyFive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Original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Ninety 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NintyFive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 of Avg(Person-1)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2499201956"/>
                  </a:ext>
                </a:extLst>
              </a:tr>
              <a:tr h="20697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0.004233378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0.002731471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0.004233378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0.003294442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0.003623167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0.005359591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0.003593101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0.004233378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0.004200867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0.004346734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0.000723567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440413540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0.00015095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0.000128986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0.00015095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0.00012479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0.000138919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0.00259957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0.001527704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0.00015095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0.001904683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0.001545727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0.001406808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684944128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0.012592536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0.008849738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0.012592536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0.010337223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0.011093008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0.011556318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0.009301202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0.012592536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0.010246908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0.010924241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0.000168768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34518725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0.003020997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0.001545514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0.003020997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0.001984444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0.002392988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0.002986524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0.001521272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0.003020997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0.001995025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0.002380955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1.20333E-05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873692165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0.002434929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0.000921774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0.002434929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0.001436825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0.001807114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0.005955712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0.004406901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0.002434929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0.005142671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0.004485053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0.002677939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2529572006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0.00217806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0.001659892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0.00217806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0.002266779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0.002070698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0.001563293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0.001126639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0.00217806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0.001695564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0.001640889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0.000429809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2694207507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0.01081608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0.011339515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0.01081608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0.011805535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0.011194303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0.007348317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0.009042867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0.01081608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0.008752415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0.00898992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0.002204383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293385353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0.008191971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0.005235849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0.008191971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0.006271035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0.006972706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0.008756127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0.005549033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0.008191971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0.006771235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0.007317092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0.000344385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112136238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0.000785541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0.00033799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0.000785541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0.000452701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0.000590443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0.000904425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0.000357335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0.000785541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0.000509036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0.000639085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4.86412E-05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1228659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0.002617196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0.002431052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0.002617196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0.002907873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0.002643329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0.00591277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0.004877934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0.002617196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0.005364242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0.004693036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0.002049706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140975680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0.00355134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0.002001739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0.00355134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0.002192168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0.002824146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0.004179032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0.002383036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0.00355134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0.002544436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0.003164461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0.000340314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12549903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0.001215326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0.000442543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0.001215326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0.000637657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0.000877713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0.001074754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0.00036675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0.001215326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0.000560921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0.000804438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7.32751E-05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628676413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0.005810235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0.00633382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0.005810235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0.005890593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0.005961221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0.00529166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0.003612817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0.005810235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0.003934154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0.004662216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0.001299004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934845628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0.01080379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0.008735477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0.01080379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0.009708334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0.010012848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0.009156937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0.008557618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0.01080379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0.009179556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0.009424475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0.000588373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227182900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0.002935692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0.000230813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0.002935692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0.000831863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0.001733515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0.00295447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0.001559741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0.002935692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0.002034038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0.002370985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0.00063747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2492406255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0.002095272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0.000647831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0.002095272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0.000994039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0.001458103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0.000555365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0.00016568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0.002095272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0.000262051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0.000769592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0.000688511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029894327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0.004389992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0.00241533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0.004389992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0.003456534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0.003662962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0.012833766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0.006260052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0.004389992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0.008513659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0.007999367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0.004336405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58740248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0.005080813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0.003639957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0.005080813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0.004641229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0.004610703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0.007852274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0.005813484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0.005080813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0.007688841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0.006608853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0.00199815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950130947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0.001568088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0.000865028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0.001568088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0.00086287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0.001216018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0.004450603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0.0019349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0.001568088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0.002744893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0.002674621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0.001458602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784855406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0.001794283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0.003330969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0.001794283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0.000569562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0.001872274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0.002085052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0.003835601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0.001794283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0.001252697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0.002241908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0.000369634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10890849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0.009702704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0.00660663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0.009702704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0.008099395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0.008527858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0.007840721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0.005924688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0.009702704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0.00723291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0.007675256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0.000852603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571162337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0.00565809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0.008656001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0.00565809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0.008196655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0.007042209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0.005925611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0.006935557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0.00565809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0.006151558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0.006167704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0.000874505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255341857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0.008215501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0.003876942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0.008215501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0.005612609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0.006480139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0.003176748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0.002793309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0.008215501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0.003145761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0.00433283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0.002147309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437955496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0.003313475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0.002271232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0.003313475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0.002804394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0.002925644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0.002287041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0.000910464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0.003313475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0.001312222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0.001955801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0.000969844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3290656533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0.001589467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0.00038273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0.001589467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0.000648485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0.001052537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0.000419591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9.64486E-05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0.001589467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0.000168946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0.000568613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0.000483924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26" marR="7826" marT="7826" marB="0" anchor="b"/>
                </a:tc>
                <a:extLst>
                  <a:ext uri="{0D108BD9-81ED-4DB2-BD59-A6C34878D82A}">
                    <a16:rowId xmlns:a16="http://schemas.microsoft.com/office/drawing/2014/main" val="103092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0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in different angle of ‘</a:t>
            </a:r>
            <a:r>
              <a:rPr lang="en-US" dirty="0" err="1"/>
              <a:t>ko</a:t>
            </a:r>
            <a:r>
              <a:rPr lang="en-US" dirty="0"/>
              <a:t>’ &amp; ‘o’ written by person-2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177024"/>
              </p:ext>
            </p:extLst>
          </p:nvPr>
        </p:nvGraphicFramePr>
        <p:xfrm>
          <a:off x="0" y="1325562"/>
          <a:ext cx="12191997" cy="5532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146">
                  <a:extLst>
                    <a:ext uri="{9D8B030D-6E8A-4147-A177-3AD203B41FA5}">
                      <a16:colId xmlns:a16="http://schemas.microsoft.com/office/drawing/2014/main" val="2470722694"/>
                    </a:ext>
                  </a:extLst>
                </a:gridCol>
                <a:gridCol w="394146">
                  <a:extLst>
                    <a:ext uri="{9D8B030D-6E8A-4147-A177-3AD203B41FA5}">
                      <a16:colId xmlns:a16="http://schemas.microsoft.com/office/drawing/2014/main" val="3763103000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157954461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473004991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1999167038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1222634149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2681486844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3998252735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2879212704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1224305133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2073586357"/>
                    </a:ext>
                  </a:extLst>
                </a:gridCol>
                <a:gridCol w="955046">
                  <a:extLst>
                    <a:ext uri="{9D8B030D-6E8A-4147-A177-3AD203B41FA5}">
                      <a16:colId xmlns:a16="http://schemas.microsoft.com/office/drawing/2014/main" val="3827394365"/>
                    </a:ext>
                  </a:extLst>
                </a:gridCol>
                <a:gridCol w="1853245">
                  <a:extLst>
                    <a:ext uri="{9D8B030D-6E8A-4147-A177-3AD203B41FA5}">
                      <a16:colId xmlns:a16="http://schemas.microsoft.com/office/drawing/2014/main" val="3252646518"/>
                    </a:ext>
                  </a:extLst>
                </a:gridCol>
              </a:tblGrid>
              <a:tr h="31727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Ko_2</a:t>
                      </a:r>
                      <a:endParaRPr lang="en-US" sz="1500" b="0" i="0" u="none" strike="noStrike" dirty="0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798" marR="7798" marT="77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o_2</a:t>
                      </a:r>
                      <a:endParaRPr lang="en-US" sz="1500" b="0" i="0" u="none" strike="noStrike">
                        <a:solidFill>
                          <a:srgbClr val="44546A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7798" marR="7798" marT="77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4050676602"/>
                  </a:ext>
                </a:extLst>
              </a:tr>
              <a:tr h="247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Z_1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Z_2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Original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Ninety 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NintyFive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Original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Ninety 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NintyFive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Def of Avg(Person-2)</a:t>
                      </a:r>
                      <a:endParaRPr lang="en-US" sz="11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472561999"/>
                  </a:ext>
                </a:extLst>
              </a:tr>
              <a:tr h="20821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0.002071509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0.001254258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0.002071509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0.001591266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0.001747136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0.003158241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0.002038992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0.002071509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0.002480643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0.002437346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0.00069021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106517253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0.002256363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0.001152456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0.002256363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0.001610834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0.001819004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0.003156823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0.001791756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0.002256363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0.002286858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0.00237295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0.000553946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577283173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0.0045921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0.003756038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0.0045921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0.003933341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0.004218395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0.007049536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0.005369788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0.0045921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0.006186001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0.005799357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0.001580962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4019285220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0.002655167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0.001400236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0.002655167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0.001751756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0.002115581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0.003241022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0.001640441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0.002655167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0.002153002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0.002422408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0.000306827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610170726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0.005702302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0.004120762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0.005702302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0.004667374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0.005048185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0.007095242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0.005134874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0.005702302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0.006096149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0.006007142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0.000958957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1461771317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0.000705713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0.001280774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0.000705713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0.001422941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0.001028785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0.001566786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0.001346907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0.000705713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0.00188251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0.001375479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0.000346694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363036022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0.003003053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0.003503799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0.003003053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0.003349263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0.003214792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0.004841012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0.00544716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0.003003053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0.005484522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0.004693937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0.001479145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2216219063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0.008678063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0.005127846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0.008678063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0.006458687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0.007235665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0.00875097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0.005696195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0.008678063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0.006878896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0.007501031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0.000265367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2838230710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0.00121209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0.000646281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0.00121209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0.000676243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0.000936676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0.001562903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0.000612588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0.00121209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0.000871691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0.001064818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0.000128142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190432211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0.004143075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0.00469137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0.004143075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0.004814479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0.003702673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0.004934763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0.004143075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0.004802401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0.004395728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5.22715E-05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526050034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0.001756205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0.00040111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0.001756205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0.000255462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0.001042246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0.004969308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0.002127581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0.001756205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0.002440447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0.002823385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0.00178114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736451653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0.000826026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0.000151569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0.000826026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0.000423575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0.000556799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0.001416467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0.000476494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0.000826026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0.000733525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0.000863128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0.000306329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949742323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0.003882375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0.001849261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0.003882375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0.002201682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0.002953924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0.007682041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0.003736418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0.003882375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0.004768791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0.005017406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0.002063483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649302751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0.011063107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0.009165585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0.011063107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0.010169087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0.010365221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0.006666215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0.007688961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0.011063107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0.007767185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0.008296367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0.002068854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753725758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0.004845523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0.002169457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0.004845523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0.003120256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0.00374519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0.005575275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0.00282966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0.004845523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0.003695851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0.004236577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0.000491388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514761163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0.000262501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0.000323697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0.000262501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0.000124229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0.000243232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0.000404336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0.000128135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0.000262501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0.000181987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0.00024424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1.00806E-06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1517602734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0.002031528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0.00171667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0.002031528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0.000780473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0.00164005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0.012668668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0.004740828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0.002031528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0.00693528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0.006594076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0.004954026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252401748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0.005111755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0.004199802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0.005111755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0.005413888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0.0049593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0.010908303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0.007217068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0.005111755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0.009385311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0.008155609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0.003196309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537076526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0.004035224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0.001766051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0.004035224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0.002339276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0.003043944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0.005939657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0.002527064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0.004035224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0.003617777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0.00402993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0.000985987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1457115094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0.002281319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0.003685061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0.002281319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0.001225766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0.002368366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0.002238338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0.003635149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0.002281319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0.001099871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0.002313669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5.46968E-05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770622320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0.008778747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0.004371299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0.008778747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0.006287872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0.007054166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0.012176176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0.007928348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0.008778747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0.010178386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0.009765414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0.002711248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842100942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0.005544022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0.008891049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0.005544022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0.007982469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0.00699039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0.008509088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0.003712855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0.005544022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0.00393251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0.005424619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0.001565772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1045433534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0.007506485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0.005045573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0.007506485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0.006199228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0.006564443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0.007423411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0.005748775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0.007506485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0.006531918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0.006802647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0.000238204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2020710968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0.001111035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0.000562417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0.001111035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0.000634698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0.000854797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0.001341187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0.000624505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0.001111035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0.000784585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0.000965328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0.000110531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1290430257"/>
                  </a:ext>
                </a:extLst>
              </a:tr>
              <a:tr h="19829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0.000185082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0.000419033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0.000185082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7.33519E-05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0.000215637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0.000536467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0.000122202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0.000185082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0.000214743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0.000264623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4.89864E-05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903521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2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00062"/>
            <a:ext cx="107442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of average Zernike moment values between ‘k_2.jpg’ and ‘o_2.jpg’ written by Person-1</a:t>
            </a:r>
          </a:p>
        </p:txBody>
      </p:sp>
      <p:graphicFrame>
        <p:nvGraphicFramePr>
          <p:cNvPr id="8" name="Content Placeholder 7" title="adfa">
            <a:extLst>
              <a:ext uri="{FF2B5EF4-FFF2-40B4-BE49-F238E27FC236}">
                <a16:creationId xmlns:a16="http://schemas.microsoft.com/office/drawing/2014/main" id="{303AC78C-4F17-401D-89E9-5C0681A35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3196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838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7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Difference of average Zernike values between ‘k_2.jpg’ and ‘o_2.jpg’ written by Person-2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5D4B3F-DBB2-440F-ADDA-6AC6A1EBE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06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21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analysis of the data we can see that, for individual character Zernike moment gives a big difference of values.</a:t>
            </a:r>
          </a:p>
        </p:txBody>
      </p:sp>
    </p:spTree>
    <p:extLst>
      <p:ext uri="{BB962C8B-B14F-4D97-AF65-F5344CB8AC3E}">
        <p14:creationId xmlns:p14="http://schemas.microsoft.com/office/powerpoint/2010/main" val="2976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837</Words>
  <Application>Microsoft Office PowerPoint</Application>
  <PresentationFormat>Widescreen</PresentationFormat>
  <Paragraphs>695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Thesis-9</vt:lpstr>
      <vt:lpstr>‘ko’ &amp; ‘o’ written by person-1</vt:lpstr>
      <vt:lpstr>‘ko’ &amp; ‘o’ written by person-2</vt:lpstr>
      <vt:lpstr>Data in different angle of ‘ko’ &amp; ‘o’ written by person-1</vt:lpstr>
      <vt:lpstr>Data in different angle of ‘ko’ &amp; ‘o’ written by person-2</vt:lpstr>
      <vt:lpstr>Difference of average Zernike moment values between ‘k_2.jpg’ and ‘o_2.jpg’ written by Person-1</vt:lpstr>
      <vt:lpstr>Difference of average Zernike values between ‘k_2.jpg’ and ‘o_2.jpg’ written by Person-2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Thesis-9</dc:title>
  <dc:creator>N A Z M U L</dc:creator>
  <cp:lastModifiedBy>N A Z M U L</cp:lastModifiedBy>
  <cp:revision>10</cp:revision>
  <dcterms:created xsi:type="dcterms:W3CDTF">2017-04-29T10:07:56Z</dcterms:created>
  <dcterms:modified xsi:type="dcterms:W3CDTF">2017-04-29T14:28:11Z</dcterms:modified>
</cp:coreProperties>
</file>