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CD1A-4009-448B-B053-2A62A0A4BEC6}" type="datetimeFigureOut">
              <a:rPr lang="en-US" smtClean="0"/>
              <a:t>11-Nov-16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EB0C557-E76B-4E8E-93AF-706A6CB0724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86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CD1A-4009-448B-B053-2A62A0A4BEC6}" type="datetimeFigureOut">
              <a:rPr lang="en-US" smtClean="0"/>
              <a:t>11-Nov-16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C557-E76B-4E8E-93AF-706A6CB07240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28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CD1A-4009-448B-B053-2A62A0A4BEC6}" type="datetimeFigureOut">
              <a:rPr lang="en-US" smtClean="0"/>
              <a:t>11-Nov-16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C557-E76B-4E8E-93AF-706A6CB0724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808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CD1A-4009-448B-B053-2A62A0A4BEC6}" type="datetimeFigureOut">
              <a:rPr lang="en-US" smtClean="0"/>
              <a:t>11-Nov-16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C557-E76B-4E8E-93AF-706A6CB07240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552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CD1A-4009-448B-B053-2A62A0A4BEC6}" type="datetimeFigureOut">
              <a:rPr lang="en-US" smtClean="0"/>
              <a:t>11-Nov-16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C557-E76B-4E8E-93AF-706A6CB0724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14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CD1A-4009-448B-B053-2A62A0A4BEC6}" type="datetimeFigureOut">
              <a:rPr lang="en-US" smtClean="0"/>
              <a:t>11-Nov-16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C557-E76B-4E8E-93AF-706A6CB07240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592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CD1A-4009-448B-B053-2A62A0A4BEC6}" type="datetimeFigureOut">
              <a:rPr lang="en-US" smtClean="0"/>
              <a:t>11-Nov-16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C557-E76B-4E8E-93AF-706A6CB07240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157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CD1A-4009-448B-B053-2A62A0A4BEC6}" type="datetimeFigureOut">
              <a:rPr lang="en-US" smtClean="0"/>
              <a:t>11-Nov-16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C557-E76B-4E8E-93AF-706A6CB07240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91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CD1A-4009-448B-B053-2A62A0A4BEC6}" type="datetimeFigureOut">
              <a:rPr lang="en-US" smtClean="0"/>
              <a:t>11-Nov-16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C557-E76B-4E8E-93AF-706A6CB07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43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CD1A-4009-448B-B053-2A62A0A4BEC6}" type="datetimeFigureOut">
              <a:rPr lang="en-US" smtClean="0"/>
              <a:t>11-Nov-16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C557-E76B-4E8E-93AF-706A6CB07240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530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8BACD1A-4009-448B-B053-2A62A0A4BEC6}" type="datetimeFigureOut">
              <a:rPr lang="en-US" smtClean="0"/>
              <a:t>11-Nov-16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C557-E76B-4E8E-93AF-706A6CB07240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845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ACD1A-4009-448B-B053-2A62A0A4BEC6}" type="datetimeFigureOut">
              <a:rPr lang="en-US" smtClean="0"/>
              <a:t>11-Nov-16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EB0C557-E76B-4E8E-93AF-706A6CB0724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80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Thesis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Nazmul</a:t>
            </a:r>
            <a:r>
              <a:rPr lang="en-US" dirty="0"/>
              <a:t> </a:t>
            </a:r>
            <a:r>
              <a:rPr lang="en-US" dirty="0" err="1"/>
              <a:t>Arefin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C131013</a:t>
            </a:r>
          </a:p>
        </p:txBody>
      </p:sp>
    </p:spTree>
    <p:extLst>
      <p:ext uri="{BB962C8B-B14F-4D97-AF65-F5344CB8AC3E}">
        <p14:creationId xmlns:p14="http://schemas.microsoft.com/office/powerpoint/2010/main" val="1361415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Handwritten Chinese Text Recognition</a:t>
            </a:r>
          </a:p>
          <a:p>
            <a:pPr marL="457200" lvl="1" indent="0" algn="just">
              <a:buNone/>
            </a:pPr>
            <a:r>
              <a:rPr lang="en-US" dirty="0"/>
              <a:t>HCTR can be solved by over-segmentations. It take the advantage from the shape of the characters to separate the characters. Sequence of basic segments are the result of the over-segmentations. Each segments are similar to a character or part of a character. And the contender character can be created by concatenating sequential segments.  </a:t>
            </a:r>
          </a:p>
          <a:p>
            <a:pPr marL="457200" lvl="1" indent="0" algn="just">
              <a:buNone/>
            </a:pPr>
            <a:r>
              <a:rPr lang="en-US" dirty="0"/>
              <a:t>Candidate lattice is a network used to represent the candidate character sequences. The result of the segmentation and recognition is obtained by evaluating the paths in the lattice and searching for the optimal path. </a:t>
            </a:r>
          </a:p>
        </p:txBody>
      </p:sp>
    </p:spTree>
    <p:extLst>
      <p:ext uri="{BB962C8B-B14F-4D97-AF65-F5344CB8AC3E}">
        <p14:creationId xmlns:p14="http://schemas.microsoft.com/office/powerpoint/2010/main" val="3176623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integrated segmentation and recognition </a:t>
            </a:r>
          </a:p>
          <a:p>
            <a:pPr lvl="1"/>
            <a:r>
              <a:rPr lang="en-US" dirty="0"/>
              <a:t>By combining the character recognition scores, geometric context, linguistic context the candidate segmentation recognition paths are evaluated. </a:t>
            </a:r>
          </a:p>
          <a:p>
            <a:pPr lvl="1"/>
            <a:r>
              <a:rPr lang="en-US" dirty="0"/>
              <a:t>But this method did not provide the satisfaction of the result. </a:t>
            </a:r>
          </a:p>
        </p:txBody>
      </p:sp>
    </p:spTree>
    <p:extLst>
      <p:ext uri="{BB962C8B-B14F-4D97-AF65-F5344CB8AC3E}">
        <p14:creationId xmlns:p14="http://schemas.microsoft.com/office/powerpoint/2010/main" val="1509685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task done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They’ve investigated three key issues of integrated segmentation and recognition for HCTR</a:t>
            </a:r>
          </a:p>
          <a:p>
            <a:pPr lvl="1"/>
            <a:r>
              <a:rPr lang="en-US" dirty="0"/>
              <a:t>Candidate path evaluation</a:t>
            </a:r>
          </a:p>
          <a:p>
            <a:pPr lvl="1"/>
            <a:r>
              <a:rPr lang="en-US" dirty="0"/>
              <a:t>Path search</a:t>
            </a:r>
          </a:p>
          <a:p>
            <a:pPr lvl="1"/>
            <a:r>
              <a:rPr lang="en-US" dirty="0"/>
              <a:t>Parameter estimation</a:t>
            </a:r>
          </a:p>
        </p:txBody>
      </p:sp>
    </p:spTree>
    <p:extLst>
      <p:ext uri="{BB962C8B-B14F-4D97-AF65-F5344CB8AC3E}">
        <p14:creationId xmlns:p14="http://schemas.microsoft.com/office/powerpoint/2010/main" val="1662469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task done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Candidate path evaluation:</a:t>
            </a:r>
          </a:p>
          <a:p>
            <a:r>
              <a:rPr lang="en-US" dirty="0"/>
              <a:t>Bayesian decision </a:t>
            </a:r>
          </a:p>
          <a:p>
            <a:pPr marL="457200" lvl="1" indent="0">
              <a:buNone/>
            </a:pPr>
            <a:r>
              <a:rPr lang="en-US" dirty="0"/>
              <a:t>they integrated character recognition scores, geometric context, linguistic context from the </a:t>
            </a:r>
            <a:r>
              <a:rPr lang="en-US" i="1" dirty="0"/>
              <a:t>Bayesian decision view</a:t>
            </a:r>
            <a:endParaRPr lang="en-US" dirty="0"/>
          </a:p>
          <a:p>
            <a:r>
              <a:rPr lang="en-US" dirty="0"/>
              <a:t>Confidence Transformation</a:t>
            </a:r>
          </a:p>
          <a:p>
            <a:pPr marL="457200" lvl="1" indent="0">
              <a:buNone/>
            </a:pPr>
            <a:r>
              <a:rPr lang="en-US" dirty="0"/>
              <a:t>and Convert the classifier outputs to posterior probabilities via </a:t>
            </a:r>
            <a:r>
              <a:rPr lang="en-US" i="1" dirty="0"/>
              <a:t>Confidence transformation (CT).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015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task done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Path search</a:t>
            </a:r>
          </a:p>
          <a:p>
            <a:r>
              <a:rPr lang="en-US" dirty="0"/>
              <a:t>Beam search algorithm </a:t>
            </a:r>
          </a:p>
          <a:p>
            <a:pPr marL="457200" lvl="1" indent="0">
              <a:buNone/>
            </a:pPr>
            <a:r>
              <a:rPr lang="en-US" dirty="0"/>
              <a:t>To improve the search efficiency</a:t>
            </a:r>
          </a:p>
          <a:p>
            <a:r>
              <a:rPr lang="en-US" dirty="0"/>
              <a:t>Candidate Character Augmentation (CCA)</a:t>
            </a:r>
          </a:p>
          <a:p>
            <a:pPr marL="457200" lvl="1" indent="0">
              <a:buNone/>
            </a:pPr>
            <a:r>
              <a:rPr lang="en-US" dirty="0"/>
              <a:t>To benefit the recognition accuracy.</a:t>
            </a:r>
          </a:p>
          <a:p>
            <a:r>
              <a:rPr lang="en-US" dirty="0"/>
              <a:t>Maximum Character Accuracy (MCA)</a:t>
            </a:r>
          </a:p>
          <a:p>
            <a:pPr marL="457200" lvl="1" indent="0">
              <a:buNone/>
            </a:pPr>
            <a:r>
              <a:rPr lang="en-US" dirty="0"/>
              <a:t>To balance the multiple context in path evaluation function.</a:t>
            </a:r>
          </a:p>
        </p:txBody>
      </p:sp>
    </p:spTree>
    <p:extLst>
      <p:ext uri="{BB962C8B-B14F-4D97-AF65-F5344CB8AC3E}">
        <p14:creationId xmlns:p14="http://schemas.microsoft.com/office/powerpoint/2010/main" val="2457060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Geometric models</a:t>
            </a:r>
          </a:p>
          <a:p>
            <a:pPr lvl="1"/>
            <a:r>
              <a:rPr lang="en-US" dirty="0"/>
              <a:t>Branch of applied mathematics and computational geometry that studies methods and algorithms for the mathematical description of shapes.</a:t>
            </a:r>
          </a:p>
          <a:p>
            <a:pPr lvl="1"/>
            <a:r>
              <a:rPr lang="en-US" dirty="0"/>
              <a:t>The shapes studies in geometric modeling are mostly 2D or 3D. </a:t>
            </a:r>
          </a:p>
          <a:p>
            <a:pPr lvl="1"/>
            <a:r>
              <a:rPr lang="en-US" dirty="0"/>
              <a:t>Geometric models are distinguished from procedural and object oriented models. </a:t>
            </a:r>
          </a:p>
          <a:p>
            <a:pPr lvl="1"/>
            <a:r>
              <a:rPr lang="en-US" dirty="0"/>
              <a:t>This is opposite of digital images and volumetric* models.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64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Beam Search</a:t>
            </a:r>
          </a:p>
          <a:p>
            <a:pPr lvl="1"/>
            <a:r>
              <a:rPr lang="en-US" dirty="0"/>
              <a:t>Optimization of Best first search that reduces its memory requirements.</a:t>
            </a:r>
          </a:p>
          <a:p>
            <a:pPr lvl="1"/>
            <a:r>
              <a:rPr lang="en-US" dirty="0"/>
              <a:t>It’s a tree and graph search algorithm</a:t>
            </a:r>
          </a:p>
          <a:p>
            <a:pPr lvl="1"/>
            <a:r>
              <a:rPr lang="en-US" dirty="0"/>
              <a:t>It’s a </a:t>
            </a:r>
            <a:r>
              <a:rPr lang="en-US" dirty="0" err="1"/>
              <a:t>huristic</a:t>
            </a:r>
            <a:r>
              <a:rPr lang="en-US" dirty="0"/>
              <a:t>* search algorithm that explores a graph by expanding the most promising node in a limited set.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* </a:t>
            </a:r>
            <a:r>
              <a:rPr lang="en-US" dirty="0" err="1"/>
              <a:t>Huristic</a:t>
            </a:r>
            <a:r>
              <a:rPr lang="en-US" dirty="0"/>
              <a:t> function ranks alternatives in search algorithm at each branching step on available information to decide which branch to follow.</a:t>
            </a:r>
          </a:p>
        </p:txBody>
      </p:sp>
    </p:spTree>
    <p:extLst>
      <p:ext uri="{BB962C8B-B14F-4D97-AF65-F5344CB8AC3E}">
        <p14:creationId xmlns:p14="http://schemas.microsoft.com/office/powerpoint/2010/main" val="346281287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</TotalTime>
  <Words>366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Consolas</vt:lpstr>
      <vt:lpstr>Verdana</vt:lpstr>
      <vt:lpstr>Gallery</vt:lpstr>
      <vt:lpstr>Thesis </vt:lpstr>
      <vt:lpstr>Problems</vt:lpstr>
      <vt:lpstr>Problems</vt:lpstr>
      <vt:lpstr>Specific task done</vt:lpstr>
      <vt:lpstr>Specific task done</vt:lpstr>
      <vt:lpstr>Specific task done</vt:lpstr>
      <vt:lpstr>Key terms</vt:lpstr>
      <vt:lpstr>Key terms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</dc:title>
  <dc:creator>Nazmul</dc:creator>
  <cp:lastModifiedBy>N A Z M U L</cp:lastModifiedBy>
  <cp:revision>15</cp:revision>
  <dcterms:created xsi:type="dcterms:W3CDTF">2016-06-03T05:05:25Z</dcterms:created>
  <dcterms:modified xsi:type="dcterms:W3CDTF">2016-11-11T15:26:33Z</dcterms:modified>
</cp:coreProperties>
</file>