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3" r:id="rId7"/>
    <p:sldId id="262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38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ACB418-22D4-4D3F-AF12-F1CC9E8B48C0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3D226DC-855C-43A6-AD57-C4946315B18C}">
      <dgm:prSet phldrT="[Text]"/>
      <dgm:spPr/>
      <dgm:t>
        <a:bodyPr/>
        <a:lstStyle/>
        <a:p>
          <a:r>
            <a:rPr lang="en-US" dirty="0" smtClean="0"/>
            <a:t>Geometric Model</a:t>
          </a:r>
          <a:endParaRPr lang="en-US" dirty="0"/>
        </a:p>
      </dgm:t>
    </dgm:pt>
    <dgm:pt modelId="{BDFF1630-166B-4A64-93A8-D2094E89B07F}" type="parTrans" cxnId="{07E31127-3407-4A4A-B43C-121FB6B9B41B}">
      <dgm:prSet/>
      <dgm:spPr/>
      <dgm:t>
        <a:bodyPr/>
        <a:lstStyle/>
        <a:p>
          <a:endParaRPr lang="en-US"/>
        </a:p>
      </dgm:t>
    </dgm:pt>
    <dgm:pt modelId="{A4EB8DC8-608F-4F83-86AE-DF4D3DC97F6A}" type="sibTrans" cxnId="{07E31127-3407-4A4A-B43C-121FB6B9B41B}">
      <dgm:prSet/>
      <dgm:spPr/>
      <dgm:t>
        <a:bodyPr/>
        <a:lstStyle/>
        <a:p>
          <a:endParaRPr lang="en-US"/>
        </a:p>
      </dgm:t>
    </dgm:pt>
    <dgm:pt modelId="{20A16769-0550-4E65-BD33-75A961F28F30}">
      <dgm:prSet phldrT="[Text]"/>
      <dgm:spPr/>
      <dgm:t>
        <a:bodyPr/>
        <a:lstStyle/>
        <a:p>
          <a:r>
            <a:rPr lang="en-US" dirty="0" smtClean="0"/>
            <a:t>Class Independent</a:t>
          </a:r>
          <a:endParaRPr lang="en-US" dirty="0"/>
        </a:p>
      </dgm:t>
    </dgm:pt>
    <dgm:pt modelId="{3C084053-D24A-4B62-A803-8C890C6A7264}" type="parTrans" cxnId="{26247A72-00BE-4831-AA48-77D6F53A911B}">
      <dgm:prSet/>
      <dgm:spPr/>
      <dgm:t>
        <a:bodyPr/>
        <a:lstStyle/>
        <a:p>
          <a:endParaRPr lang="en-US"/>
        </a:p>
      </dgm:t>
    </dgm:pt>
    <dgm:pt modelId="{84B56F6C-578B-48BD-ABD2-E4C0E2F9A52F}" type="sibTrans" cxnId="{26247A72-00BE-4831-AA48-77D6F53A911B}">
      <dgm:prSet/>
      <dgm:spPr/>
      <dgm:t>
        <a:bodyPr/>
        <a:lstStyle/>
        <a:p>
          <a:endParaRPr lang="en-US"/>
        </a:p>
      </dgm:t>
    </dgm:pt>
    <dgm:pt modelId="{41ED5596-B5AB-4374-B7F3-1B7F2861A7AC}">
      <dgm:prSet phldrT="[Text]"/>
      <dgm:spPr/>
      <dgm:t>
        <a:bodyPr/>
        <a:lstStyle/>
        <a:p>
          <a:r>
            <a:rPr lang="en-US" dirty="0" smtClean="0"/>
            <a:t>Class Dependent</a:t>
          </a:r>
          <a:endParaRPr lang="en-US" dirty="0"/>
        </a:p>
      </dgm:t>
    </dgm:pt>
    <dgm:pt modelId="{0C6199A0-691F-43DC-9148-D34D3F769558}" type="parTrans" cxnId="{6F0750B7-E336-4400-9893-C8F40D7BCC36}">
      <dgm:prSet/>
      <dgm:spPr/>
      <dgm:t>
        <a:bodyPr/>
        <a:lstStyle/>
        <a:p>
          <a:endParaRPr lang="en-US"/>
        </a:p>
      </dgm:t>
    </dgm:pt>
    <dgm:pt modelId="{479A7DAB-990F-48A8-9EAA-A5659F066881}" type="sibTrans" cxnId="{6F0750B7-E336-4400-9893-C8F40D7BCC36}">
      <dgm:prSet/>
      <dgm:spPr/>
      <dgm:t>
        <a:bodyPr/>
        <a:lstStyle/>
        <a:p>
          <a:endParaRPr lang="en-US"/>
        </a:p>
      </dgm:t>
    </dgm:pt>
    <dgm:pt modelId="{0708F4BF-7B52-471E-9A01-8DC0D7044550}">
      <dgm:prSet phldrT="[Text]"/>
      <dgm:spPr/>
      <dgm:t>
        <a:bodyPr/>
        <a:lstStyle/>
        <a:p>
          <a:r>
            <a:rPr lang="en-US" dirty="0" smtClean="0"/>
            <a:t>Unary class dependent G.M (</a:t>
          </a:r>
          <a:r>
            <a:rPr lang="en-US" dirty="0" err="1" smtClean="0"/>
            <a:t>ucg</a:t>
          </a:r>
          <a:r>
            <a:rPr lang="en-US" dirty="0" smtClean="0"/>
            <a:t>)</a:t>
          </a:r>
          <a:endParaRPr lang="en-US" dirty="0"/>
        </a:p>
      </dgm:t>
    </dgm:pt>
    <dgm:pt modelId="{DE375806-935C-4D0B-AAAE-E69D13440F37}" type="parTrans" cxnId="{3D2CE787-B850-4969-A5A3-F80EDEC7B64F}">
      <dgm:prSet/>
      <dgm:spPr/>
      <dgm:t>
        <a:bodyPr/>
        <a:lstStyle/>
        <a:p>
          <a:endParaRPr lang="en-US"/>
        </a:p>
      </dgm:t>
    </dgm:pt>
    <dgm:pt modelId="{ABF2AD69-4A37-4CDE-BCE4-CA7033C8397A}" type="sibTrans" cxnId="{3D2CE787-B850-4969-A5A3-F80EDEC7B64F}">
      <dgm:prSet/>
      <dgm:spPr/>
      <dgm:t>
        <a:bodyPr/>
        <a:lstStyle/>
        <a:p>
          <a:endParaRPr lang="en-US"/>
        </a:p>
      </dgm:t>
    </dgm:pt>
    <dgm:pt modelId="{1B35A83B-38C8-4489-90B0-BE82E9DF9A31}">
      <dgm:prSet phldrT="[Text]"/>
      <dgm:spPr/>
      <dgm:t>
        <a:bodyPr/>
        <a:lstStyle/>
        <a:p>
          <a:r>
            <a:rPr lang="en-US" dirty="0" smtClean="0"/>
            <a:t>Binary class dependent  G.M (</a:t>
          </a:r>
          <a:r>
            <a:rPr lang="en-US" dirty="0" err="1" smtClean="0"/>
            <a:t>bcg</a:t>
          </a:r>
          <a:r>
            <a:rPr lang="en-US" dirty="0" smtClean="0"/>
            <a:t>)</a:t>
          </a:r>
          <a:endParaRPr lang="en-US" dirty="0"/>
        </a:p>
      </dgm:t>
    </dgm:pt>
    <dgm:pt modelId="{00C6F121-F550-456D-9947-DF2CAB52178C}" type="parTrans" cxnId="{28D7B096-7727-4C13-BF57-67AEA4B43C8D}">
      <dgm:prSet/>
      <dgm:spPr/>
      <dgm:t>
        <a:bodyPr/>
        <a:lstStyle/>
        <a:p>
          <a:endParaRPr lang="en-US"/>
        </a:p>
      </dgm:t>
    </dgm:pt>
    <dgm:pt modelId="{6B743BFD-98C2-4C85-BAD1-761DD49C8F9D}" type="sibTrans" cxnId="{28D7B096-7727-4C13-BF57-67AEA4B43C8D}">
      <dgm:prSet/>
      <dgm:spPr/>
      <dgm:t>
        <a:bodyPr/>
        <a:lstStyle/>
        <a:p>
          <a:endParaRPr lang="en-US"/>
        </a:p>
      </dgm:t>
    </dgm:pt>
    <dgm:pt modelId="{96329C3E-CA6C-4133-8FCD-EDC89F37B2DB}">
      <dgm:prSet phldrT="[Text]"/>
      <dgm:spPr/>
      <dgm:t>
        <a:bodyPr/>
        <a:lstStyle/>
        <a:p>
          <a:r>
            <a:rPr lang="en-US" dirty="0" smtClean="0"/>
            <a:t>Unary class independent  G.M (</a:t>
          </a:r>
          <a:r>
            <a:rPr lang="en-US" dirty="0" err="1" smtClean="0"/>
            <a:t>uig</a:t>
          </a:r>
          <a:r>
            <a:rPr lang="en-US" dirty="0" smtClean="0"/>
            <a:t>)</a:t>
          </a:r>
          <a:endParaRPr lang="en-US" dirty="0"/>
        </a:p>
      </dgm:t>
    </dgm:pt>
    <dgm:pt modelId="{5964870B-7182-466F-BD51-69CC460F80AB}" type="parTrans" cxnId="{46DF6C71-CB42-4408-B9A0-1DBAF04479D6}">
      <dgm:prSet/>
      <dgm:spPr/>
      <dgm:t>
        <a:bodyPr/>
        <a:lstStyle/>
        <a:p>
          <a:endParaRPr lang="en-US"/>
        </a:p>
      </dgm:t>
    </dgm:pt>
    <dgm:pt modelId="{06E606E6-3F09-4250-9B1B-D5736DC30D18}" type="sibTrans" cxnId="{46DF6C71-CB42-4408-B9A0-1DBAF04479D6}">
      <dgm:prSet/>
      <dgm:spPr/>
      <dgm:t>
        <a:bodyPr/>
        <a:lstStyle/>
        <a:p>
          <a:endParaRPr lang="en-US"/>
        </a:p>
      </dgm:t>
    </dgm:pt>
    <dgm:pt modelId="{B84C6737-11BD-4F4D-B83D-509523CC429E}">
      <dgm:prSet phldrT="[Text]"/>
      <dgm:spPr/>
      <dgm:t>
        <a:bodyPr/>
        <a:lstStyle/>
        <a:p>
          <a:r>
            <a:rPr lang="en-US" dirty="0" smtClean="0"/>
            <a:t>Binary class independent  G.M (big)</a:t>
          </a:r>
          <a:endParaRPr lang="en-US" dirty="0"/>
        </a:p>
      </dgm:t>
    </dgm:pt>
    <dgm:pt modelId="{1DA4AFF7-863E-4FE5-9408-7CBCACA1D87B}" type="parTrans" cxnId="{7EA0D624-74DC-484D-9E58-2119C2FCD8A5}">
      <dgm:prSet/>
      <dgm:spPr/>
      <dgm:t>
        <a:bodyPr/>
        <a:lstStyle/>
        <a:p>
          <a:endParaRPr lang="en-US"/>
        </a:p>
      </dgm:t>
    </dgm:pt>
    <dgm:pt modelId="{1F378BAC-464E-49FB-B76F-9AB2862D54A6}" type="sibTrans" cxnId="{7EA0D624-74DC-484D-9E58-2119C2FCD8A5}">
      <dgm:prSet/>
      <dgm:spPr/>
      <dgm:t>
        <a:bodyPr/>
        <a:lstStyle/>
        <a:p>
          <a:endParaRPr lang="en-US"/>
        </a:p>
      </dgm:t>
    </dgm:pt>
    <dgm:pt modelId="{592C1519-B1A0-40EE-9375-EA72BD610E49}" type="pres">
      <dgm:prSet presAssocID="{AFACB418-22D4-4D3F-AF12-F1CC9E8B48C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1344EBB6-D19F-4B0A-B8B2-646E7CEF3B92}" type="pres">
      <dgm:prSet presAssocID="{B3D226DC-855C-43A6-AD57-C4946315B18C}" presName="hierRoot1" presStyleCnt="0"/>
      <dgm:spPr/>
    </dgm:pt>
    <dgm:pt modelId="{CC62ED8A-A89D-4352-9C27-10A969110039}" type="pres">
      <dgm:prSet presAssocID="{B3D226DC-855C-43A6-AD57-C4946315B18C}" presName="composite" presStyleCnt="0"/>
      <dgm:spPr/>
    </dgm:pt>
    <dgm:pt modelId="{BC5ECB72-5AFA-411A-9C77-48EB4E3A99C8}" type="pres">
      <dgm:prSet presAssocID="{B3D226DC-855C-43A6-AD57-C4946315B18C}" presName="background" presStyleLbl="node0" presStyleIdx="0" presStyleCnt="1"/>
      <dgm:spPr/>
    </dgm:pt>
    <dgm:pt modelId="{5AF46866-1EC0-4FE5-8877-1C8E81EFA62B}" type="pres">
      <dgm:prSet presAssocID="{B3D226DC-855C-43A6-AD57-C4946315B18C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80E6A53-D36C-402D-9B37-97BE187C4E42}" type="pres">
      <dgm:prSet presAssocID="{B3D226DC-855C-43A6-AD57-C4946315B18C}" presName="hierChild2" presStyleCnt="0"/>
      <dgm:spPr/>
    </dgm:pt>
    <dgm:pt modelId="{3F5AF8CF-D535-4920-8191-F61A3D5B11C4}" type="pres">
      <dgm:prSet presAssocID="{0C6199A0-691F-43DC-9148-D34D3F769558}" presName="Name10" presStyleLbl="parChTrans1D2" presStyleIdx="0" presStyleCnt="2"/>
      <dgm:spPr/>
      <dgm:t>
        <a:bodyPr/>
        <a:lstStyle/>
        <a:p>
          <a:endParaRPr lang="en-US"/>
        </a:p>
      </dgm:t>
    </dgm:pt>
    <dgm:pt modelId="{C7707E96-9A01-445A-91EC-CF814E3CB0F5}" type="pres">
      <dgm:prSet presAssocID="{41ED5596-B5AB-4374-B7F3-1B7F2861A7AC}" presName="hierRoot2" presStyleCnt="0"/>
      <dgm:spPr/>
    </dgm:pt>
    <dgm:pt modelId="{13105D31-DFF2-47E5-A1EA-DF82AFAA97E2}" type="pres">
      <dgm:prSet presAssocID="{41ED5596-B5AB-4374-B7F3-1B7F2861A7AC}" presName="composite2" presStyleCnt="0"/>
      <dgm:spPr/>
    </dgm:pt>
    <dgm:pt modelId="{5731504E-249F-4041-83CC-6A2B33A9D916}" type="pres">
      <dgm:prSet presAssocID="{41ED5596-B5AB-4374-B7F3-1B7F2861A7AC}" presName="background2" presStyleLbl="node2" presStyleIdx="0" presStyleCnt="2"/>
      <dgm:spPr/>
    </dgm:pt>
    <dgm:pt modelId="{C008672C-40EC-4EBE-8285-BD35383E1683}" type="pres">
      <dgm:prSet presAssocID="{41ED5596-B5AB-4374-B7F3-1B7F2861A7AC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835E65F-CCF6-42EF-ABC8-9DAB6143B677}" type="pres">
      <dgm:prSet presAssocID="{41ED5596-B5AB-4374-B7F3-1B7F2861A7AC}" presName="hierChild3" presStyleCnt="0"/>
      <dgm:spPr/>
    </dgm:pt>
    <dgm:pt modelId="{78BEA014-507A-435B-B659-22A008D1F9B1}" type="pres">
      <dgm:prSet presAssocID="{DE375806-935C-4D0B-AAAE-E69D13440F37}" presName="Name17" presStyleLbl="parChTrans1D3" presStyleIdx="0" presStyleCnt="4"/>
      <dgm:spPr/>
      <dgm:t>
        <a:bodyPr/>
        <a:lstStyle/>
        <a:p>
          <a:endParaRPr lang="en-US"/>
        </a:p>
      </dgm:t>
    </dgm:pt>
    <dgm:pt modelId="{01D386FE-8162-4D8A-B635-D8E39C3CBF26}" type="pres">
      <dgm:prSet presAssocID="{0708F4BF-7B52-471E-9A01-8DC0D7044550}" presName="hierRoot3" presStyleCnt="0"/>
      <dgm:spPr/>
    </dgm:pt>
    <dgm:pt modelId="{198DE9E5-EDC8-472A-B0A6-A1B4E7725EFC}" type="pres">
      <dgm:prSet presAssocID="{0708F4BF-7B52-471E-9A01-8DC0D7044550}" presName="composite3" presStyleCnt="0"/>
      <dgm:spPr/>
    </dgm:pt>
    <dgm:pt modelId="{3AA344BC-F044-466A-B544-40CF350D51DE}" type="pres">
      <dgm:prSet presAssocID="{0708F4BF-7B52-471E-9A01-8DC0D7044550}" presName="background3" presStyleLbl="node3" presStyleIdx="0" presStyleCnt="4"/>
      <dgm:spPr/>
    </dgm:pt>
    <dgm:pt modelId="{6A821BAD-861E-4939-B550-C229E2BE2E8E}" type="pres">
      <dgm:prSet presAssocID="{0708F4BF-7B52-471E-9A01-8DC0D7044550}" presName="text3" presStyleLbl="fgAcc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B1B02F1-7736-44A7-AAF2-1DB37793BD12}" type="pres">
      <dgm:prSet presAssocID="{0708F4BF-7B52-471E-9A01-8DC0D7044550}" presName="hierChild4" presStyleCnt="0"/>
      <dgm:spPr/>
    </dgm:pt>
    <dgm:pt modelId="{F34C74A8-5E67-4506-B7E9-35AF44C6B30D}" type="pres">
      <dgm:prSet presAssocID="{00C6F121-F550-456D-9947-DF2CAB52178C}" presName="Name17" presStyleLbl="parChTrans1D3" presStyleIdx="1" presStyleCnt="4"/>
      <dgm:spPr/>
      <dgm:t>
        <a:bodyPr/>
        <a:lstStyle/>
        <a:p>
          <a:endParaRPr lang="en-US"/>
        </a:p>
      </dgm:t>
    </dgm:pt>
    <dgm:pt modelId="{EA803AA3-55AB-4D7F-BE90-591586990120}" type="pres">
      <dgm:prSet presAssocID="{1B35A83B-38C8-4489-90B0-BE82E9DF9A31}" presName="hierRoot3" presStyleCnt="0"/>
      <dgm:spPr/>
    </dgm:pt>
    <dgm:pt modelId="{225F778B-0EF4-44E5-9F6E-9217F236BC95}" type="pres">
      <dgm:prSet presAssocID="{1B35A83B-38C8-4489-90B0-BE82E9DF9A31}" presName="composite3" presStyleCnt="0"/>
      <dgm:spPr/>
    </dgm:pt>
    <dgm:pt modelId="{F40DABC9-AB47-4F4B-BD25-31BF5080E032}" type="pres">
      <dgm:prSet presAssocID="{1B35A83B-38C8-4489-90B0-BE82E9DF9A31}" presName="background3" presStyleLbl="node3" presStyleIdx="1" presStyleCnt="4"/>
      <dgm:spPr/>
    </dgm:pt>
    <dgm:pt modelId="{845F3D57-1511-451F-9821-36A3F0951EA3}" type="pres">
      <dgm:prSet presAssocID="{1B35A83B-38C8-4489-90B0-BE82E9DF9A31}" presName="text3" presStyleLbl="fgAcc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B034E99-3155-42C7-A034-B7B8E91EEBB0}" type="pres">
      <dgm:prSet presAssocID="{1B35A83B-38C8-4489-90B0-BE82E9DF9A31}" presName="hierChild4" presStyleCnt="0"/>
      <dgm:spPr/>
    </dgm:pt>
    <dgm:pt modelId="{D71D1CB5-1F3D-420C-ABDE-F24590A8DF53}" type="pres">
      <dgm:prSet presAssocID="{3C084053-D24A-4B62-A803-8C890C6A7264}" presName="Name10" presStyleLbl="parChTrans1D2" presStyleIdx="1" presStyleCnt="2"/>
      <dgm:spPr/>
      <dgm:t>
        <a:bodyPr/>
        <a:lstStyle/>
        <a:p>
          <a:endParaRPr lang="en-US"/>
        </a:p>
      </dgm:t>
    </dgm:pt>
    <dgm:pt modelId="{8D63B368-6187-46F6-8656-5D8F06565D5C}" type="pres">
      <dgm:prSet presAssocID="{20A16769-0550-4E65-BD33-75A961F28F30}" presName="hierRoot2" presStyleCnt="0"/>
      <dgm:spPr/>
    </dgm:pt>
    <dgm:pt modelId="{56C256A8-F10F-41DB-8DBB-83E347B71336}" type="pres">
      <dgm:prSet presAssocID="{20A16769-0550-4E65-BD33-75A961F28F30}" presName="composite2" presStyleCnt="0"/>
      <dgm:spPr/>
    </dgm:pt>
    <dgm:pt modelId="{4817AE28-5481-41D5-B872-A50B3C5FD859}" type="pres">
      <dgm:prSet presAssocID="{20A16769-0550-4E65-BD33-75A961F28F30}" presName="background2" presStyleLbl="node2" presStyleIdx="1" presStyleCnt="2"/>
      <dgm:spPr/>
    </dgm:pt>
    <dgm:pt modelId="{36743E09-DBC0-4E86-B487-7007E6425AC9}" type="pres">
      <dgm:prSet presAssocID="{20A16769-0550-4E65-BD33-75A961F28F30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06B789A-E083-4480-9738-1E87F866056B}" type="pres">
      <dgm:prSet presAssocID="{20A16769-0550-4E65-BD33-75A961F28F30}" presName="hierChild3" presStyleCnt="0"/>
      <dgm:spPr/>
    </dgm:pt>
    <dgm:pt modelId="{867DDB80-502C-4A86-A5CE-7B4AB99C7BE9}" type="pres">
      <dgm:prSet presAssocID="{5964870B-7182-466F-BD51-69CC460F80AB}" presName="Name17" presStyleLbl="parChTrans1D3" presStyleIdx="2" presStyleCnt="4"/>
      <dgm:spPr/>
      <dgm:t>
        <a:bodyPr/>
        <a:lstStyle/>
        <a:p>
          <a:endParaRPr lang="en-US"/>
        </a:p>
      </dgm:t>
    </dgm:pt>
    <dgm:pt modelId="{580A2286-F94A-43BA-8405-44D78021F889}" type="pres">
      <dgm:prSet presAssocID="{96329C3E-CA6C-4133-8FCD-EDC89F37B2DB}" presName="hierRoot3" presStyleCnt="0"/>
      <dgm:spPr/>
    </dgm:pt>
    <dgm:pt modelId="{DD34BBBC-BB76-4AAF-BD47-E738A7E76902}" type="pres">
      <dgm:prSet presAssocID="{96329C3E-CA6C-4133-8FCD-EDC89F37B2DB}" presName="composite3" presStyleCnt="0"/>
      <dgm:spPr/>
    </dgm:pt>
    <dgm:pt modelId="{17EA4E21-C294-4F1F-99EE-7D39AE8265B6}" type="pres">
      <dgm:prSet presAssocID="{96329C3E-CA6C-4133-8FCD-EDC89F37B2DB}" presName="background3" presStyleLbl="node3" presStyleIdx="2" presStyleCnt="4"/>
      <dgm:spPr/>
    </dgm:pt>
    <dgm:pt modelId="{B7B3F759-F9BA-4814-9B65-2F741B1C922A}" type="pres">
      <dgm:prSet presAssocID="{96329C3E-CA6C-4133-8FCD-EDC89F37B2DB}" presName="text3" presStyleLbl="fgAcc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63801E3-C993-4DF1-ADC0-642BB9AD32F4}" type="pres">
      <dgm:prSet presAssocID="{96329C3E-CA6C-4133-8FCD-EDC89F37B2DB}" presName="hierChild4" presStyleCnt="0"/>
      <dgm:spPr/>
    </dgm:pt>
    <dgm:pt modelId="{75498BB7-646E-43A6-869B-AF632F944981}" type="pres">
      <dgm:prSet presAssocID="{1DA4AFF7-863E-4FE5-9408-7CBCACA1D87B}" presName="Name17" presStyleLbl="parChTrans1D3" presStyleIdx="3" presStyleCnt="4"/>
      <dgm:spPr/>
      <dgm:t>
        <a:bodyPr/>
        <a:lstStyle/>
        <a:p>
          <a:endParaRPr lang="en-US"/>
        </a:p>
      </dgm:t>
    </dgm:pt>
    <dgm:pt modelId="{1D5A8FBF-0474-42E6-B1C1-8FD22EB40E32}" type="pres">
      <dgm:prSet presAssocID="{B84C6737-11BD-4F4D-B83D-509523CC429E}" presName="hierRoot3" presStyleCnt="0"/>
      <dgm:spPr/>
    </dgm:pt>
    <dgm:pt modelId="{33A3E1A8-169C-458E-A5D8-E90B95037B61}" type="pres">
      <dgm:prSet presAssocID="{B84C6737-11BD-4F4D-B83D-509523CC429E}" presName="composite3" presStyleCnt="0"/>
      <dgm:spPr/>
    </dgm:pt>
    <dgm:pt modelId="{07F5DEF2-7918-490D-A4EC-00CF60F1B87C}" type="pres">
      <dgm:prSet presAssocID="{B84C6737-11BD-4F4D-B83D-509523CC429E}" presName="background3" presStyleLbl="node3" presStyleIdx="3" presStyleCnt="4"/>
      <dgm:spPr/>
    </dgm:pt>
    <dgm:pt modelId="{F95558F6-AD82-4E92-BD08-9BBAEDCDFBED}" type="pres">
      <dgm:prSet presAssocID="{B84C6737-11BD-4F4D-B83D-509523CC429E}" presName="text3" presStyleLbl="fgAcc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75EC7CB-AD7A-4648-BA39-7C3F333EC259}" type="pres">
      <dgm:prSet presAssocID="{B84C6737-11BD-4F4D-B83D-509523CC429E}" presName="hierChild4" presStyleCnt="0"/>
      <dgm:spPr/>
    </dgm:pt>
  </dgm:ptLst>
  <dgm:cxnLst>
    <dgm:cxn modelId="{6F0750B7-E336-4400-9893-C8F40D7BCC36}" srcId="{B3D226DC-855C-43A6-AD57-C4946315B18C}" destId="{41ED5596-B5AB-4374-B7F3-1B7F2861A7AC}" srcOrd="0" destOrd="0" parTransId="{0C6199A0-691F-43DC-9148-D34D3F769558}" sibTransId="{479A7DAB-990F-48A8-9EAA-A5659F066881}"/>
    <dgm:cxn modelId="{26247A72-00BE-4831-AA48-77D6F53A911B}" srcId="{B3D226DC-855C-43A6-AD57-C4946315B18C}" destId="{20A16769-0550-4E65-BD33-75A961F28F30}" srcOrd="1" destOrd="0" parTransId="{3C084053-D24A-4B62-A803-8C890C6A7264}" sibTransId="{84B56F6C-578B-48BD-ABD2-E4C0E2F9A52F}"/>
    <dgm:cxn modelId="{07E31127-3407-4A4A-B43C-121FB6B9B41B}" srcId="{AFACB418-22D4-4D3F-AF12-F1CC9E8B48C0}" destId="{B3D226DC-855C-43A6-AD57-C4946315B18C}" srcOrd="0" destOrd="0" parTransId="{BDFF1630-166B-4A64-93A8-D2094E89B07F}" sibTransId="{A4EB8DC8-608F-4F83-86AE-DF4D3DC97F6A}"/>
    <dgm:cxn modelId="{8AC8077F-9998-4CB9-90F3-70D54DD5958E}" type="presOf" srcId="{B3D226DC-855C-43A6-AD57-C4946315B18C}" destId="{5AF46866-1EC0-4FE5-8877-1C8E81EFA62B}" srcOrd="0" destOrd="0" presId="urn:microsoft.com/office/officeart/2005/8/layout/hierarchy1"/>
    <dgm:cxn modelId="{75CDEE3D-F0D5-4BBF-AAC4-DBB2341F8575}" type="presOf" srcId="{0C6199A0-691F-43DC-9148-D34D3F769558}" destId="{3F5AF8CF-D535-4920-8191-F61A3D5B11C4}" srcOrd="0" destOrd="0" presId="urn:microsoft.com/office/officeart/2005/8/layout/hierarchy1"/>
    <dgm:cxn modelId="{F41E35BB-20C5-4A44-89DD-989C4B2D0E58}" type="presOf" srcId="{1DA4AFF7-863E-4FE5-9408-7CBCACA1D87B}" destId="{75498BB7-646E-43A6-869B-AF632F944981}" srcOrd="0" destOrd="0" presId="urn:microsoft.com/office/officeart/2005/8/layout/hierarchy1"/>
    <dgm:cxn modelId="{7750668C-6A15-4B79-89C7-AA66E38789DF}" type="presOf" srcId="{AFACB418-22D4-4D3F-AF12-F1CC9E8B48C0}" destId="{592C1519-B1A0-40EE-9375-EA72BD610E49}" srcOrd="0" destOrd="0" presId="urn:microsoft.com/office/officeart/2005/8/layout/hierarchy1"/>
    <dgm:cxn modelId="{C21EFCD3-DF5E-402E-B9C7-7F0968AB7DC9}" type="presOf" srcId="{20A16769-0550-4E65-BD33-75A961F28F30}" destId="{36743E09-DBC0-4E86-B487-7007E6425AC9}" srcOrd="0" destOrd="0" presId="urn:microsoft.com/office/officeart/2005/8/layout/hierarchy1"/>
    <dgm:cxn modelId="{1972C84D-4A1B-414A-8632-C1100BDEA9E0}" type="presOf" srcId="{5964870B-7182-466F-BD51-69CC460F80AB}" destId="{867DDB80-502C-4A86-A5CE-7B4AB99C7BE9}" srcOrd="0" destOrd="0" presId="urn:microsoft.com/office/officeart/2005/8/layout/hierarchy1"/>
    <dgm:cxn modelId="{28D7B096-7727-4C13-BF57-67AEA4B43C8D}" srcId="{41ED5596-B5AB-4374-B7F3-1B7F2861A7AC}" destId="{1B35A83B-38C8-4489-90B0-BE82E9DF9A31}" srcOrd="1" destOrd="0" parTransId="{00C6F121-F550-456D-9947-DF2CAB52178C}" sibTransId="{6B743BFD-98C2-4C85-BAD1-761DD49C8F9D}"/>
    <dgm:cxn modelId="{3D2CE787-B850-4969-A5A3-F80EDEC7B64F}" srcId="{41ED5596-B5AB-4374-B7F3-1B7F2861A7AC}" destId="{0708F4BF-7B52-471E-9A01-8DC0D7044550}" srcOrd="0" destOrd="0" parTransId="{DE375806-935C-4D0B-AAAE-E69D13440F37}" sibTransId="{ABF2AD69-4A37-4CDE-BCE4-CA7033C8397A}"/>
    <dgm:cxn modelId="{31DAE0C0-B78B-49E1-A5EC-29D4F59744A2}" type="presOf" srcId="{3C084053-D24A-4B62-A803-8C890C6A7264}" destId="{D71D1CB5-1F3D-420C-ABDE-F24590A8DF53}" srcOrd="0" destOrd="0" presId="urn:microsoft.com/office/officeart/2005/8/layout/hierarchy1"/>
    <dgm:cxn modelId="{DC0FB0BD-F34C-4DB3-831C-213815F18317}" type="presOf" srcId="{B84C6737-11BD-4F4D-B83D-509523CC429E}" destId="{F95558F6-AD82-4E92-BD08-9BBAEDCDFBED}" srcOrd="0" destOrd="0" presId="urn:microsoft.com/office/officeart/2005/8/layout/hierarchy1"/>
    <dgm:cxn modelId="{46DF6C71-CB42-4408-B9A0-1DBAF04479D6}" srcId="{20A16769-0550-4E65-BD33-75A961F28F30}" destId="{96329C3E-CA6C-4133-8FCD-EDC89F37B2DB}" srcOrd="0" destOrd="0" parTransId="{5964870B-7182-466F-BD51-69CC460F80AB}" sibTransId="{06E606E6-3F09-4250-9B1B-D5736DC30D18}"/>
    <dgm:cxn modelId="{51026F9F-414C-4DDD-A5E1-BF5BEF84EABA}" type="presOf" srcId="{DE375806-935C-4D0B-AAAE-E69D13440F37}" destId="{78BEA014-507A-435B-B659-22A008D1F9B1}" srcOrd="0" destOrd="0" presId="urn:microsoft.com/office/officeart/2005/8/layout/hierarchy1"/>
    <dgm:cxn modelId="{4AD03E8D-AE79-464A-8E72-218030900668}" type="presOf" srcId="{00C6F121-F550-456D-9947-DF2CAB52178C}" destId="{F34C74A8-5E67-4506-B7E9-35AF44C6B30D}" srcOrd="0" destOrd="0" presId="urn:microsoft.com/office/officeart/2005/8/layout/hierarchy1"/>
    <dgm:cxn modelId="{7EA0D624-74DC-484D-9E58-2119C2FCD8A5}" srcId="{20A16769-0550-4E65-BD33-75A961F28F30}" destId="{B84C6737-11BD-4F4D-B83D-509523CC429E}" srcOrd="1" destOrd="0" parTransId="{1DA4AFF7-863E-4FE5-9408-7CBCACA1D87B}" sibTransId="{1F378BAC-464E-49FB-B76F-9AB2862D54A6}"/>
    <dgm:cxn modelId="{D70222F8-B5B3-4E30-837F-7B6E0AD9D6D9}" type="presOf" srcId="{96329C3E-CA6C-4133-8FCD-EDC89F37B2DB}" destId="{B7B3F759-F9BA-4814-9B65-2F741B1C922A}" srcOrd="0" destOrd="0" presId="urn:microsoft.com/office/officeart/2005/8/layout/hierarchy1"/>
    <dgm:cxn modelId="{2265DC6E-335C-4D1D-875E-CD36DDBE3BE8}" type="presOf" srcId="{41ED5596-B5AB-4374-B7F3-1B7F2861A7AC}" destId="{C008672C-40EC-4EBE-8285-BD35383E1683}" srcOrd="0" destOrd="0" presId="urn:microsoft.com/office/officeart/2005/8/layout/hierarchy1"/>
    <dgm:cxn modelId="{986D9EF5-93DA-49EB-9B96-48E9335EC012}" type="presOf" srcId="{0708F4BF-7B52-471E-9A01-8DC0D7044550}" destId="{6A821BAD-861E-4939-B550-C229E2BE2E8E}" srcOrd="0" destOrd="0" presId="urn:microsoft.com/office/officeart/2005/8/layout/hierarchy1"/>
    <dgm:cxn modelId="{EDBE456E-2399-41DD-A0FB-CB7AD8A10156}" type="presOf" srcId="{1B35A83B-38C8-4489-90B0-BE82E9DF9A31}" destId="{845F3D57-1511-451F-9821-36A3F0951EA3}" srcOrd="0" destOrd="0" presId="urn:microsoft.com/office/officeart/2005/8/layout/hierarchy1"/>
    <dgm:cxn modelId="{8ED883D9-12DA-4E8B-AF60-CA7D308292F6}" type="presParOf" srcId="{592C1519-B1A0-40EE-9375-EA72BD610E49}" destId="{1344EBB6-D19F-4B0A-B8B2-646E7CEF3B92}" srcOrd="0" destOrd="0" presId="urn:microsoft.com/office/officeart/2005/8/layout/hierarchy1"/>
    <dgm:cxn modelId="{AAC36A19-075D-4E47-9C82-B4E268652AB0}" type="presParOf" srcId="{1344EBB6-D19F-4B0A-B8B2-646E7CEF3B92}" destId="{CC62ED8A-A89D-4352-9C27-10A969110039}" srcOrd="0" destOrd="0" presId="urn:microsoft.com/office/officeart/2005/8/layout/hierarchy1"/>
    <dgm:cxn modelId="{D737B029-D3BC-409D-B955-E7C569DC6F65}" type="presParOf" srcId="{CC62ED8A-A89D-4352-9C27-10A969110039}" destId="{BC5ECB72-5AFA-411A-9C77-48EB4E3A99C8}" srcOrd="0" destOrd="0" presId="urn:microsoft.com/office/officeart/2005/8/layout/hierarchy1"/>
    <dgm:cxn modelId="{AF792D9A-D5BB-47EE-A2D3-B83FAFC3CF5C}" type="presParOf" srcId="{CC62ED8A-A89D-4352-9C27-10A969110039}" destId="{5AF46866-1EC0-4FE5-8877-1C8E81EFA62B}" srcOrd="1" destOrd="0" presId="urn:microsoft.com/office/officeart/2005/8/layout/hierarchy1"/>
    <dgm:cxn modelId="{89DF02C2-177E-4635-8B7C-D51C06AC1F32}" type="presParOf" srcId="{1344EBB6-D19F-4B0A-B8B2-646E7CEF3B92}" destId="{C80E6A53-D36C-402D-9B37-97BE187C4E42}" srcOrd="1" destOrd="0" presId="urn:microsoft.com/office/officeart/2005/8/layout/hierarchy1"/>
    <dgm:cxn modelId="{86A5B65E-7980-46EC-85D7-52FE47D15E8E}" type="presParOf" srcId="{C80E6A53-D36C-402D-9B37-97BE187C4E42}" destId="{3F5AF8CF-D535-4920-8191-F61A3D5B11C4}" srcOrd="0" destOrd="0" presId="urn:microsoft.com/office/officeart/2005/8/layout/hierarchy1"/>
    <dgm:cxn modelId="{EE077FE7-EF48-42EF-B0A5-7125EBDAE013}" type="presParOf" srcId="{C80E6A53-D36C-402D-9B37-97BE187C4E42}" destId="{C7707E96-9A01-445A-91EC-CF814E3CB0F5}" srcOrd="1" destOrd="0" presId="urn:microsoft.com/office/officeart/2005/8/layout/hierarchy1"/>
    <dgm:cxn modelId="{BA4D6869-BBB9-42C1-B63B-9AFD200951C1}" type="presParOf" srcId="{C7707E96-9A01-445A-91EC-CF814E3CB0F5}" destId="{13105D31-DFF2-47E5-A1EA-DF82AFAA97E2}" srcOrd="0" destOrd="0" presId="urn:microsoft.com/office/officeart/2005/8/layout/hierarchy1"/>
    <dgm:cxn modelId="{D44E1D8B-A09F-4DF6-9610-FA95FA10DBA8}" type="presParOf" srcId="{13105D31-DFF2-47E5-A1EA-DF82AFAA97E2}" destId="{5731504E-249F-4041-83CC-6A2B33A9D916}" srcOrd="0" destOrd="0" presId="urn:microsoft.com/office/officeart/2005/8/layout/hierarchy1"/>
    <dgm:cxn modelId="{71064202-5CF0-480C-B647-AC62D399C7DD}" type="presParOf" srcId="{13105D31-DFF2-47E5-A1EA-DF82AFAA97E2}" destId="{C008672C-40EC-4EBE-8285-BD35383E1683}" srcOrd="1" destOrd="0" presId="urn:microsoft.com/office/officeart/2005/8/layout/hierarchy1"/>
    <dgm:cxn modelId="{9016F2EF-B372-44E0-9293-5FDDA942F7D5}" type="presParOf" srcId="{C7707E96-9A01-445A-91EC-CF814E3CB0F5}" destId="{6835E65F-CCF6-42EF-ABC8-9DAB6143B677}" srcOrd="1" destOrd="0" presId="urn:microsoft.com/office/officeart/2005/8/layout/hierarchy1"/>
    <dgm:cxn modelId="{2E1B7637-9F75-4B34-9D5C-3AD1FA32EFA8}" type="presParOf" srcId="{6835E65F-CCF6-42EF-ABC8-9DAB6143B677}" destId="{78BEA014-507A-435B-B659-22A008D1F9B1}" srcOrd="0" destOrd="0" presId="urn:microsoft.com/office/officeart/2005/8/layout/hierarchy1"/>
    <dgm:cxn modelId="{F9EDA170-8503-4AE1-B738-262DBCF1D2B2}" type="presParOf" srcId="{6835E65F-CCF6-42EF-ABC8-9DAB6143B677}" destId="{01D386FE-8162-4D8A-B635-D8E39C3CBF26}" srcOrd="1" destOrd="0" presId="urn:microsoft.com/office/officeart/2005/8/layout/hierarchy1"/>
    <dgm:cxn modelId="{83012423-E53E-479B-93E5-2B470E70D7CB}" type="presParOf" srcId="{01D386FE-8162-4D8A-B635-D8E39C3CBF26}" destId="{198DE9E5-EDC8-472A-B0A6-A1B4E7725EFC}" srcOrd="0" destOrd="0" presId="urn:microsoft.com/office/officeart/2005/8/layout/hierarchy1"/>
    <dgm:cxn modelId="{802643D3-669C-4BAF-A636-974A5FCA7504}" type="presParOf" srcId="{198DE9E5-EDC8-472A-B0A6-A1B4E7725EFC}" destId="{3AA344BC-F044-466A-B544-40CF350D51DE}" srcOrd="0" destOrd="0" presId="urn:microsoft.com/office/officeart/2005/8/layout/hierarchy1"/>
    <dgm:cxn modelId="{9E9C9318-BB83-432A-96CF-7E68A66AB04D}" type="presParOf" srcId="{198DE9E5-EDC8-472A-B0A6-A1B4E7725EFC}" destId="{6A821BAD-861E-4939-B550-C229E2BE2E8E}" srcOrd="1" destOrd="0" presId="urn:microsoft.com/office/officeart/2005/8/layout/hierarchy1"/>
    <dgm:cxn modelId="{465CC3A8-6597-497E-B91F-F983878F496E}" type="presParOf" srcId="{01D386FE-8162-4D8A-B635-D8E39C3CBF26}" destId="{1B1B02F1-7736-44A7-AAF2-1DB37793BD12}" srcOrd="1" destOrd="0" presId="urn:microsoft.com/office/officeart/2005/8/layout/hierarchy1"/>
    <dgm:cxn modelId="{B8B43587-9844-415A-8435-77FD5AA6BE82}" type="presParOf" srcId="{6835E65F-CCF6-42EF-ABC8-9DAB6143B677}" destId="{F34C74A8-5E67-4506-B7E9-35AF44C6B30D}" srcOrd="2" destOrd="0" presId="urn:microsoft.com/office/officeart/2005/8/layout/hierarchy1"/>
    <dgm:cxn modelId="{BE7B901B-4836-4558-932C-3F46E44F598A}" type="presParOf" srcId="{6835E65F-CCF6-42EF-ABC8-9DAB6143B677}" destId="{EA803AA3-55AB-4D7F-BE90-591586990120}" srcOrd="3" destOrd="0" presId="urn:microsoft.com/office/officeart/2005/8/layout/hierarchy1"/>
    <dgm:cxn modelId="{04F857B3-5E86-4E30-9EED-E066CD4AB59A}" type="presParOf" srcId="{EA803AA3-55AB-4D7F-BE90-591586990120}" destId="{225F778B-0EF4-44E5-9F6E-9217F236BC95}" srcOrd="0" destOrd="0" presId="urn:microsoft.com/office/officeart/2005/8/layout/hierarchy1"/>
    <dgm:cxn modelId="{95E390A3-84B2-4834-BEEE-28153F54B454}" type="presParOf" srcId="{225F778B-0EF4-44E5-9F6E-9217F236BC95}" destId="{F40DABC9-AB47-4F4B-BD25-31BF5080E032}" srcOrd="0" destOrd="0" presId="urn:microsoft.com/office/officeart/2005/8/layout/hierarchy1"/>
    <dgm:cxn modelId="{9F1A8FD5-243F-4DEC-856D-648341B9A8A9}" type="presParOf" srcId="{225F778B-0EF4-44E5-9F6E-9217F236BC95}" destId="{845F3D57-1511-451F-9821-36A3F0951EA3}" srcOrd="1" destOrd="0" presId="urn:microsoft.com/office/officeart/2005/8/layout/hierarchy1"/>
    <dgm:cxn modelId="{2386ABC4-77A2-45C4-8B14-9F4077C1A0E8}" type="presParOf" srcId="{EA803AA3-55AB-4D7F-BE90-591586990120}" destId="{6B034E99-3155-42C7-A034-B7B8E91EEBB0}" srcOrd="1" destOrd="0" presId="urn:microsoft.com/office/officeart/2005/8/layout/hierarchy1"/>
    <dgm:cxn modelId="{6268CA81-56F2-48EE-B9C0-24A5C1E6A5D0}" type="presParOf" srcId="{C80E6A53-D36C-402D-9B37-97BE187C4E42}" destId="{D71D1CB5-1F3D-420C-ABDE-F24590A8DF53}" srcOrd="2" destOrd="0" presId="urn:microsoft.com/office/officeart/2005/8/layout/hierarchy1"/>
    <dgm:cxn modelId="{3677ABFE-3890-46B2-8893-D2562349241A}" type="presParOf" srcId="{C80E6A53-D36C-402D-9B37-97BE187C4E42}" destId="{8D63B368-6187-46F6-8656-5D8F06565D5C}" srcOrd="3" destOrd="0" presId="urn:microsoft.com/office/officeart/2005/8/layout/hierarchy1"/>
    <dgm:cxn modelId="{B69A711D-86BF-4D90-9B12-0E7310AFC085}" type="presParOf" srcId="{8D63B368-6187-46F6-8656-5D8F06565D5C}" destId="{56C256A8-F10F-41DB-8DBB-83E347B71336}" srcOrd="0" destOrd="0" presId="urn:microsoft.com/office/officeart/2005/8/layout/hierarchy1"/>
    <dgm:cxn modelId="{78B8CFB1-D2D7-4A56-9BA4-032CF4FBBEBB}" type="presParOf" srcId="{56C256A8-F10F-41DB-8DBB-83E347B71336}" destId="{4817AE28-5481-41D5-B872-A50B3C5FD859}" srcOrd="0" destOrd="0" presId="urn:microsoft.com/office/officeart/2005/8/layout/hierarchy1"/>
    <dgm:cxn modelId="{D188F1E1-7B9C-48DF-9F97-4F4FB1C2FE01}" type="presParOf" srcId="{56C256A8-F10F-41DB-8DBB-83E347B71336}" destId="{36743E09-DBC0-4E86-B487-7007E6425AC9}" srcOrd="1" destOrd="0" presId="urn:microsoft.com/office/officeart/2005/8/layout/hierarchy1"/>
    <dgm:cxn modelId="{E2B0612C-2645-44A0-B0F2-DCDF4F5A78FE}" type="presParOf" srcId="{8D63B368-6187-46F6-8656-5D8F06565D5C}" destId="{A06B789A-E083-4480-9738-1E87F866056B}" srcOrd="1" destOrd="0" presId="urn:microsoft.com/office/officeart/2005/8/layout/hierarchy1"/>
    <dgm:cxn modelId="{83B2DBC8-B3A1-422C-95FB-EC23D7548FB4}" type="presParOf" srcId="{A06B789A-E083-4480-9738-1E87F866056B}" destId="{867DDB80-502C-4A86-A5CE-7B4AB99C7BE9}" srcOrd="0" destOrd="0" presId="urn:microsoft.com/office/officeart/2005/8/layout/hierarchy1"/>
    <dgm:cxn modelId="{7B14AD41-F849-46AF-AE5A-4E6FE85F7FD1}" type="presParOf" srcId="{A06B789A-E083-4480-9738-1E87F866056B}" destId="{580A2286-F94A-43BA-8405-44D78021F889}" srcOrd="1" destOrd="0" presId="urn:microsoft.com/office/officeart/2005/8/layout/hierarchy1"/>
    <dgm:cxn modelId="{C6E21D16-753A-48AB-A444-B53CC288CCD1}" type="presParOf" srcId="{580A2286-F94A-43BA-8405-44D78021F889}" destId="{DD34BBBC-BB76-4AAF-BD47-E738A7E76902}" srcOrd="0" destOrd="0" presId="urn:microsoft.com/office/officeart/2005/8/layout/hierarchy1"/>
    <dgm:cxn modelId="{018FF1CA-FE8F-4AD3-BE5D-97DCE0143C47}" type="presParOf" srcId="{DD34BBBC-BB76-4AAF-BD47-E738A7E76902}" destId="{17EA4E21-C294-4F1F-99EE-7D39AE8265B6}" srcOrd="0" destOrd="0" presId="urn:microsoft.com/office/officeart/2005/8/layout/hierarchy1"/>
    <dgm:cxn modelId="{F88776B5-98EC-4498-BF2C-AB0F992AC72A}" type="presParOf" srcId="{DD34BBBC-BB76-4AAF-BD47-E738A7E76902}" destId="{B7B3F759-F9BA-4814-9B65-2F741B1C922A}" srcOrd="1" destOrd="0" presId="urn:microsoft.com/office/officeart/2005/8/layout/hierarchy1"/>
    <dgm:cxn modelId="{EE9A9100-54B4-4009-AA47-A0C6E9D2FE54}" type="presParOf" srcId="{580A2286-F94A-43BA-8405-44D78021F889}" destId="{063801E3-C993-4DF1-ADC0-642BB9AD32F4}" srcOrd="1" destOrd="0" presId="urn:microsoft.com/office/officeart/2005/8/layout/hierarchy1"/>
    <dgm:cxn modelId="{E87A2FF4-F64F-43B7-89F3-D64AF585B6C4}" type="presParOf" srcId="{A06B789A-E083-4480-9738-1E87F866056B}" destId="{75498BB7-646E-43A6-869B-AF632F944981}" srcOrd="2" destOrd="0" presId="urn:microsoft.com/office/officeart/2005/8/layout/hierarchy1"/>
    <dgm:cxn modelId="{BD7CFCD9-1280-4ED8-8E79-E9B66BBE959B}" type="presParOf" srcId="{A06B789A-E083-4480-9738-1E87F866056B}" destId="{1D5A8FBF-0474-42E6-B1C1-8FD22EB40E32}" srcOrd="3" destOrd="0" presId="urn:microsoft.com/office/officeart/2005/8/layout/hierarchy1"/>
    <dgm:cxn modelId="{FEB4533B-7E93-4886-B422-E36EB0EF0B37}" type="presParOf" srcId="{1D5A8FBF-0474-42E6-B1C1-8FD22EB40E32}" destId="{33A3E1A8-169C-458E-A5D8-E90B95037B61}" srcOrd="0" destOrd="0" presId="urn:microsoft.com/office/officeart/2005/8/layout/hierarchy1"/>
    <dgm:cxn modelId="{BFED9B38-B8BF-43B0-B825-BF4046D7E751}" type="presParOf" srcId="{33A3E1A8-169C-458E-A5D8-E90B95037B61}" destId="{07F5DEF2-7918-490D-A4EC-00CF60F1B87C}" srcOrd="0" destOrd="0" presId="urn:microsoft.com/office/officeart/2005/8/layout/hierarchy1"/>
    <dgm:cxn modelId="{B25F562A-8155-47FE-A97F-3081FF84A7B7}" type="presParOf" srcId="{33A3E1A8-169C-458E-A5D8-E90B95037B61}" destId="{F95558F6-AD82-4E92-BD08-9BBAEDCDFBED}" srcOrd="1" destOrd="0" presId="urn:microsoft.com/office/officeart/2005/8/layout/hierarchy1"/>
    <dgm:cxn modelId="{58CACD89-3D11-428F-BDD1-891DD484E6F9}" type="presParOf" srcId="{1D5A8FBF-0474-42E6-B1C1-8FD22EB40E32}" destId="{C75EC7CB-AD7A-4648-BA39-7C3F333EC25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498BB7-646E-43A6-869B-AF632F944981}">
      <dsp:nvSpPr>
        <dsp:cNvPr id="0" name=""/>
        <dsp:cNvSpPr/>
      </dsp:nvSpPr>
      <dsp:spPr>
        <a:xfrm>
          <a:off x="6081923" y="2794818"/>
          <a:ext cx="1044918" cy="4972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8886"/>
              </a:lnTo>
              <a:lnTo>
                <a:pt x="1044918" y="338886"/>
              </a:lnTo>
              <a:lnTo>
                <a:pt x="1044918" y="49728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7DDB80-502C-4A86-A5CE-7B4AB99C7BE9}">
      <dsp:nvSpPr>
        <dsp:cNvPr id="0" name=""/>
        <dsp:cNvSpPr/>
      </dsp:nvSpPr>
      <dsp:spPr>
        <a:xfrm>
          <a:off x="5037004" y="2794818"/>
          <a:ext cx="1044918" cy="497286"/>
        </a:xfrm>
        <a:custGeom>
          <a:avLst/>
          <a:gdLst/>
          <a:ahLst/>
          <a:cxnLst/>
          <a:rect l="0" t="0" r="0" b="0"/>
          <a:pathLst>
            <a:path>
              <a:moveTo>
                <a:pt x="1044918" y="0"/>
              </a:moveTo>
              <a:lnTo>
                <a:pt x="1044918" y="338886"/>
              </a:lnTo>
              <a:lnTo>
                <a:pt x="0" y="338886"/>
              </a:lnTo>
              <a:lnTo>
                <a:pt x="0" y="49728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1D1CB5-1F3D-420C-ABDE-F24590A8DF53}">
      <dsp:nvSpPr>
        <dsp:cNvPr id="0" name=""/>
        <dsp:cNvSpPr/>
      </dsp:nvSpPr>
      <dsp:spPr>
        <a:xfrm>
          <a:off x="3992085" y="1211766"/>
          <a:ext cx="2089837" cy="4972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8886"/>
              </a:lnTo>
              <a:lnTo>
                <a:pt x="2089837" y="338886"/>
              </a:lnTo>
              <a:lnTo>
                <a:pt x="2089837" y="49728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4C74A8-5E67-4506-B7E9-35AF44C6B30D}">
      <dsp:nvSpPr>
        <dsp:cNvPr id="0" name=""/>
        <dsp:cNvSpPr/>
      </dsp:nvSpPr>
      <dsp:spPr>
        <a:xfrm>
          <a:off x="1902247" y="2794818"/>
          <a:ext cx="1044918" cy="4972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8886"/>
              </a:lnTo>
              <a:lnTo>
                <a:pt x="1044918" y="338886"/>
              </a:lnTo>
              <a:lnTo>
                <a:pt x="1044918" y="49728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BEA014-507A-435B-B659-22A008D1F9B1}">
      <dsp:nvSpPr>
        <dsp:cNvPr id="0" name=""/>
        <dsp:cNvSpPr/>
      </dsp:nvSpPr>
      <dsp:spPr>
        <a:xfrm>
          <a:off x="857328" y="2794818"/>
          <a:ext cx="1044918" cy="497286"/>
        </a:xfrm>
        <a:custGeom>
          <a:avLst/>
          <a:gdLst/>
          <a:ahLst/>
          <a:cxnLst/>
          <a:rect l="0" t="0" r="0" b="0"/>
          <a:pathLst>
            <a:path>
              <a:moveTo>
                <a:pt x="1044918" y="0"/>
              </a:moveTo>
              <a:lnTo>
                <a:pt x="1044918" y="338886"/>
              </a:lnTo>
              <a:lnTo>
                <a:pt x="0" y="338886"/>
              </a:lnTo>
              <a:lnTo>
                <a:pt x="0" y="49728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5AF8CF-D535-4920-8191-F61A3D5B11C4}">
      <dsp:nvSpPr>
        <dsp:cNvPr id="0" name=""/>
        <dsp:cNvSpPr/>
      </dsp:nvSpPr>
      <dsp:spPr>
        <a:xfrm>
          <a:off x="1902247" y="1211766"/>
          <a:ext cx="2089837" cy="497286"/>
        </a:xfrm>
        <a:custGeom>
          <a:avLst/>
          <a:gdLst/>
          <a:ahLst/>
          <a:cxnLst/>
          <a:rect l="0" t="0" r="0" b="0"/>
          <a:pathLst>
            <a:path>
              <a:moveTo>
                <a:pt x="2089837" y="0"/>
              </a:moveTo>
              <a:lnTo>
                <a:pt x="2089837" y="338886"/>
              </a:lnTo>
              <a:lnTo>
                <a:pt x="0" y="338886"/>
              </a:lnTo>
              <a:lnTo>
                <a:pt x="0" y="49728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5ECB72-5AFA-411A-9C77-48EB4E3A99C8}">
      <dsp:nvSpPr>
        <dsp:cNvPr id="0" name=""/>
        <dsp:cNvSpPr/>
      </dsp:nvSpPr>
      <dsp:spPr>
        <a:xfrm>
          <a:off x="3137151" y="126000"/>
          <a:ext cx="1709867" cy="10857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F46866-1EC0-4FE5-8877-1C8E81EFA62B}">
      <dsp:nvSpPr>
        <dsp:cNvPr id="0" name=""/>
        <dsp:cNvSpPr/>
      </dsp:nvSpPr>
      <dsp:spPr>
        <a:xfrm>
          <a:off x="3327136" y="306486"/>
          <a:ext cx="1709867" cy="10857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Geometric Model</a:t>
          </a:r>
          <a:endParaRPr lang="en-US" sz="2000" kern="1200" dirty="0"/>
        </a:p>
      </dsp:txBody>
      <dsp:txXfrm>
        <a:off x="3358937" y="338287"/>
        <a:ext cx="1646265" cy="1022163"/>
      </dsp:txXfrm>
    </dsp:sp>
    <dsp:sp modelId="{5731504E-249F-4041-83CC-6A2B33A9D916}">
      <dsp:nvSpPr>
        <dsp:cNvPr id="0" name=""/>
        <dsp:cNvSpPr/>
      </dsp:nvSpPr>
      <dsp:spPr>
        <a:xfrm>
          <a:off x="1047313" y="1709052"/>
          <a:ext cx="1709867" cy="10857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08672C-40EC-4EBE-8285-BD35383E1683}">
      <dsp:nvSpPr>
        <dsp:cNvPr id="0" name=""/>
        <dsp:cNvSpPr/>
      </dsp:nvSpPr>
      <dsp:spPr>
        <a:xfrm>
          <a:off x="1237299" y="1889538"/>
          <a:ext cx="1709867" cy="10857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Class Dependent</a:t>
          </a:r>
          <a:endParaRPr lang="en-US" sz="2000" kern="1200" dirty="0"/>
        </a:p>
      </dsp:txBody>
      <dsp:txXfrm>
        <a:off x="1269100" y="1921339"/>
        <a:ext cx="1646265" cy="1022163"/>
      </dsp:txXfrm>
    </dsp:sp>
    <dsp:sp modelId="{3AA344BC-F044-466A-B544-40CF350D51DE}">
      <dsp:nvSpPr>
        <dsp:cNvPr id="0" name=""/>
        <dsp:cNvSpPr/>
      </dsp:nvSpPr>
      <dsp:spPr>
        <a:xfrm>
          <a:off x="2394" y="3292104"/>
          <a:ext cx="1709867" cy="10857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821BAD-861E-4939-B550-C229E2BE2E8E}">
      <dsp:nvSpPr>
        <dsp:cNvPr id="0" name=""/>
        <dsp:cNvSpPr/>
      </dsp:nvSpPr>
      <dsp:spPr>
        <a:xfrm>
          <a:off x="192380" y="3472590"/>
          <a:ext cx="1709867" cy="10857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Unary class dependent G.M (</a:t>
          </a:r>
          <a:r>
            <a:rPr lang="en-US" sz="2000" kern="1200" dirty="0" err="1" smtClean="0"/>
            <a:t>ucg</a:t>
          </a:r>
          <a:r>
            <a:rPr lang="en-US" sz="2000" kern="1200" dirty="0" smtClean="0"/>
            <a:t>)</a:t>
          </a:r>
          <a:endParaRPr lang="en-US" sz="2000" kern="1200" dirty="0"/>
        </a:p>
      </dsp:txBody>
      <dsp:txXfrm>
        <a:off x="224181" y="3504391"/>
        <a:ext cx="1646265" cy="1022163"/>
      </dsp:txXfrm>
    </dsp:sp>
    <dsp:sp modelId="{F40DABC9-AB47-4F4B-BD25-31BF5080E032}">
      <dsp:nvSpPr>
        <dsp:cNvPr id="0" name=""/>
        <dsp:cNvSpPr/>
      </dsp:nvSpPr>
      <dsp:spPr>
        <a:xfrm>
          <a:off x="2092232" y="3292104"/>
          <a:ext cx="1709867" cy="10857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5F3D57-1511-451F-9821-36A3F0951EA3}">
      <dsp:nvSpPr>
        <dsp:cNvPr id="0" name=""/>
        <dsp:cNvSpPr/>
      </dsp:nvSpPr>
      <dsp:spPr>
        <a:xfrm>
          <a:off x="2282217" y="3472590"/>
          <a:ext cx="1709867" cy="10857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Binary class dependent  G.M (</a:t>
          </a:r>
          <a:r>
            <a:rPr lang="en-US" sz="2000" kern="1200" dirty="0" err="1" smtClean="0"/>
            <a:t>bcg</a:t>
          </a:r>
          <a:r>
            <a:rPr lang="en-US" sz="2000" kern="1200" dirty="0" smtClean="0"/>
            <a:t>)</a:t>
          </a:r>
          <a:endParaRPr lang="en-US" sz="2000" kern="1200" dirty="0"/>
        </a:p>
      </dsp:txBody>
      <dsp:txXfrm>
        <a:off x="2314018" y="3504391"/>
        <a:ext cx="1646265" cy="1022163"/>
      </dsp:txXfrm>
    </dsp:sp>
    <dsp:sp modelId="{4817AE28-5481-41D5-B872-A50B3C5FD859}">
      <dsp:nvSpPr>
        <dsp:cNvPr id="0" name=""/>
        <dsp:cNvSpPr/>
      </dsp:nvSpPr>
      <dsp:spPr>
        <a:xfrm>
          <a:off x="5226989" y="1709052"/>
          <a:ext cx="1709867" cy="10857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743E09-DBC0-4E86-B487-7007E6425AC9}">
      <dsp:nvSpPr>
        <dsp:cNvPr id="0" name=""/>
        <dsp:cNvSpPr/>
      </dsp:nvSpPr>
      <dsp:spPr>
        <a:xfrm>
          <a:off x="5416974" y="1889538"/>
          <a:ext cx="1709867" cy="10857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Class Independent</a:t>
          </a:r>
          <a:endParaRPr lang="en-US" sz="2000" kern="1200" dirty="0"/>
        </a:p>
      </dsp:txBody>
      <dsp:txXfrm>
        <a:off x="5448775" y="1921339"/>
        <a:ext cx="1646265" cy="1022163"/>
      </dsp:txXfrm>
    </dsp:sp>
    <dsp:sp modelId="{17EA4E21-C294-4F1F-99EE-7D39AE8265B6}">
      <dsp:nvSpPr>
        <dsp:cNvPr id="0" name=""/>
        <dsp:cNvSpPr/>
      </dsp:nvSpPr>
      <dsp:spPr>
        <a:xfrm>
          <a:off x="4182070" y="3292104"/>
          <a:ext cx="1709867" cy="10857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B3F759-F9BA-4814-9B65-2F741B1C922A}">
      <dsp:nvSpPr>
        <dsp:cNvPr id="0" name=""/>
        <dsp:cNvSpPr/>
      </dsp:nvSpPr>
      <dsp:spPr>
        <a:xfrm>
          <a:off x="4372055" y="3472590"/>
          <a:ext cx="1709867" cy="10857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Unary class independent  G.M (</a:t>
          </a:r>
          <a:r>
            <a:rPr lang="en-US" sz="2000" kern="1200" dirty="0" err="1" smtClean="0"/>
            <a:t>uig</a:t>
          </a:r>
          <a:r>
            <a:rPr lang="en-US" sz="2000" kern="1200" dirty="0" smtClean="0"/>
            <a:t>)</a:t>
          </a:r>
          <a:endParaRPr lang="en-US" sz="2000" kern="1200" dirty="0"/>
        </a:p>
      </dsp:txBody>
      <dsp:txXfrm>
        <a:off x="4403856" y="3504391"/>
        <a:ext cx="1646265" cy="1022163"/>
      </dsp:txXfrm>
    </dsp:sp>
    <dsp:sp modelId="{07F5DEF2-7918-490D-A4EC-00CF60F1B87C}">
      <dsp:nvSpPr>
        <dsp:cNvPr id="0" name=""/>
        <dsp:cNvSpPr/>
      </dsp:nvSpPr>
      <dsp:spPr>
        <a:xfrm>
          <a:off x="6271908" y="3292104"/>
          <a:ext cx="1709867" cy="10857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5558F6-AD82-4E92-BD08-9BBAEDCDFBED}">
      <dsp:nvSpPr>
        <dsp:cNvPr id="0" name=""/>
        <dsp:cNvSpPr/>
      </dsp:nvSpPr>
      <dsp:spPr>
        <a:xfrm>
          <a:off x="6461893" y="3472590"/>
          <a:ext cx="1709867" cy="10857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Binary class independent  G.M (big)</a:t>
          </a:r>
          <a:endParaRPr lang="en-US" sz="2000" kern="1200" dirty="0"/>
        </a:p>
      </dsp:txBody>
      <dsp:txXfrm>
        <a:off x="6493694" y="3504391"/>
        <a:ext cx="1646265" cy="10221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E4A66-C277-4C1D-9A13-3DA2170FBF12}" type="datetimeFigureOut">
              <a:rPr lang="en-US" smtClean="0"/>
              <a:t>20-Jun-16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38472-BA38-4D91-9A7A-C7C8684DC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669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E4A66-C277-4C1D-9A13-3DA2170FBF12}" type="datetimeFigureOut">
              <a:rPr lang="en-US" smtClean="0"/>
              <a:t>20-Jun-16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38472-BA38-4D91-9A7A-C7C8684DC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785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E4A66-C277-4C1D-9A13-3DA2170FBF12}" type="datetimeFigureOut">
              <a:rPr lang="en-US" smtClean="0"/>
              <a:t>20-Jun-16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38472-BA38-4D91-9A7A-C7C8684DC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650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E4A66-C277-4C1D-9A13-3DA2170FBF12}" type="datetimeFigureOut">
              <a:rPr lang="en-US" smtClean="0"/>
              <a:t>20-Jun-16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38472-BA38-4D91-9A7A-C7C8684DC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613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E4A66-C277-4C1D-9A13-3DA2170FBF12}" type="datetimeFigureOut">
              <a:rPr lang="en-US" smtClean="0"/>
              <a:t>20-Jun-16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38472-BA38-4D91-9A7A-C7C8684DC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556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E4A66-C277-4C1D-9A13-3DA2170FBF12}" type="datetimeFigureOut">
              <a:rPr lang="en-US" smtClean="0"/>
              <a:t>20-Jun-16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38472-BA38-4D91-9A7A-C7C8684DC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126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E4A66-C277-4C1D-9A13-3DA2170FBF12}" type="datetimeFigureOut">
              <a:rPr lang="en-US" smtClean="0"/>
              <a:t>20-Jun-16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38472-BA38-4D91-9A7A-C7C8684DC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102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E4A66-C277-4C1D-9A13-3DA2170FBF12}" type="datetimeFigureOut">
              <a:rPr lang="en-US" smtClean="0"/>
              <a:t>20-Jun-16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38472-BA38-4D91-9A7A-C7C8684DC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288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E4A66-C277-4C1D-9A13-3DA2170FBF12}" type="datetimeFigureOut">
              <a:rPr lang="en-US" smtClean="0"/>
              <a:t>20-Jun-16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38472-BA38-4D91-9A7A-C7C8684DC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013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E4A66-C277-4C1D-9A13-3DA2170FBF12}" type="datetimeFigureOut">
              <a:rPr lang="en-US" smtClean="0"/>
              <a:t>20-Jun-16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38472-BA38-4D91-9A7A-C7C8684DC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483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E4A66-C277-4C1D-9A13-3DA2170FBF12}" type="datetimeFigureOut">
              <a:rPr lang="en-US" smtClean="0"/>
              <a:t>20-Jun-16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38472-BA38-4D91-9A7A-C7C8684DC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184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E4A66-C277-4C1D-9A13-3DA2170FBF12}" type="datetimeFigureOut">
              <a:rPr lang="en-US" smtClean="0"/>
              <a:t>20-Jun-16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38472-BA38-4D91-9A7A-C7C8684DC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019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536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 features for unary and binary geometry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394" y="1690689"/>
            <a:ext cx="3889612" cy="5276187"/>
          </a:xfrm>
        </p:spPr>
      </p:pic>
    </p:spTree>
    <p:extLst>
      <p:ext uri="{BB962C8B-B14F-4D97-AF65-F5344CB8AC3E}">
        <p14:creationId xmlns:p14="http://schemas.microsoft.com/office/powerpoint/2010/main" val="3295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geometric modeling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i="1" dirty="0"/>
              <a:t>Segmentation and recognition </a:t>
            </a:r>
            <a:r>
              <a:rPr lang="en-US" dirty="0" smtClean="0"/>
              <a:t>process segmented and recognize a text.</a:t>
            </a:r>
          </a:p>
          <a:p>
            <a:r>
              <a:rPr lang="en-US" dirty="0" smtClean="0"/>
              <a:t>To evaluate candidate S&amp;R 3 things are combined: </a:t>
            </a:r>
          </a:p>
          <a:p>
            <a:pPr lvl="1"/>
            <a:r>
              <a:rPr lang="en-US" dirty="0" smtClean="0"/>
              <a:t>character recognition scores</a:t>
            </a:r>
          </a:p>
          <a:p>
            <a:pPr lvl="1"/>
            <a:r>
              <a:rPr lang="en-US" dirty="0" smtClean="0"/>
              <a:t>geometric context</a:t>
            </a:r>
          </a:p>
          <a:p>
            <a:pPr lvl="1"/>
            <a:r>
              <a:rPr lang="en-US" dirty="0" smtClean="0"/>
              <a:t>linguistic context.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556" y="4406166"/>
            <a:ext cx="5560632" cy="1770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31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 a look at Chinese Text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299" y="2500679"/>
            <a:ext cx="6225401" cy="3040312"/>
          </a:xfrm>
        </p:spPr>
      </p:pic>
    </p:spTree>
    <p:extLst>
      <p:ext uri="{BB962C8B-B14F-4D97-AF65-F5344CB8AC3E}">
        <p14:creationId xmlns:p14="http://schemas.microsoft.com/office/powerpoint/2010/main" val="165916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Distinct outline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Chinese text has distinct outline feature. Like different size, position and aspect ratio.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675" y="3044872"/>
            <a:ext cx="443865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18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of G.M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7756229"/>
              </p:ext>
            </p:extLst>
          </p:nvPr>
        </p:nvGraphicFramePr>
        <p:xfrm>
          <a:off x="628650" y="1825624"/>
          <a:ext cx="8174156" cy="46843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26614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one they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UCG </a:t>
            </a:r>
          </a:p>
          <a:p>
            <a:pPr marL="457200" lvl="1" indent="0">
              <a:buNone/>
            </a:pPr>
            <a:r>
              <a:rPr lang="en-US" sz="2800" dirty="0" smtClean="0"/>
              <a:t>Unary geometric model (for single character geometry)</a:t>
            </a:r>
          </a:p>
          <a:p>
            <a:r>
              <a:rPr lang="en-US" sz="3200" dirty="0" smtClean="0"/>
              <a:t>BCG</a:t>
            </a:r>
          </a:p>
          <a:p>
            <a:pPr marL="457200" lvl="1" indent="0">
              <a:buNone/>
            </a:pPr>
            <a:r>
              <a:rPr lang="en-US" sz="2800" dirty="0" smtClean="0"/>
              <a:t>Binary geometric model (for between character geometry)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3987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they used them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To check</a:t>
            </a:r>
          </a:p>
          <a:p>
            <a:pPr lvl="1"/>
            <a:r>
              <a:rPr lang="en-US" sz="2800" dirty="0" smtClean="0"/>
              <a:t>Whether candidate pattern valid character or not</a:t>
            </a:r>
          </a:p>
          <a:p>
            <a:pPr lvl="1"/>
            <a:r>
              <a:rPr lang="en-US" sz="2800" dirty="0" smtClean="0"/>
              <a:t>Whether a single gap is a between character gap or not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0496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they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They extract features for unary and binary geometry from the bounding boxes. </a:t>
            </a:r>
          </a:p>
          <a:p>
            <a:r>
              <a:rPr lang="en-US" dirty="0" smtClean="0"/>
              <a:t>They cluster the character classes empirically into six super classes using the EM algorithm.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95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Extract </a:t>
            </a:r>
            <a:r>
              <a:rPr lang="en-US" dirty="0"/>
              <a:t>features for unary and binary </a:t>
            </a:r>
            <a:r>
              <a:rPr lang="en-US" dirty="0" smtClean="0"/>
              <a:t>geometry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geometric modeling of single character, 1 candidate character pattern can be extracted by 42 geometric features. Those 42 features can be categorized into 3 </a:t>
            </a:r>
          </a:p>
          <a:p>
            <a:pPr lvl="1"/>
            <a:r>
              <a:rPr lang="en-US" dirty="0" smtClean="0"/>
              <a:t>10 scaler features related to the bounding box of the character</a:t>
            </a:r>
          </a:p>
          <a:p>
            <a:pPr lvl="1"/>
            <a:r>
              <a:rPr lang="en-US" dirty="0" smtClean="0"/>
              <a:t>4 scaler feature related to the vertical center of the text line.</a:t>
            </a:r>
          </a:p>
          <a:p>
            <a:pPr lvl="1"/>
            <a:r>
              <a:rPr lang="en-US" dirty="0" smtClean="0"/>
              <a:t>28 profile based feature.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7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</TotalTime>
  <Words>241</Words>
  <Application>Microsoft Office PowerPoint</Application>
  <PresentationFormat>On-screen Show (4:3)</PresentationFormat>
  <Paragraphs>36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Thesis</vt:lpstr>
      <vt:lpstr>Why geometric modeling </vt:lpstr>
      <vt:lpstr>Take a look at Chinese Text</vt:lpstr>
      <vt:lpstr>Distinct outline </vt:lpstr>
      <vt:lpstr>Classification of G.M</vt:lpstr>
      <vt:lpstr>Which one they used</vt:lpstr>
      <vt:lpstr>Why they used them</vt:lpstr>
      <vt:lpstr>How they used</vt:lpstr>
      <vt:lpstr>Extract features for unary and binary geometry</vt:lpstr>
      <vt:lpstr>Extract features for unary and binary geometry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</dc:title>
  <dc:creator>Nazmul</dc:creator>
  <cp:lastModifiedBy>Nazmul</cp:lastModifiedBy>
  <cp:revision>9</cp:revision>
  <dcterms:created xsi:type="dcterms:W3CDTF">2016-06-16T19:12:02Z</dcterms:created>
  <dcterms:modified xsi:type="dcterms:W3CDTF">2016-06-20T18:15:32Z</dcterms:modified>
</cp:coreProperties>
</file>