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7" r:id="rId6"/>
    <p:sldId id="261" r:id="rId7"/>
    <p:sldId id="262" r:id="rId8"/>
    <p:sldId id="266" r:id="rId9"/>
    <p:sldId id="263" r:id="rId10"/>
    <p:sldId id="264" r:id="rId11"/>
    <p:sldId id="265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7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B148BA-5495-458E-8AFD-379E934CFF0C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74A23-9205-42FB-B4A1-D56B7F671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Nazmul</a:t>
            </a:r>
            <a:r>
              <a:rPr lang="en-US" dirty="0"/>
              <a:t> </a:t>
            </a:r>
            <a:r>
              <a:rPr lang="en-US" dirty="0" err="1"/>
              <a:t>Arefin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0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12541"/>
            <a:ext cx="11132234" cy="8503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&amp; Binarized</a:t>
            </a:r>
          </a:p>
        </p:txBody>
      </p:sp>
    </p:spTree>
    <p:extLst>
      <p:ext uri="{BB962C8B-B14F-4D97-AF65-F5344CB8AC3E}">
        <p14:creationId xmlns:p14="http://schemas.microsoft.com/office/powerpoint/2010/main" val="6840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</a:t>
            </a:r>
            <a:r>
              <a:rPr lang="en-US" dirty="0" err="1"/>
              <a:t>sobel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(code 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p_edge</a:t>
            </a:r>
            <a:r>
              <a:rPr lang="en-US" dirty="0"/>
              <a:t> = edge(IM, 'Sobel');</a:t>
            </a:r>
          </a:p>
          <a:p>
            <a:pPr marL="0" indent="0">
              <a:buNone/>
            </a:pPr>
            <a:r>
              <a:rPr lang="en-US" dirty="0" err="1"/>
              <a:t>bw</a:t>
            </a:r>
            <a:r>
              <a:rPr lang="en-US" dirty="0"/>
              <a:t> = </a:t>
            </a:r>
            <a:r>
              <a:rPr lang="en-US" dirty="0" err="1"/>
              <a:t>bwareaopen</a:t>
            </a:r>
            <a:r>
              <a:rPr lang="en-US" dirty="0"/>
              <a:t>(</a:t>
            </a:r>
            <a:r>
              <a:rPr lang="en-US" dirty="0" err="1"/>
              <a:t>imfill</a:t>
            </a:r>
            <a:r>
              <a:rPr lang="en-US" dirty="0"/>
              <a:t>(</a:t>
            </a:r>
            <a:r>
              <a:rPr lang="en-US" dirty="0" err="1"/>
              <a:t>p_edge</a:t>
            </a:r>
            <a:r>
              <a:rPr lang="en-US" dirty="0"/>
              <a:t>, 'holes'),5);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</a:t>
            </a:r>
            <a:r>
              <a:rPr lang="en-US" dirty="0" err="1"/>
              <a:t>sobel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1265432" cy="3950208"/>
          </a:xfrm>
        </p:spPr>
      </p:pic>
    </p:spTree>
    <p:extLst>
      <p:ext uri="{BB962C8B-B14F-4D97-AF65-F5344CB8AC3E}">
        <p14:creationId xmlns:p14="http://schemas.microsoft.com/office/powerpoint/2010/main" val="107095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</a:t>
            </a:r>
            <a:r>
              <a:rPr lang="en-US" dirty="0" err="1"/>
              <a:t>sobel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1251834" cy="4133088"/>
          </a:xfrm>
        </p:spPr>
      </p:pic>
    </p:spTree>
    <p:extLst>
      <p:ext uri="{BB962C8B-B14F-4D97-AF65-F5344CB8AC3E}">
        <p14:creationId xmlns:p14="http://schemas.microsoft.com/office/powerpoint/2010/main" val="121026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detected by </a:t>
            </a:r>
            <a:r>
              <a:rPr lang="en-US" dirty="0" err="1"/>
              <a:t>sobel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1314426" cy="3767575"/>
          </a:xfrm>
        </p:spPr>
      </p:pic>
    </p:spTree>
    <p:extLst>
      <p:ext uri="{BB962C8B-B14F-4D97-AF65-F5344CB8AC3E}">
        <p14:creationId xmlns:p14="http://schemas.microsoft.com/office/powerpoint/2010/main" val="23123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09" y="2084832"/>
            <a:ext cx="5675709" cy="4034862"/>
          </a:xfrm>
        </p:spPr>
      </p:pic>
    </p:spTree>
    <p:extLst>
      <p:ext uri="{BB962C8B-B14F-4D97-AF65-F5344CB8AC3E}">
        <p14:creationId xmlns:p14="http://schemas.microsoft.com/office/powerpoint/2010/main" val="23342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Resized (255x255)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9" y="2678112"/>
            <a:ext cx="3238500" cy="3238500"/>
          </a:xfrm>
        </p:spPr>
      </p:pic>
    </p:spTree>
    <p:extLst>
      <p:ext uri="{BB962C8B-B14F-4D97-AF65-F5344CB8AC3E}">
        <p14:creationId xmlns:p14="http://schemas.microsoft.com/office/powerpoint/2010/main" val="32668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to GRAYSCAL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2" y="2658794"/>
            <a:ext cx="3238500" cy="3238500"/>
          </a:xfrm>
        </p:spPr>
      </p:pic>
      <p:sp>
        <p:nvSpPr>
          <p:cNvPr id="5" name="TextBox 4"/>
          <p:cNvSpPr txBox="1"/>
          <p:nvPr/>
        </p:nvSpPr>
        <p:spPr>
          <a:xfrm>
            <a:off x="2255521" y="2658794"/>
            <a:ext cx="2739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im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('name.jpg');</a:t>
            </a:r>
          </a:p>
          <a:p>
            <a:r>
              <a:rPr lang="en-US" sz="2000" dirty="0"/>
              <a:t>IM = rgb2gray(</a:t>
            </a:r>
            <a:r>
              <a:rPr lang="en-US" sz="2000" dirty="0" err="1"/>
              <a:t>im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96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applied (</a:t>
            </a:r>
            <a:r>
              <a:rPr lang="el-GR" dirty="0"/>
              <a:t> </a:t>
            </a:r>
            <a:r>
              <a:rPr lang="el-GR" b="1" dirty="0"/>
              <a:t>σ</a:t>
            </a:r>
            <a:r>
              <a:rPr lang="en-US" b="1" dirty="0"/>
              <a:t> = 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1065606" cy="4048682"/>
          </a:xfrm>
        </p:spPr>
      </p:pic>
    </p:spTree>
    <p:extLst>
      <p:ext uri="{BB962C8B-B14F-4D97-AF65-F5344CB8AC3E}">
        <p14:creationId xmlns:p14="http://schemas.microsoft.com/office/powerpoint/2010/main" val="42817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applied (</a:t>
            </a:r>
            <a:r>
              <a:rPr lang="el-GR" dirty="0"/>
              <a:t> </a:t>
            </a:r>
            <a:r>
              <a:rPr lang="el-GR" b="1" dirty="0"/>
              <a:t>σ</a:t>
            </a:r>
            <a:r>
              <a:rPr lang="en-US" b="1" dirty="0"/>
              <a:t> = 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1167872" cy="6851084"/>
          </a:xfrm>
        </p:spPr>
      </p:pic>
    </p:spTree>
    <p:extLst>
      <p:ext uri="{BB962C8B-B14F-4D97-AF65-F5344CB8AC3E}">
        <p14:creationId xmlns:p14="http://schemas.microsoft.com/office/powerpoint/2010/main" val="3140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&amp; Binarized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8" y="2084833"/>
            <a:ext cx="7149201" cy="45691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 err="1"/>
              <a:t>im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('name.jpg');</a:t>
            </a:r>
          </a:p>
          <a:p>
            <a:r>
              <a:rPr lang="en-US" sz="2000" dirty="0"/>
              <a:t>IM = rgb2gray(</a:t>
            </a:r>
            <a:r>
              <a:rPr lang="en-US" sz="2000" dirty="0" err="1"/>
              <a:t>im</a:t>
            </a:r>
            <a:r>
              <a:rPr lang="en-US" sz="2000" dirty="0"/>
              <a:t>);</a:t>
            </a:r>
          </a:p>
          <a:p>
            <a:r>
              <a:rPr lang="en-US" sz="2000" dirty="0"/>
              <a:t>% </a:t>
            </a:r>
            <a:r>
              <a:rPr lang="en-US" sz="2000" dirty="0" err="1"/>
              <a:t>imshow</a:t>
            </a:r>
            <a:r>
              <a:rPr lang="en-US" sz="2000" dirty="0"/>
              <a:t>(IM);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m,n</a:t>
            </a:r>
            <a:r>
              <a:rPr lang="en-US" sz="2000" dirty="0"/>
              <a:t>] = size(IM);</a:t>
            </a:r>
          </a:p>
          <a:p>
            <a:r>
              <a:rPr lang="en-US" sz="2000" dirty="0"/>
              <a:t>M = mean(IM);</a:t>
            </a:r>
          </a:p>
          <a:p>
            <a:r>
              <a:rPr lang="en-US" sz="2000" dirty="0"/>
              <a:t>% t = </a:t>
            </a:r>
            <a:r>
              <a:rPr lang="en-US" sz="2000" dirty="0" err="1"/>
              <a:t>graythresh</a:t>
            </a:r>
            <a:r>
              <a:rPr lang="en-US" sz="2000" dirty="0"/>
              <a:t>(IM);</a:t>
            </a:r>
          </a:p>
          <a:p>
            <a:r>
              <a:rPr lang="en-US" sz="2000" dirty="0" err="1"/>
              <a:t>Iblur</a:t>
            </a:r>
            <a:r>
              <a:rPr lang="en-US" sz="2000" dirty="0"/>
              <a:t> = </a:t>
            </a:r>
            <a:r>
              <a:rPr lang="en-US" sz="2000" dirty="0" err="1"/>
              <a:t>imgaussfilt</a:t>
            </a:r>
            <a:r>
              <a:rPr lang="en-US" sz="2000" dirty="0"/>
              <a:t>(IM, 2);</a:t>
            </a:r>
          </a:p>
          <a:p>
            <a:r>
              <a:rPr lang="en-US" sz="2000" dirty="0"/>
              <a:t>B = </a:t>
            </a:r>
            <a:r>
              <a:rPr lang="en-US" sz="2000" dirty="0" err="1"/>
              <a:t>Iblur</a:t>
            </a:r>
            <a:r>
              <a:rPr lang="en-US" sz="2000" dirty="0"/>
              <a:t>;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1:m</a:t>
            </a:r>
          </a:p>
          <a:p>
            <a:r>
              <a:rPr lang="en-US" sz="2000" dirty="0"/>
              <a:t>    for j = 1:n</a:t>
            </a:r>
          </a:p>
          <a:p>
            <a:r>
              <a:rPr lang="en-US" sz="2000" dirty="0"/>
              <a:t>        if(IM(</a:t>
            </a:r>
            <a:r>
              <a:rPr lang="en-US" sz="2000" dirty="0" err="1"/>
              <a:t>i,j</a:t>
            </a:r>
            <a:r>
              <a:rPr lang="en-US" sz="2000" dirty="0"/>
              <a:t>) &gt;= 170)</a:t>
            </a:r>
          </a:p>
          <a:p>
            <a:r>
              <a:rPr lang="en-US" sz="2000" dirty="0"/>
              <a:t>            B(</a:t>
            </a:r>
            <a:r>
              <a:rPr lang="en-US" sz="2000" dirty="0" err="1"/>
              <a:t>i,j</a:t>
            </a:r>
            <a:r>
              <a:rPr lang="en-US" sz="2000" dirty="0"/>
              <a:t>) = 255;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B(</a:t>
            </a:r>
            <a:r>
              <a:rPr lang="en-US" sz="2000" dirty="0" err="1"/>
              <a:t>i,j</a:t>
            </a:r>
            <a:r>
              <a:rPr lang="en-US" sz="2000" dirty="0"/>
              <a:t>) = 0;</a:t>
            </a:r>
          </a:p>
          <a:p>
            <a:r>
              <a:rPr lang="en-US" sz="2000" dirty="0"/>
              <a:t>        end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end</a:t>
            </a:r>
          </a:p>
          <a:p>
            <a:r>
              <a:rPr lang="en-US" sz="2000" dirty="0" err="1"/>
              <a:t>p_edge</a:t>
            </a:r>
            <a:r>
              <a:rPr lang="en-US" sz="2000" dirty="0"/>
              <a:t> = edge(IM, 'Sobel');</a:t>
            </a:r>
          </a:p>
          <a:p>
            <a:r>
              <a:rPr lang="en-US" sz="2000" dirty="0" err="1"/>
              <a:t>bw</a:t>
            </a:r>
            <a:r>
              <a:rPr lang="en-US" sz="2000" dirty="0"/>
              <a:t> = </a:t>
            </a:r>
            <a:r>
              <a:rPr lang="en-US" sz="2000" dirty="0" err="1"/>
              <a:t>bwareaopen</a:t>
            </a:r>
            <a:r>
              <a:rPr lang="en-US" sz="2000" dirty="0"/>
              <a:t>(</a:t>
            </a:r>
            <a:r>
              <a:rPr lang="en-US" sz="2000" dirty="0" err="1"/>
              <a:t>imfill</a:t>
            </a:r>
            <a:r>
              <a:rPr lang="en-US" sz="2000" dirty="0"/>
              <a:t>(</a:t>
            </a:r>
            <a:r>
              <a:rPr lang="en-US" sz="2000" dirty="0" err="1"/>
              <a:t>p_edge</a:t>
            </a:r>
            <a:r>
              <a:rPr lang="en-US" sz="2000" dirty="0"/>
              <a:t>, 'holes'),5);</a:t>
            </a:r>
          </a:p>
          <a:p>
            <a:r>
              <a:rPr lang="en-US" sz="2000" dirty="0"/>
              <a:t>subplot(2,2,1)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(IM)</a:t>
            </a:r>
          </a:p>
          <a:p>
            <a:r>
              <a:rPr lang="en-US" sz="2000" dirty="0"/>
              <a:t>title('Original Image');</a:t>
            </a:r>
          </a:p>
          <a:p>
            <a:r>
              <a:rPr lang="en-US" sz="2000" dirty="0"/>
              <a:t>subplot(2,2,2)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(B)</a:t>
            </a:r>
          </a:p>
          <a:p>
            <a:r>
              <a:rPr lang="en-US" sz="2000" dirty="0"/>
              <a:t>title('Gaussian filtered &amp; binarized image, \sigma = 1')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56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93" y="2084832"/>
            <a:ext cx="8152007" cy="5117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&amp; Binarized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= 170</a:t>
            </a:r>
          </a:p>
          <a:p>
            <a:r>
              <a:rPr lang="en-US" dirty="0"/>
              <a:t>Gaussian = .5</a:t>
            </a:r>
          </a:p>
        </p:txBody>
      </p:sp>
    </p:spTree>
    <p:extLst>
      <p:ext uri="{BB962C8B-B14F-4D97-AF65-F5344CB8AC3E}">
        <p14:creationId xmlns:p14="http://schemas.microsoft.com/office/powerpoint/2010/main" val="3404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9490"/>
            <a:ext cx="11167872" cy="758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&amp; Binarized</a:t>
            </a:r>
          </a:p>
        </p:txBody>
      </p:sp>
    </p:spTree>
    <p:extLst>
      <p:ext uri="{BB962C8B-B14F-4D97-AF65-F5344CB8AC3E}">
        <p14:creationId xmlns:p14="http://schemas.microsoft.com/office/powerpoint/2010/main" val="67649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256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Integral</vt:lpstr>
      <vt:lpstr>Thesis</vt:lpstr>
      <vt:lpstr>Original Image</vt:lpstr>
      <vt:lpstr>Resized (255x255)</vt:lpstr>
      <vt:lpstr>RGB to GRAYSCAL</vt:lpstr>
      <vt:lpstr>Gaussian applied ( σ = 1)</vt:lpstr>
      <vt:lpstr>Gaussian applied ( σ = 2)</vt:lpstr>
      <vt:lpstr>Gaussian &amp; Binarized</vt:lpstr>
      <vt:lpstr>Gaussian &amp; Binarized</vt:lpstr>
      <vt:lpstr>Gaussian &amp; Binarized</vt:lpstr>
      <vt:lpstr>Gaussian &amp; Binarized</vt:lpstr>
      <vt:lpstr>Edge detected by sobel  (code used)</vt:lpstr>
      <vt:lpstr>Edge detected by sobel</vt:lpstr>
      <vt:lpstr>Edge detected by sobel</vt:lpstr>
      <vt:lpstr>Edge detected by sobel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N A Z M U L</dc:creator>
  <cp:lastModifiedBy>N A Z M U L</cp:lastModifiedBy>
  <cp:revision>5</cp:revision>
  <dcterms:created xsi:type="dcterms:W3CDTF">2016-12-06T06:33:34Z</dcterms:created>
  <dcterms:modified xsi:type="dcterms:W3CDTF">2016-12-06T07:21:24Z</dcterms:modified>
</cp:coreProperties>
</file>