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4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1C31-E24E-4A1E-970D-553332533826}" type="datetimeFigureOut">
              <a:rPr lang="en-US" smtClean="0"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0A03-DAB6-49EF-AB28-41725969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- 1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" y="1284018"/>
            <a:ext cx="11695943" cy="5573982"/>
          </a:xfrm>
        </p:spPr>
      </p:pic>
    </p:spTree>
    <p:extLst>
      <p:ext uri="{BB962C8B-B14F-4D97-AF65-F5344CB8AC3E}">
        <p14:creationId xmlns:p14="http://schemas.microsoft.com/office/powerpoint/2010/main" val="2897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- 1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6" y="1332417"/>
            <a:ext cx="11594387" cy="5525583"/>
          </a:xfrm>
        </p:spPr>
      </p:pic>
    </p:spTree>
    <p:extLst>
      <p:ext uri="{BB962C8B-B14F-4D97-AF65-F5344CB8AC3E}">
        <p14:creationId xmlns:p14="http://schemas.microsoft.com/office/powerpoint/2010/main" val="28523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Zernike moment for image-1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99876"/>
              </p:ext>
            </p:extLst>
          </p:nvPr>
        </p:nvGraphicFramePr>
        <p:xfrm>
          <a:off x="838200" y="1825624"/>
          <a:ext cx="10515603" cy="274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283136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8185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76723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08141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932218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748806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23584239"/>
                    </a:ext>
                  </a:extLst>
                </a:gridCol>
              </a:tblGrid>
              <a:tr h="915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56959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0.0049532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6516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r>
                        <a:rPr lang="en-US" dirty="0"/>
                        <a:t>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101.4914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591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1686" y="5022166"/>
            <a:ext cx="869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observe that, Amplitude of the moment for image 1 in different angel is close.</a:t>
            </a:r>
          </a:p>
        </p:txBody>
      </p:sp>
    </p:spTree>
    <p:extLst>
      <p:ext uri="{BB962C8B-B14F-4D97-AF65-F5344CB8AC3E}">
        <p14:creationId xmlns:p14="http://schemas.microsoft.com/office/powerpoint/2010/main" val="42455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Zernike moment for image-1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852612"/>
              </p:ext>
            </p:extLst>
          </p:nvPr>
        </p:nvGraphicFramePr>
        <p:xfrm>
          <a:off x="838200" y="1825624"/>
          <a:ext cx="10515603" cy="274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02831366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8185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76723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08141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932218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748806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23584239"/>
                    </a:ext>
                  </a:extLst>
                </a:gridCol>
              </a:tblGrid>
              <a:tr h="915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95 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56959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0.0053596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0.0053596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6516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r>
                        <a:rPr lang="en-US"/>
                        <a:t>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-17.0903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-27.4545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-67.2711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-72.4789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591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1686" y="5022166"/>
            <a:ext cx="869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observe that, Amplitude of the moment for image 2 in different angel is close.</a:t>
            </a:r>
          </a:p>
        </p:txBody>
      </p:sp>
    </p:spTree>
    <p:extLst>
      <p:ext uri="{BB962C8B-B14F-4D97-AF65-F5344CB8AC3E}">
        <p14:creationId xmlns:p14="http://schemas.microsoft.com/office/powerpoint/2010/main" val="247276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results of 2 different images we can observe that the Amplitude of the moment are different for “O” and “A”</a:t>
            </a:r>
          </a:p>
          <a:p>
            <a:r>
              <a:rPr lang="en-US" dirty="0"/>
              <a:t>But for different the Amplitude of the moment of a particular image is </a:t>
            </a:r>
            <a:r>
              <a:rPr lang="en-US"/>
              <a:t>close enough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599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Thesis-7</vt:lpstr>
      <vt:lpstr>Image - 1</vt:lpstr>
      <vt:lpstr>Image - 1</vt:lpstr>
      <vt:lpstr>Result of Zernike moment for image-1</vt:lpstr>
      <vt:lpstr>Result of Zernike moment for image-1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Thesis-7</dc:title>
  <dc:creator>N A Z M U L</dc:creator>
  <cp:lastModifiedBy>N A Z M U L</cp:lastModifiedBy>
  <cp:revision>4</cp:revision>
  <dcterms:created xsi:type="dcterms:W3CDTF">2017-04-16T07:21:21Z</dcterms:created>
  <dcterms:modified xsi:type="dcterms:W3CDTF">2017-04-16T07:40:24Z</dcterms:modified>
</cp:coreProperties>
</file>