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64" r:id="rId4"/>
    <p:sldId id="265" r:id="rId5"/>
    <p:sldId id="257" r:id="rId6"/>
    <p:sldId id="259" r:id="rId7"/>
    <p:sldId id="260" r:id="rId8"/>
    <p:sldId id="266" r:id="rId9"/>
    <p:sldId id="267" r:id="rId10"/>
    <p:sldId id="268" r:id="rId11"/>
    <p:sldId id="261" r:id="rId12"/>
    <p:sldId id="262" r:id="rId13"/>
    <p:sldId id="263" r:id="rId14"/>
    <p:sldId id="270" r:id="rId15"/>
    <p:sldId id="272" r:id="rId16"/>
    <p:sldId id="271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8th%20semester\Thesis\Tasks\FirstFi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8th%20semester\Thesis\Tasks\FirstFil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Sheet2!$C$1:$C$29</c:f>
              <c:numCache>
                <c:formatCode>General</c:formatCode>
                <c:ptCount val="29"/>
                <c:pt idx="0">
                  <c:v>0</c:v>
                </c:pt>
                <c:pt idx="1">
                  <c:v>0</c:v>
                </c:pt>
                <c:pt idx="2">
                  <c:v>5.7069678030317221E-3</c:v>
                </c:pt>
                <c:pt idx="3">
                  <c:v>1.9202626570909106E-3</c:v>
                </c:pt>
                <c:pt idx="4">
                  <c:v>1.2752367485361217E-2</c:v>
                </c:pt>
                <c:pt idx="5">
                  <c:v>3.2773985322942277E-3</c:v>
                </c:pt>
                <c:pt idx="6">
                  <c:v>2.1355152483211164E-3</c:v>
                </c:pt>
                <c:pt idx="7">
                  <c:v>1.8739827743559879E-3</c:v>
                </c:pt>
                <c:pt idx="8">
                  <c:v>1.090898678678715E-2</c:v>
                </c:pt>
                <c:pt idx="9">
                  <c:v>9.8226502021253846E-3</c:v>
                </c:pt>
                <c:pt idx="10">
                  <c:v>1.60241475035058E-3</c:v>
                </c:pt>
                <c:pt idx="11">
                  <c:v>4.0398203725514406E-3</c:v>
                </c:pt>
                <c:pt idx="12">
                  <c:v>4.8811085505954706E-3</c:v>
                </c:pt>
                <c:pt idx="13">
                  <c:v>1.3281071180965783E-3</c:v>
                </c:pt>
                <c:pt idx="14">
                  <c:v>5.0387150184432669E-3</c:v>
                </c:pt>
                <c:pt idx="15">
                  <c:v>1.3033169031885682E-2</c:v>
                </c:pt>
                <c:pt idx="16">
                  <c:v>4.8279465777626542E-3</c:v>
                </c:pt>
                <c:pt idx="17">
                  <c:v>1.0980029698858379E-3</c:v>
                </c:pt>
                <c:pt idx="18">
                  <c:v>8.9439556733771613E-3</c:v>
                </c:pt>
                <c:pt idx="19">
                  <c:v>3.7308453901134945E-3</c:v>
                </c:pt>
                <c:pt idx="20">
                  <c:v>4.5099402598440244E-3</c:v>
                </c:pt>
                <c:pt idx="21">
                  <c:v>8.2964988144175749E-4</c:v>
                </c:pt>
                <c:pt idx="22">
                  <c:v>1.1474039434669321E-3</c:v>
                </c:pt>
                <c:pt idx="23">
                  <c:v>1.2504152663080768E-2</c:v>
                </c:pt>
                <c:pt idx="24">
                  <c:v>4.5211637379058084E-3</c:v>
                </c:pt>
                <c:pt idx="25">
                  <c:v>4.1124994764161101E-3</c:v>
                </c:pt>
                <c:pt idx="26">
                  <c:v>7.5624584291033702E-4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09D-44FB-8DE7-2B98C01CF238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Sheet2!$D$1:$D$29</c:f>
              <c:numCache>
                <c:formatCode>General</c:formatCode>
                <c:ptCount val="29"/>
                <c:pt idx="1">
                  <c:v>0</c:v>
                </c:pt>
                <c:pt idx="2">
                  <c:v>3.6797146580992532E-3</c:v>
                </c:pt>
                <c:pt idx="3">
                  <c:v>1.2402613536887735E-3</c:v>
                </c:pt>
                <c:pt idx="4">
                  <c:v>8.8494538999888475E-3</c:v>
                </c:pt>
                <c:pt idx="5">
                  <c:v>2.6281072116232274E-3</c:v>
                </c:pt>
                <c:pt idx="6">
                  <c:v>2.0402193137394088E-3</c:v>
                </c:pt>
                <c:pt idx="7">
                  <c:v>8.7664177979719844E-4</c:v>
                </c:pt>
                <c:pt idx="8">
                  <c:v>7.9739645920528634E-3</c:v>
                </c:pt>
                <c:pt idx="9">
                  <c:v>8.6795623088599186E-3</c:v>
                </c:pt>
                <c:pt idx="10">
                  <c:v>1.0288647875956749E-3</c:v>
                </c:pt>
                <c:pt idx="11">
                  <c:v>1.2929018060718854E-3</c:v>
                </c:pt>
                <c:pt idx="12">
                  <c:v>1.4975949213667627E-3</c:v>
                </c:pt>
                <c:pt idx="13">
                  <c:v>8.6429037476635248E-4</c:v>
                </c:pt>
                <c:pt idx="14">
                  <c:v>2.3513353756205229E-3</c:v>
                </c:pt>
                <c:pt idx="15">
                  <c:v>1.1826635942112289E-2</c:v>
                </c:pt>
                <c:pt idx="16">
                  <c:v>3.7533100860526886E-3</c:v>
                </c:pt>
                <c:pt idx="17">
                  <c:v>4.9271767711119127E-4</c:v>
                </c:pt>
                <c:pt idx="18">
                  <c:v>5.6401706669702255E-3</c:v>
                </c:pt>
                <c:pt idx="19">
                  <c:v>2.0208638895104127E-3</c:v>
                </c:pt>
                <c:pt idx="20">
                  <c:v>3.8103318975007713E-3</c:v>
                </c:pt>
                <c:pt idx="21">
                  <c:v>4.694549868741293E-4</c:v>
                </c:pt>
                <c:pt idx="22">
                  <c:v>2.4597576481329726E-3</c:v>
                </c:pt>
                <c:pt idx="23">
                  <c:v>7.9534297955247187E-3</c:v>
                </c:pt>
                <c:pt idx="24">
                  <c:v>4.9715741774949349E-3</c:v>
                </c:pt>
                <c:pt idx="25">
                  <c:v>2.0705016043075105E-3</c:v>
                </c:pt>
                <c:pt idx="26">
                  <c:v>3.4987584274356442E-4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09D-44FB-8DE7-2B98C01CF238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Sheet2!$E$1:$E$29</c:f>
              <c:numCache>
                <c:formatCode>General</c:formatCode>
                <c:ptCount val="29"/>
                <c:pt idx="1">
                  <c:v>0</c:v>
                </c:pt>
                <c:pt idx="2">
                  <c:v>2.0272531449324694E-3</c:v>
                </c:pt>
                <c:pt idx="3">
                  <c:v>6.8000130340213714E-4</c:v>
                </c:pt>
                <c:pt idx="4">
                  <c:v>3.9029135853723695E-3</c:v>
                </c:pt>
                <c:pt idx="5">
                  <c:v>6.4929132067100036E-4</c:v>
                </c:pt>
                <c:pt idx="6">
                  <c:v>9.5295934581707611E-5</c:v>
                </c:pt>
                <c:pt idx="7">
                  <c:v>9.9734099455878948E-4</c:v>
                </c:pt>
                <c:pt idx="8">
                  <c:v>2.9350221947342867E-3</c:v>
                </c:pt>
                <c:pt idx="9">
                  <c:v>1.143087893265466E-3</c:v>
                </c:pt>
                <c:pt idx="10">
                  <c:v>5.7354996275490512E-4</c:v>
                </c:pt>
                <c:pt idx="11">
                  <c:v>2.7469185664795552E-3</c:v>
                </c:pt>
                <c:pt idx="12">
                  <c:v>3.3835136292287077E-3</c:v>
                </c:pt>
                <c:pt idx="13">
                  <c:v>4.6381674333022575E-4</c:v>
                </c:pt>
                <c:pt idx="14">
                  <c:v>2.687379642822744E-3</c:v>
                </c:pt>
                <c:pt idx="15">
                  <c:v>1.2065330897733928E-3</c:v>
                </c:pt>
                <c:pt idx="16">
                  <c:v>1.0746364917099656E-3</c:v>
                </c:pt>
                <c:pt idx="17">
                  <c:v>6.0528529277464665E-4</c:v>
                </c:pt>
                <c:pt idx="18">
                  <c:v>3.3037850064069358E-3</c:v>
                </c:pt>
                <c:pt idx="19">
                  <c:v>1.7099815006030817E-3</c:v>
                </c:pt>
                <c:pt idx="20">
                  <c:v>6.9960836234325349E-4</c:v>
                </c:pt>
                <c:pt idx="21">
                  <c:v>3.6019489456762819E-4</c:v>
                </c:pt>
                <c:pt idx="22">
                  <c:v>1.3123537046660404E-3</c:v>
                </c:pt>
                <c:pt idx="23">
                  <c:v>4.5507228675560497E-3</c:v>
                </c:pt>
                <c:pt idx="24">
                  <c:v>4.5041043958912643E-4</c:v>
                </c:pt>
                <c:pt idx="25">
                  <c:v>2.0419978721085996E-3</c:v>
                </c:pt>
                <c:pt idx="26">
                  <c:v>4.063700001667726E-4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09D-44FB-8DE7-2B98C01CF2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2931616"/>
        <c:axId val="492931944"/>
      </c:lineChart>
      <c:catAx>
        <c:axId val="4929316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2931944"/>
        <c:crosses val="autoZero"/>
        <c:auto val="1"/>
        <c:lblAlgn val="ctr"/>
        <c:lblOffset val="100"/>
        <c:noMultiLvlLbl val="0"/>
      </c:catAx>
      <c:valAx>
        <c:axId val="492931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2931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v>Orginal </c:v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numLit>
              <c:formatCode>General</c:formatCode>
              <c:ptCount val="25"/>
              <c:pt idx="0">
                <c:v>0</c:v>
              </c:pt>
              <c:pt idx="1">
                <c:v>11</c:v>
              </c:pt>
              <c:pt idx="2">
                <c:v>20</c:v>
              </c:pt>
              <c:pt idx="3">
                <c:v>22</c:v>
              </c:pt>
              <c:pt idx="4">
                <c:v>31</c:v>
              </c:pt>
              <c:pt idx="5">
                <c:v>33</c:v>
              </c:pt>
              <c:pt idx="6">
                <c:v>40</c:v>
              </c:pt>
              <c:pt idx="7">
                <c:v>42</c:v>
              </c:pt>
              <c:pt idx="8">
                <c:v>44</c:v>
              </c:pt>
              <c:pt idx="9">
                <c:v>51</c:v>
              </c:pt>
              <c:pt idx="10">
                <c:v>53</c:v>
              </c:pt>
              <c:pt idx="11">
                <c:v>55</c:v>
              </c:pt>
              <c:pt idx="12">
                <c:v>60</c:v>
              </c:pt>
              <c:pt idx="13">
                <c:v>62</c:v>
              </c:pt>
              <c:pt idx="14">
                <c:v>64</c:v>
              </c:pt>
              <c:pt idx="15">
                <c:v>66</c:v>
              </c:pt>
              <c:pt idx="16">
                <c:v>71</c:v>
              </c:pt>
              <c:pt idx="17">
                <c:v>73</c:v>
              </c:pt>
              <c:pt idx="18">
                <c:v>75</c:v>
              </c:pt>
              <c:pt idx="19">
                <c:v>77</c:v>
              </c:pt>
              <c:pt idx="20">
                <c:v>80</c:v>
              </c:pt>
              <c:pt idx="21">
                <c:v>82</c:v>
              </c:pt>
              <c:pt idx="22">
                <c:v>84</c:v>
              </c:pt>
              <c:pt idx="23">
                <c:v>86</c:v>
              </c:pt>
              <c:pt idx="24">
                <c:v>88</c:v>
              </c:pt>
            </c:numLit>
          </c:cat>
          <c:val>
            <c:numRef>
              <c:f>Sheet2!$F$1:$F$29</c:f>
              <c:numCache>
                <c:formatCode>General</c:formatCode>
                <c:ptCount val="29"/>
                <c:pt idx="1">
                  <c:v>0</c:v>
                </c:pt>
                <c:pt idx="2">
                  <c:v>3.8046452020211487E-3</c:v>
                </c:pt>
                <c:pt idx="3">
                  <c:v>1.2801751047272737E-3</c:v>
                </c:pt>
                <c:pt idx="4">
                  <c:v>8.5015783235741441E-3</c:v>
                </c:pt>
                <c:pt idx="5">
                  <c:v>2.1849323548628185E-3</c:v>
                </c:pt>
                <c:pt idx="6">
                  <c:v>1.4236768322140776E-3</c:v>
                </c:pt>
                <c:pt idx="7">
                  <c:v>1.2493218495706587E-3</c:v>
                </c:pt>
                <c:pt idx="8">
                  <c:v>7.2726578578580997E-3</c:v>
                </c:pt>
                <c:pt idx="9">
                  <c:v>6.5484334680835895E-3</c:v>
                </c:pt>
                <c:pt idx="10">
                  <c:v>1.0682765002337198E-3</c:v>
                </c:pt>
                <c:pt idx="11">
                  <c:v>2.6932135817009603E-3</c:v>
                </c:pt>
                <c:pt idx="12">
                  <c:v>3.2540723670636471E-3</c:v>
                </c:pt>
                <c:pt idx="13">
                  <c:v>8.8540474539771871E-4</c:v>
                </c:pt>
                <c:pt idx="14">
                  <c:v>3.3591433456288448E-3</c:v>
                </c:pt>
                <c:pt idx="15">
                  <c:v>8.6887793545904549E-3</c:v>
                </c:pt>
                <c:pt idx="16">
                  <c:v>3.2186310518417687E-3</c:v>
                </c:pt>
                <c:pt idx="17">
                  <c:v>7.3200197992389195E-4</c:v>
                </c:pt>
                <c:pt idx="18">
                  <c:v>5.9626371155847742E-3</c:v>
                </c:pt>
                <c:pt idx="19">
                  <c:v>2.4872302600756628E-3</c:v>
                </c:pt>
                <c:pt idx="20">
                  <c:v>3.0066268398960161E-3</c:v>
                </c:pt>
                <c:pt idx="21">
                  <c:v>5.5309992096117162E-4</c:v>
                </c:pt>
                <c:pt idx="22">
                  <c:v>1.6398384320886483E-3</c:v>
                </c:pt>
                <c:pt idx="23">
                  <c:v>8.3361017753871784E-3</c:v>
                </c:pt>
                <c:pt idx="24">
                  <c:v>3.3143827849966231E-3</c:v>
                </c:pt>
                <c:pt idx="25">
                  <c:v>2.74166631761074E-3</c:v>
                </c:pt>
                <c:pt idx="26">
                  <c:v>5.0416389527355805E-4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58-4BC5-8255-DD4196973D78}"/>
            </c:ext>
          </c:extLst>
        </c:ser>
        <c:ser>
          <c:idx val="3"/>
          <c:order val="3"/>
          <c:tx>
            <c:v>9 degree</c:v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numLit>
              <c:formatCode>General</c:formatCode>
              <c:ptCount val="25"/>
              <c:pt idx="0">
                <c:v>0</c:v>
              </c:pt>
              <c:pt idx="1">
                <c:v>11</c:v>
              </c:pt>
              <c:pt idx="2">
                <c:v>20</c:v>
              </c:pt>
              <c:pt idx="3">
                <c:v>22</c:v>
              </c:pt>
              <c:pt idx="4">
                <c:v>31</c:v>
              </c:pt>
              <c:pt idx="5">
                <c:v>33</c:v>
              </c:pt>
              <c:pt idx="6">
                <c:v>40</c:v>
              </c:pt>
              <c:pt idx="7">
                <c:v>42</c:v>
              </c:pt>
              <c:pt idx="8">
                <c:v>44</c:v>
              </c:pt>
              <c:pt idx="9">
                <c:v>51</c:v>
              </c:pt>
              <c:pt idx="10">
                <c:v>53</c:v>
              </c:pt>
              <c:pt idx="11">
                <c:v>55</c:v>
              </c:pt>
              <c:pt idx="12">
                <c:v>60</c:v>
              </c:pt>
              <c:pt idx="13">
                <c:v>62</c:v>
              </c:pt>
              <c:pt idx="14">
                <c:v>64</c:v>
              </c:pt>
              <c:pt idx="15">
                <c:v>66</c:v>
              </c:pt>
              <c:pt idx="16">
                <c:v>71</c:v>
              </c:pt>
              <c:pt idx="17">
                <c:v>73</c:v>
              </c:pt>
              <c:pt idx="18">
                <c:v>75</c:v>
              </c:pt>
              <c:pt idx="19">
                <c:v>77</c:v>
              </c:pt>
              <c:pt idx="20">
                <c:v>80</c:v>
              </c:pt>
              <c:pt idx="21">
                <c:v>82</c:v>
              </c:pt>
              <c:pt idx="22">
                <c:v>84</c:v>
              </c:pt>
              <c:pt idx="23">
                <c:v>86</c:v>
              </c:pt>
              <c:pt idx="24">
                <c:v>88</c:v>
              </c:pt>
            </c:numLit>
          </c:cat>
          <c:val>
            <c:numRef>
              <c:f>Sheet2!$J$1:$J$29</c:f>
              <c:numCache>
                <c:formatCode>General</c:formatCode>
                <c:ptCount val="29"/>
                <c:pt idx="1">
                  <c:v>0</c:v>
                </c:pt>
                <c:pt idx="2">
                  <c:v>2.5421412866891025E-3</c:v>
                </c:pt>
                <c:pt idx="3">
                  <c:v>7.4721577330929927E-4</c:v>
                </c:pt>
                <c:pt idx="4">
                  <c:v>6.7296925225897447E-3</c:v>
                </c:pt>
                <c:pt idx="5">
                  <c:v>1.1292887066455643E-3</c:v>
                </c:pt>
                <c:pt idx="6">
                  <c:v>1.4868407012088147E-3</c:v>
                </c:pt>
                <c:pt idx="7">
                  <c:v>5.345852984757366E-4</c:v>
                </c:pt>
                <c:pt idx="8">
                  <c:v>7.4736769029106658E-3</c:v>
                </c:pt>
                <c:pt idx="9">
                  <c:v>4.1919019747390001E-3</c:v>
                </c:pt>
                <c:pt idx="10">
                  <c:v>4.2241853506830648E-4</c:v>
                </c:pt>
                <c:pt idx="11">
                  <c:v>8.6129776101690847E-4</c:v>
                </c:pt>
                <c:pt idx="12">
                  <c:v>1.6524441473656497E-3</c:v>
                </c:pt>
                <c:pt idx="13">
                  <c:v>3.0498411371464025E-4</c:v>
                </c:pt>
                <c:pt idx="14">
                  <c:v>4.8188077134635882E-3</c:v>
                </c:pt>
                <c:pt idx="15">
                  <c:v>7.1583051753915652E-3</c:v>
                </c:pt>
                <c:pt idx="16">
                  <c:v>1.7787586568954468E-3</c:v>
                </c:pt>
                <c:pt idx="17">
                  <c:v>2.2018402494217737E-4</c:v>
                </c:pt>
                <c:pt idx="18">
                  <c:v>3.9114926799638135E-3</c:v>
                </c:pt>
                <c:pt idx="19">
                  <c:v>4.3598576843087399E-3</c:v>
                </c:pt>
                <c:pt idx="20">
                  <c:v>1.4449674795096862E-3</c:v>
                </c:pt>
                <c:pt idx="21">
                  <c:v>1.1888756692382252E-4</c:v>
                </c:pt>
                <c:pt idx="22">
                  <c:v>1.5976840034641262E-3</c:v>
                </c:pt>
                <c:pt idx="23">
                  <c:v>7.9699327762465678E-3</c:v>
                </c:pt>
                <c:pt idx="24">
                  <c:v>3.0885824855709757E-3</c:v>
                </c:pt>
                <c:pt idx="25">
                  <c:v>1.1543315533276846E-3</c:v>
                </c:pt>
                <c:pt idx="26">
                  <c:v>1.1530518213266941E-4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358-4BC5-8255-DD4196973D78}"/>
            </c:ext>
          </c:extLst>
        </c:ser>
        <c:ser>
          <c:idx val="4"/>
          <c:order val="4"/>
          <c:tx>
            <c:v>45 degree</c:v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numLit>
              <c:formatCode>General</c:formatCode>
              <c:ptCount val="25"/>
              <c:pt idx="0">
                <c:v>0</c:v>
              </c:pt>
              <c:pt idx="1">
                <c:v>11</c:v>
              </c:pt>
              <c:pt idx="2">
                <c:v>20</c:v>
              </c:pt>
              <c:pt idx="3">
                <c:v>22</c:v>
              </c:pt>
              <c:pt idx="4">
                <c:v>31</c:v>
              </c:pt>
              <c:pt idx="5">
                <c:v>33</c:v>
              </c:pt>
              <c:pt idx="6">
                <c:v>40</c:v>
              </c:pt>
              <c:pt idx="7">
                <c:v>42</c:v>
              </c:pt>
              <c:pt idx="8">
                <c:v>44</c:v>
              </c:pt>
              <c:pt idx="9">
                <c:v>51</c:v>
              </c:pt>
              <c:pt idx="10">
                <c:v>53</c:v>
              </c:pt>
              <c:pt idx="11">
                <c:v>55</c:v>
              </c:pt>
              <c:pt idx="12">
                <c:v>60</c:v>
              </c:pt>
              <c:pt idx="13">
                <c:v>62</c:v>
              </c:pt>
              <c:pt idx="14">
                <c:v>64</c:v>
              </c:pt>
              <c:pt idx="15">
                <c:v>66</c:v>
              </c:pt>
              <c:pt idx="16">
                <c:v>71</c:v>
              </c:pt>
              <c:pt idx="17">
                <c:v>73</c:v>
              </c:pt>
              <c:pt idx="18">
                <c:v>75</c:v>
              </c:pt>
              <c:pt idx="19">
                <c:v>77</c:v>
              </c:pt>
              <c:pt idx="20">
                <c:v>80</c:v>
              </c:pt>
              <c:pt idx="21">
                <c:v>82</c:v>
              </c:pt>
              <c:pt idx="22">
                <c:v>84</c:v>
              </c:pt>
              <c:pt idx="23">
                <c:v>86</c:v>
              </c:pt>
              <c:pt idx="24">
                <c:v>88</c:v>
              </c:pt>
            </c:numLit>
          </c:cat>
          <c:val>
            <c:numRef>
              <c:f>Sheet2!$N$1:$N$29</c:f>
              <c:numCache>
                <c:formatCode>General</c:formatCode>
                <c:ptCount val="29"/>
                <c:pt idx="1">
                  <c:v>0</c:v>
                </c:pt>
                <c:pt idx="2">
                  <c:v>1.264043816285889E-3</c:v>
                </c:pt>
                <c:pt idx="3">
                  <c:v>2.9096503008675559E-4</c:v>
                </c:pt>
                <c:pt idx="4">
                  <c:v>3.9591478626650753E-3</c:v>
                </c:pt>
                <c:pt idx="5">
                  <c:v>3.6212242603027273E-4</c:v>
                </c:pt>
                <c:pt idx="6">
                  <c:v>1.0029378825592286E-3</c:v>
                </c:pt>
                <c:pt idx="7">
                  <c:v>8.1462430792385082E-5</c:v>
                </c:pt>
                <c:pt idx="8">
                  <c:v>5.9031784999706198E-3</c:v>
                </c:pt>
                <c:pt idx="9">
                  <c:v>1.626509911746674E-3</c:v>
                </c:pt>
                <c:pt idx="10">
                  <c:v>8.7093359621226503E-5</c:v>
                </c:pt>
                <c:pt idx="11">
                  <c:v>1.4712712688365055E-3</c:v>
                </c:pt>
                <c:pt idx="12">
                  <c:v>6.1934710588285372E-4</c:v>
                </c:pt>
                <c:pt idx="13">
                  <c:v>5.3110718814765026E-5</c:v>
                </c:pt>
                <c:pt idx="14">
                  <c:v>5.8957912787683088E-3</c:v>
                </c:pt>
                <c:pt idx="15">
                  <c:v>3.6114449758165856E-3</c:v>
                </c:pt>
                <c:pt idx="16">
                  <c:v>4.7273077682959743E-4</c:v>
                </c:pt>
                <c:pt idx="17">
                  <c:v>3.0857294280525911E-5</c:v>
                </c:pt>
                <c:pt idx="18">
                  <c:v>1.620120925596772E-3</c:v>
                </c:pt>
                <c:pt idx="19">
                  <c:v>1.4913773942285043E-3</c:v>
                </c:pt>
                <c:pt idx="20">
                  <c:v>3.2758706183493995E-4</c:v>
                </c:pt>
                <c:pt idx="21">
                  <c:v>1.6056442800736873E-5</c:v>
                </c:pt>
                <c:pt idx="22">
                  <c:v>4.4504624710510398E-3</c:v>
                </c:pt>
                <c:pt idx="23">
                  <c:v>5.3902856302553009E-3</c:v>
                </c:pt>
                <c:pt idx="24">
                  <c:v>1.2128330679557293E-3</c:v>
                </c:pt>
                <c:pt idx="25">
                  <c:v>2.1008452225167629E-4</c:v>
                </c:pt>
                <c:pt idx="26">
                  <c:v>1.0857061531946188E-5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358-4BC5-8255-DD4196973D78}"/>
            </c:ext>
          </c:extLst>
        </c:ser>
        <c:ser>
          <c:idx val="5"/>
          <c:order val="5"/>
          <c:tx>
            <c:v>50 degree</c:v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numLit>
              <c:formatCode>General</c:formatCode>
              <c:ptCount val="25"/>
              <c:pt idx="0">
                <c:v>0</c:v>
              </c:pt>
              <c:pt idx="1">
                <c:v>11</c:v>
              </c:pt>
              <c:pt idx="2">
                <c:v>20</c:v>
              </c:pt>
              <c:pt idx="3">
                <c:v>22</c:v>
              </c:pt>
              <c:pt idx="4">
                <c:v>31</c:v>
              </c:pt>
              <c:pt idx="5">
                <c:v>33</c:v>
              </c:pt>
              <c:pt idx="6">
                <c:v>40</c:v>
              </c:pt>
              <c:pt idx="7">
                <c:v>42</c:v>
              </c:pt>
              <c:pt idx="8">
                <c:v>44</c:v>
              </c:pt>
              <c:pt idx="9">
                <c:v>51</c:v>
              </c:pt>
              <c:pt idx="10">
                <c:v>53</c:v>
              </c:pt>
              <c:pt idx="11">
                <c:v>55</c:v>
              </c:pt>
              <c:pt idx="12">
                <c:v>60</c:v>
              </c:pt>
              <c:pt idx="13">
                <c:v>62</c:v>
              </c:pt>
              <c:pt idx="14">
                <c:v>64</c:v>
              </c:pt>
              <c:pt idx="15">
                <c:v>66</c:v>
              </c:pt>
              <c:pt idx="16">
                <c:v>71</c:v>
              </c:pt>
              <c:pt idx="17">
                <c:v>73</c:v>
              </c:pt>
              <c:pt idx="18">
                <c:v>75</c:v>
              </c:pt>
              <c:pt idx="19">
                <c:v>77</c:v>
              </c:pt>
              <c:pt idx="20">
                <c:v>80</c:v>
              </c:pt>
              <c:pt idx="21">
                <c:v>82</c:v>
              </c:pt>
              <c:pt idx="22">
                <c:v>84</c:v>
              </c:pt>
              <c:pt idx="23">
                <c:v>86</c:v>
              </c:pt>
              <c:pt idx="24">
                <c:v>88</c:v>
              </c:pt>
            </c:numLit>
          </c:cat>
          <c:val>
            <c:numRef>
              <c:f>Sheet2!$R$1:$R$29</c:f>
              <c:numCache>
                <c:formatCode>General</c:formatCode>
                <c:ptCount val="29"/>
                <c:pt idx="1">
                  <c:v>0</c:v>
                </c:pt>
                <c:pt idx="2">
                  <c:v>1.294568481118565E-3</c:v>
                </c:pt>
                <c:pt idx="3">
                  <c:v>2.9180415506614466E-4</c:v>
                </c:pt>
                <c:pt idx="4">
                  <c:v>4.0410286492954216E-3</c:v>
                </c:pt>
                <c:pt idx="5">
                  <c:v>3.7731252547062408E-4</c:v>
                </c:pt>
                <c:pt idx="6">
                  <c:v>8.5312123842935501E-4</c:v>
                </c:pt>
                <c:pt idx="7">
                  <c:v>1.1262107854389057E-4</c:v>
                </c:pt>
                <c:pt idx="8">
                  <c:v>5.9777900346487042E-3</c:v>
                </c:pt>
                <c:pt idx="9">
                  <c:v>1.6904540511752397E-3</c:v>
                </c:pt>
                <c:pt idx="10">
                  <c:v>9.3341422535804115E-5</c:v>
                </c:pt>
                <c:pt idx="11">
                  <c:v>8.0885795206607958E-4</c:v>
                </c:pt>
                <c:pt idx="12">
                  <c:v>8.1361928331497252E-4</c:v>
                </c:pt>
                <c:pt idx="13">
                  <c:v>5.4807452818989443E-5</c:v>
                </c:pt>
                <c:pt idx="14">
                  <c:v>5.8548543049905984E-3</c:v>
                </c:pt>
                <c:pt idx="15">
                  <c:v>3.73291574287059E-3</c:v>
                </c:pt>
                <c:pt idx="16">
                  <c:v>5.1067066790582252E-4</c:v>
                </c:pt>
                <c:pt idx="17">
                  <c:v>3.2287774679264806E-5</c:v>
                </c:pt>
                <c:pt idx="18">
                  <c:v>9.1735679595453723E-4</c:v>
                </c:pt>
                <c:pt idx="19">
                  <c:v>1.5497388940779327E-3</c:v>
                </c:pt>
                <c:pt idx="20">
                  <c:v>3.3694443496841637E-4</c:v>
                </c:pt>
                <c:pt idx="21">
                  <c:v>1.8852219690886188E-5</c:v>
                </c:pt>
                <c:pt idx="22">
                  <c:v>4.1843408341500779E-3</c:v>
                </c:pt>
                <c:pt idx="23">
                  <c:v>5.5064804235313916E-3</c:v>
                </c:pt>
                <c:pt idx="24">
                  <c:v>1.3298994196866167E-3</c:v>
                </c:pt>
                <c:pt idx="25">
                  <c:v>2.1997214608887765E-4</c:v>
                </c:pt>
                <c:pt idx="26">
                  <c:v>1.1317491296111936E-5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358-4BC5-8255-DD4196973D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83574560"/>
        <c:axId val="483570952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numLit>
                    <c:formatCode>General</c:formatCode>
                    <c:ptCount val="25"/>
                    <c:pt idx="0">
                      <c:v>0</c:v>
                    </c:pt>
                    <c:pt idx="1">
                      <c:v>11</c:v>
                    </c:pt>
                    <c:pt idx="2">
                      <c:v>20</c:v>
                    </c:pt>
                    <c:pt idx="3">
                      <c:v>22</c:v>
                    </c:pt>
                    <c:pt idx="4">
                      <c:v>31</c:v>
                    </c:pt>
                    <c:pt idx="5">
                      <c:v>33</c:v>
                    </c:pt>
                    <c:pt idx="6">
                      <c:v>40</c:v>
                    </c:pt>
                    <c:pt idx="7">
                      <c:v>42</c:v>
                    </c:pt>
                    <c:pt idx="8">
                      <c:v>44</c:v>
                    </c:pt>
                    <c:pt idx="9">
                      <c:v>51</c:v>
                    </c:pt>
                    <c:pt idx="10">
                      <c:v>53</c:v>
                    </c:pt>
                    <c:pt idx="11">
                      <c:v>55</c:v>
                    </c:pt>
                    <c:pt idx="12">
                      <c:v>60</c:v>
                    </c:pt>
                    <c:pt idx="13">
                      <c:v>62</c:v>
                    </c:pt>
                    <c:pt idx="14">
                      <c:v>64</c:v>
                    </c:pt>
                    <c:pt idx="15">
                      <c:v>66</c:v>
                    </c:pt>
                    <c:pt idx="16">
                      <c:v>71</c:v>
                    </c:pt>
                    <c:pt idx="17">
                      <c:v>73</c:v>
                    </c:pt>
                    <c:pt idx="18">
                      <c:v>75</c:v>
                    </c:pt>
                    <c:pt idx="19">
                      <c:v>77</c:v>
                    </c:pt>
                    <c:pt idx="20">
                      <c:v>80</c:v>
                    </c:pt>
                    <c:pt idx="21">
                      <c:v>82</c:v>
                    </c:pt>
                    <c:pt idx="22">
                      <c:v>84</c:v>
                    </c:pt>
                    <c:pt idx="23">
                      <c:v>86</c:v>
                    </c:pt>
                    <c:pt idx="24">
                      <c:v>88</c:v>
                    </c:pt>
                  </c:numLit>
                </c:cat>
                <c:val>
                  <c:numRef>
                    <c:extLst>
                      <c:ext uri="{02D57815-91ED-43cb-92C2-25804820EDAC}">
                        <c15:formulaRef>
                          <c15:sqref>Sheet2!$A$1:$A$29</c15:sqref>
                        </c15:formulaRef>
                      </c:ext>
                    </c:extLst>
                    <c:numCache>
                      <c:formatCode>General</c:formatCode>
                      <c:ptCount val="2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1</c:v>
                      </c:pt>
                      <c:pt idx="4">
                        <c:v>2</c:v>
                      </c:pt>
                      <c:pt idx="5">
                        <c:v>2</c:v>
                      </c:pt>
                      <c:pt idx="6">
                        <c:v>3</c:v>
                      </c:pt>
                      <c:pt idx="7">
                        <c:v>3</c:v>
                      </c:pt>
                      <c:pt idx="8">
                        <c:v>4</c:v>
                      </c:pt>
                      <c:pt idx="9">
                        <c:v>4</c:v>
                      </c:pt>
                      <c:pt idx="10">
                        <c:v>4</c:v>
                      </c:pt>
                      <c:pt idx="11">
                        <c:v>5</c:v>
                      </c:pt>
                      <c:pt idx="12">
                        <c:v>5</c:v>
                      </c:pt>
                      <c:pt idx="13">
                        <c:v>5</c:v>
                      </c:pt>
                      <c:pt idx="14">
                        <c:v>6</c:v>
                      </c:pt>
                      <c:pt idx="15">
                        <c:v>6</c:v>
                      </c:pt>
                      <c:pt idx="16">
                        <c:v>6</c:v>
                      </c:pt>
                      <c:pt idx="17">
                        <c:v>6</c:v>
                      </c:pt>
                      <c:pt idx="18">
                        <c:v>7</c:v>
                      </c:pt>
                      <c:pt idx="19">
                        <c:v>7</c:v>
                      </c:pt>
                      <c:pt idx="20">
                        <c:v>7</c:v>
                      </c:pt>
                      <c:pt idx="21">
                        <c:v>7</c:v>
                      </c:pt>
                      <c:pt idx="22">
                        <c:v>8</c:v>
                      </c:pt>
                      <c:pt idx="23">
                        <c:v>8</c:v>
                      </c:pt>
                      <c:pt idx="24">
                        <c:v>8</c:v>
                      </c:pt>
                      <c:pt idx="25">
                        <c:v>8</c:v>
                      </c:pt>
                      <c:pt idx="26">
                        <c:v>8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2358-4BC5-8255-DD4196973D78}"/>
                  </c:ext>
                </c:extLst>
              </c15:ser>
            </c15:filteredBarSeries>
            <c15:filteredBarSeries>
              <c15:ser>
                <c:idx val="1"/>
                <c:order val="1"/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numLit>
                    <c:formatCode>General</c:formatCode>
                    <c:ptCount val="25"/>
                    <c:pt idx="0">
                      <c:v>0</c:v>
                    </c:pt>
                    <c:pt idx="1">
                      <c:v>11</c:v>
                    </c:pt>
                    <c:pt idx="2">
                      <c:v>20</c:v>
                    </c:pt>
                    <c:pt idx="3">
                      <c:v>22</c:v>
                    </c:pt>
                    <c:pt idx="4">
                      <c:v>31</c:v>
                    </c:pt>
                    <c:pt idx="5">
                      <c:v>33</c:v>
                    </c:pt>
                    <c:pt idx="6">
                      <c:v>40</c:v>
                    </c:pt>
                    <c:pt idx="7">
                      <c:v>42</c:v>
                    </c:pt>
                    <c:pt idx="8">
                      <c:v>44</c:v>
                    </c:pt>
                    <c:pt idx="9">
                      <c:v>51</c:v>
                    </c:pt>
                    <c:pt idx="10">
                      <c:v>53</c:v>
                    </c:pt>
                    <c:pt idx="11">
                      <c:v>55</c:v>
                    </c:pt>
                    <c:pt idx="12">
                      <c:v>60</c:v>
                    </c:pt>
                    <c:pt idx="13">
                      <c:v>62</c:v>
                    </c:pt>
                    <c:pt idx="14">
                      <c:v>64</c:v>
                    </c:pt>
                    <c:pt idx="15">
                      <c:v>66</c:v>
                    </c:pt>
                    <c:pt idx="16">
                      <c:v>71</c:v>
                    </c:pt>
                    <c:pt idx="17">
                      <c:v>73</c:v>
                    </c:pt>
                    <c:pt idx="18">
                      <c:v>75</c:v>
                    </c:pt>
                    <c:pt idx="19">
                      <c:v>77</c:v>
                    </c:pt>
                    <c:pt idx="20">
                      <c:v>80</c:v>
                    </c:pt>
                    <c:pt idx="21">
                      <c:v>82</c:v>
                    </c:pt>
                    <c:pt idx="22">
                      <c:v>84</c:v>
                    </c:pt>
                    <c:pt idx="23">
                      <c:v>86</c:v>
                    </c:pt>
                    <c:pt idx="24">
                      <c:v>88</c:v>
                    </c:pt>
                  </c:numLit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Sheet2!$B$1:$B$29</c15:sqref>
                        </c15:formulaRef>
                      </c:ext>
                    </c:extLst>
                    <c:numCache>
                      <c:formatCode>General</c:formatCode>
                      <c:ptCount val="29"/>
                      <c:pt idx="1">
                        <c:v>0</c:v>
                      </c:pt>
                      <c:pt idx="2">
                        <c:v>0</c:v>
                      </c:pt>
                      <c:pt idx="3">
                        <c:v>1</c:v>
                      </c:pt>
                      <c:pt idx="4">
                        <c:v>0</c:v>
                      </c:pt>
                      <c:pt idx="5">
                        <c:v>2</c:v>
                      </c:pt>
                      <c:pt idx="6">
                        <c:v>1</c:v>
                      </c:pt>
                      <c:pt idx="7">
                        <c:v>3</c:v>
                      </c:pt>
                      <c:pt idx="8">
                        <c:v>0</c:v>
                      </c:pt>
                      <c:pt idx="9">
                        <c:v>2</c:v>
                      </c:pt>
                      <c:pt idx="10">
                        <c:v>4</c:v>
                      </c:pt>
                      <c:pt idx="11">
                        <c:v>1</c:v>
                      </c:pt>
                      <c:pt idx="12">
                        <c:v>3</c:v>
                      </c:pt>
                      <c:pt idx="13">
                        <c:v>5</c:v>
                      </c:pt>
                      <c:pt idx="14">
                        <c:v>0</c:v>
                      </c:pt>
                      <c:pt idx="15">
                        <c:v>2</c:v>
                      </c:pt>
                      <c:pt idx="16">
                        <c:v>4</c:v>
                      </c:pt>
                      <c:pt idx="17">
                        <c:v>6</c:v>
                      </c:pt>
                      <c:pt idx="18">
                        <c:v>1</c:v>
                      </c:pt>
                      <c:pt idx="19">
                        <c:v>3</c:v>
                      </c:pt>
                      <c:pt idx="20">
                        <c:v>5</c:v>
                      </c:pt>
                      <c:pt idx="21">
                        <c:v>7</c:v>
                      </c:pt>
                      <c:pt idx="22">
                        <c:v>0</c:v>
                      </c:pt>
                      <c:pt idx="23">
                        <c:v>2</c:v>
                      </c:pt>
                      <c:pt idx="24">
                        <c:v>4</c:v>
                      </c:pt>
                      <c:pt idx="25">
                        <c:v>6</c:v>
                      </c:pt>
                      <c:pt idx="26">
                        <c:v>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2358-4BC5-8255-DD4196973D78}"/>
                  </c:ext>
                </c:extLst>
              </c15:ser>
            </c15:filteredBarSeries>
          </c:ext>
        </c:extLst>
      </c:barChart>
      <c:catAx>
        <c:axId val="483574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Zernike</a:t>
                </a:r>
                <a:r>
                  <a:rPr lang="en-US" baseline="0"/>
                  <a:t> orders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570952"/>
        <c:crosses val="autoZero"/>
        <c:auto val="1"/>
        <c:lblAlgn val="ctr"/>
        <c:lblOffset val="100"/>
        <c:noMultiLvlLbl val="0"/>
      </c:catAx>
      <c:valAx>
        <c:axId val="483570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Zernike</a:t>
                </a:r>
                <a:r>
                  <a:rPr lang="en-US" baseline="0"/>
                  <a:t> moments average values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574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33EE7-58E7-472F-93D7-64341268BDD6}" type="datetimeFigureOut">
              <a:rPr lang="en-US" smtClean="0"/>
              <a:t>24-Apr-17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5CCCA-3D25-4CAC-A936-752ABE1B8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22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5CCCA-3D25-4CAC-A936-752ABE1B85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70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24-Apr-17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24-Apr-17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24-Apr-17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Thesis-8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Zernike moment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o_3.jpg</a:t>
            </a:r>
          </a:p>
        </p:txBody>
      </p:sp>
      <p:pic>
        <p:nvPicPr>
          <p:cNvPr id="4" name="Content Placeholder 3" descr="o_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34961" y="1600201"/>
            <a:ext cx="4522078" cy="452596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457200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o_1.jpg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4000" y="457200"/>
          <a:ext cx="9144000" cy="640080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6200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483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/>
                        <a:t>Z_1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/>
                        <a:t>Z_2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/>
                        <a:t>original_1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/>
                        <a:t>original_2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/>
                        <a:t>nine_1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/>
                        <a:t>nine_2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/>
                        <a:t>fortyfive_1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/>
                        <a:t>fortyfive_2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/>
                        <a:t>fifty_1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/>
                        <a:t>fifty_2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/>
                        <a:t>ninety_1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/>
                        <a:t>ninety_2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/>
                        <a:t>ninetyfive_1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/>
                        <a:t>ninetyfive_2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3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0.005266987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89.7195007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0.00355743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82.60097817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0.001872476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39.5168198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0.001862759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39.02007517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0.005266987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-0.280499302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0.00413886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-5.769355987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3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0.008949547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-171.3669981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0.005178406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170.1131901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0.00219636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101.4440235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0.002217854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87.0321474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0.008949547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8.633001915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0.006427038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-1.085170629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4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0.006515288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-74.19891354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0.006833311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-88.39027926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0.004862428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-137.1362738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0.004810208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-139.9589307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0.006515288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-164.1989135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0.006821738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-175.4399294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6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0.010331945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95.07372401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0.005243786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67.81408194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0.001788904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-40.1996029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0.001849274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-53.66560004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0.010331945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-174.926276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0.006839316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170.0070709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7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0.012806775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8.814350665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0.011744955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-10.04171668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0.007146139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-78.25040708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0.007066925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-92.39450157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0.012806775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-171.1856493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0.012685675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178.9407753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7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0.000765729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-20.54507766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0.000950116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-12.93280218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0.000193151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19.17404509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4.80674E-05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-17.88597586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0.000765729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-20.54507766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0.001377099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-11.63487274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0.009261962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-178.799335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0.006061419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143.3135128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0.004900551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59.05986258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0.004706491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50.64607755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0.009261962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91.20066501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0.006516633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72.25111963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0.015640559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-92.29266704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0.013552904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-115.3163202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0.006774211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138.439425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0.006898444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124.376804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0.015640559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-2.292667037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0.015019348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-14.33469323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4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0.00851803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102.5580043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0.003302753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57.11785861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0.00070651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-121.5960655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0.000767392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-147.9490286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0.00851803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12.55800429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0.004760728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-12.23177656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31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0.011892852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163.262284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0.010486237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160.2756404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0.010325785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100.4520314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0.009840607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86.63159487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0.011892852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-16.73771597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0.010441789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-16.04276949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41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0.007019292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154.9311009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0.00248457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94.67696486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0.001236048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-21.26318821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0.000776456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-21.58015747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0.007019292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154.9311009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0.003277707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114.8907477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1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0.005190769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22.65462815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0.001732836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-32.38194924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0.000316057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111.7054391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0.000346008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88.77201755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0.005190769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-157.3453719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0.002666746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172.6190534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62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0.012303131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21.89175013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0.010451848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3.515300493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0.004524159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-59.65812434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0.003634068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-67.15235825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0.012303131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-68.10824987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0.01173071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-78.41226313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72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0.009303985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73.44660081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0.012708172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57.04349207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0.011424506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-44.013461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0.01137274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-59.39491716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0.009303985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163.4466008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0.011280991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154.1840176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83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0.010024882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-70.70042473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0.009239855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-120.8300857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0.003259268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59.48519268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0.003491372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33.05497065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0.010024882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-160.7004247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0.010531433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170.92721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93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0.004720831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93.78375235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0.001407912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31.16454289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0.000185067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138.6971163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0.00021775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97.7447388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0.004720831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-176.2162476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0.002235354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149.0000934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03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0.011615928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-29.5596108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0.009428548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-45.91837314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0.00928684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-87.62672686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0.008380966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-102.3225661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0.011615928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150.4403892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0.011072866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140.1539506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814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0.01102412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-8.413417241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0.008975203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-46.03455383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0.002682367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149.4889383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0.002544262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139.9673931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0.01102412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-8.413417241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0.011349811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-30.75573139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924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0.01178091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-169.3191575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0.006711795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142.4066602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0.001786704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-70.86964183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0.001912218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-94.48966425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0.01178091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10.6808425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0.008766381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-14.28076046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07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0.008655158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15.98165192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0.005046453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-16.39571132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0.00138242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2.860052221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0.002296769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-1.731746178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0.008655158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15.98165192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0.004071132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-14.6944547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317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0.010420826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-146.4891372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0.010953722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-166.4095464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0.00816205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154.4108799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0.007340084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150.1092041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0.010420826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123.5108628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0.010761198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112.4505921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42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0.002512926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-162.8586308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0.005580882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-144.2997536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0.010967719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131.3351059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0.010627908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112.6429146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0.002512926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-72.85863082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0.004259488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-56.8077756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53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0.002751506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80.73833013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0.008138633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60.94074753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0.006649555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-119.0555474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0.006969847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-145.5328573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0.002751506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-9.261669872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0.00592422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-7.433736682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64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0.002018251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-38.77913676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0.003701349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-143.4945762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0.000943392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-38.9369408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0.001105309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-80.81617972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0.002018251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51.22086324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0.003975299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-22.36499266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758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0.001775188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36.20654296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0.000386076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-42.29401235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3.68103E-05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-14.84237783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5.56053E-05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-61.58894651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0.001775188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-53.79345704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0.000713469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-97.52841147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457200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o_2.jpg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4002" y="457203"/>
          <a:ext cx="9144002" cy="64007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8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6200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923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/>
                        <a:t>Z_1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/>
                        <a:t>Z_2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/>
                        <a:t>original_1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/>
                        <a:t>original_2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/>
                        <a:t>nine_1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/>
                        <a:t>nine_2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/>
                        <a:t>fortyfive_1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/>
                        <a:t>fortyfive_2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/>
                        <a:t>fifty_1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/>
                        <a:t>fifty_2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/>
                        <a:t>ninety_1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/>
                        <a:t>ninety_2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/>
                        <a:t>ninetyfive_1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/>
                        <a:t>ninetyfive_2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3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0.005359591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22.72891405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0.003593101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13.99905948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0.001900275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-17.09025349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0.001860276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-27.45450461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0.005359591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-67.27108595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0.004200867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-72.47886112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3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0.00259957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179.9839216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0.001527704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162.6828497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0.000641639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90.72483294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0.000657576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77.55124443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0.00259957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-0.016078445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0.001904683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-11.14366523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4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0.011556318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-162.1456331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0.009301202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-168.896131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0.005805285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161.8976938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0.005694815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150.8188629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0.011556318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107.8543669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0.010246908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103.6981599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0.002986524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62.92639785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0.001521272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35.46915966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0.000574915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-73.21797977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0.000534392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-88.00818105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0.002986524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152.9263978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0.001995025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138.0383994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8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0.005955712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-19.55624681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0.004406901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-28.71027484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0.002283233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-96.09295622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0.002372958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-108.8564069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0.005955712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160.4437532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0.005142671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154.8525952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4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0.001563293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-36.25520491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0.001126639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-31.67304642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0.000199652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43.40408263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0.000155038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75.62449887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0.001563293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-36.25520491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0.001695564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-25.55606979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9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0.007348317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-2.8657982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0.009042867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2.41835875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0.008001153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-20.54496539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0.007866073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-33.23668453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0.007348317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-92.8657982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0.008752415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-89.04791305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4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0.008756127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-124.5475674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0.005549033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-149.2466022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0.002582675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104.1515603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0.002387196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89.63005259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0.008756127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-34.54756742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0.006771235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-47.35924789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8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0.000904425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111.7615192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0.000357335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66.69456765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8.59319E-05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-111.1997427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8.19984E-05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-142.3056178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0.000904425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21.76151921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0.000509036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-4.357128921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8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0.00591277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92.11387572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0.004877934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118.5752899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0.00365803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69.03161581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0.003899747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57.46086681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0.00591277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-87.88612428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0.005364242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-67.87153357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4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0.004179032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148.3254378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0.002383036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80.14150067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0.001272246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-31.15967384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0.000939545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-52.13563756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0.004179032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148.3254378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0.002544436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98.24642479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86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0.001074754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-20.23141488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0.00036675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-74.46519737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7.07606E-05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68.99755829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6.66779E-05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36.9652491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0.001074754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159.7685851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0.000560921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129.7241004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63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0.00529166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73.81672924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0.003612817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133.7896585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0.006281685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152.49981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0.006187611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135.5786978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0.00529166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-16.18327076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0.003934154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16.20629377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77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0.009156937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35.25614205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0.008557618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20.74014759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0.00562016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-80.39218693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0.005131294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-94.481998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0.009156937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125.256142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0.009179556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120.347922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06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0.00295447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-80.59853199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0.001559741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-120.1435039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0.000481333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65.29122396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0.000465456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34.22794658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0.00295447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-170.598532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0.002034038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166.8129917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96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0.000555365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-143.4834438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0.00016568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152.5019904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2.70706E-05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-101.314442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2.26778E-05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-136.4358993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0.000555365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-53.48344382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0.000262051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-87.81433152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33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0.012833766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-161.1665914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0.006260052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-143.5701793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0.003691616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-148.6647948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0.004009883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-156.1252964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0.012833766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18.83340857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0.008513659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30.37051461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3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0.007852274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1.537456162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0.005813484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-42.06504096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0.002083022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136.0732215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0.00207191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123.3596185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0.007852274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1.537456162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0.007688841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-22.98663702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6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0.004450603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153.3517436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0.0019349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101.7999036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0.000464938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-113.1817891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0.000440263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-145.0988615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0.004450603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-26.64825644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0.002744893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-54.86664847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01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0.002085052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6.010188646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0.003835601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-0.874524373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0.001201037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0.372744039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0.002089239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-0.054071591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0.002085052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6.010188646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0.001252697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-0.610736976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728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0.007840721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-135.1497256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0.005924688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-133.7305932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0.002325896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-67.93381153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0.00283994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-99.38802754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0.007840721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134.8502744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0.00723291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135.995789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20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0.005925611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145.9434077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0.006935557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174.003438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0.007786733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91.52681793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0.006908313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78.00647178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0.005925611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-124.0565923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0.006151558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-98.20066051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626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0.003176748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64.0870531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0.002793309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46.48001751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0.001286596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-120.2847635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0.001271146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-151.0962029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0.003176748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-25.9129469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0.003145761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-32.09978588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161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0.002287041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41.10674088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0.000910464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-24.78391356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0.000192048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79.60633981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0.000160103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44.78484527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0.002287041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131.1067409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0.001312222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95.44674613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407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0.000419591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-99.77834995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9.64486E-05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178.5201385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9.70329E-06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-145.272636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8.73677E-06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167.3099853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0.000419591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170.22165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0.000168946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125.2860081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457200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o_3.jpg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4003" y="457206"/>
          <a:ext cx="9144001" cy="644940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8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42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184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517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/>
                        <a:t>Z_1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/>
                        <a:t>Z_2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/>
                        <a:t>original_1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/>
                        <a:t>original_2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/>
                        <a:t>nine_1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/>
                        <a:t>nine_2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/>
                        <a:t>fortyfive_1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/>
                        <a:t>fortyfive_2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/>
                        <a:t>fifty_1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/>
                        <a:t>fifty_2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/>
                        <a:t>ninety_1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/>
                        <a:t>ninety_2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/>
                        <a:t>ninetyfive_1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/>
                        <a:t>ninetyfive_2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0.003158241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65.0315522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0.002038992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59.02441364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0.001190794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12.03401927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0.001059197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13.87368542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0.003158241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-24.9684478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0.002480643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-30.7425604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1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0.003156823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166.7067786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0.001791756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148.1880732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0.000769152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75.37529553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0.00080262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69.77242244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0.003156823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-13.29322142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0.002286858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-23.07701913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5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0.007049536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-119.3257434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0.005369788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-123.9118374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0.003757412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-169.806858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0.003252899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-167.7711148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0.007049536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150.6742566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0.006186001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146.1334489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5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0.003241022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60.36203074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0.001640441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33.67597737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0.000557865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-75.54211708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0.00058248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-90.74083866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0.003241022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150.3620307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0.002153002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135.3727236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7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0.007095242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-4.422067884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0.005134874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-26.131411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0.002778586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-102.4748569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0.002900173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-106.9412863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0.007095242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175.5779321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0.006096149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162.9726811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0.001566786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-3.942483604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0.001346907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-15.7943095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0.000123005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9.02023892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7.56668E-05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116.9842644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0.001566786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-3.942483604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0.00188251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-10.4438201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0.004841012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76.75978806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0.00544716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58.74533222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0.005513583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8.596594966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0.004513574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11.61659831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0.004841012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-13.24021194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0.005484522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-27.88627194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7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0.00875097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-127.0852967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0.005696195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-150.6745977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0.002437378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102.0639375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0.002522502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86.63985996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0.00875097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-37.08529672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0.006878896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-49.92742397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76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0.001562903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40.59820458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0.000612588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-5.645653176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0.000128516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176.112168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0.00014399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150.8468628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0.001562903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-49.40179542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0.000871691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-73.59333214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42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0.003702673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-129.4942555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0.004934763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172.2896373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0.004447704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82.06157953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0.0046921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80.07094361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0.003702673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50.50574449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0.004802401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6.315826277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69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0.004969308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160.1158359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0.002127581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105.6722598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0.00123033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-8.334431843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0.001004901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-25.99901399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0.004969308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160.1158359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0.002440447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121.6448801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54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0.001416467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-27.30654322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0.000476494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-80.97577925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8.40683E-05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62.41318264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9.15642E-05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32.90714748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0.001416467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152.6934568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0.000733525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122.5047916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53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0.007682041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-27.58157451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0.003736418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-68.24248005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0.004883244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-167.217455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0.003593941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-158.3246494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0.007682041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-117.5815745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0.004768791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-137.2784732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08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0.006666215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26.69437826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0.007688961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19.53853012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0.005014558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-82.17396141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0.00511934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-98.08647516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0.006666215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116.6943783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0.007767185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116.3494924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17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0.005575275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-141.3791615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0.00282966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173.1172707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0.000746146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-4.614810556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0.000831294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-29.72025594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0.005575275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128.6208385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0.003695851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104.8191194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13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0.000404336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-49.38304536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0.000128135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-110.9279905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1.6282E-05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-6.904144619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1.85262E-05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-38.41066289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0.000404336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40.61695464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0.000181987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4.719382866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25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0.012668668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147.0012049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0.004740828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99.45210753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0.003474154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-83.42404207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0.0040433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-79.38153062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0.012668668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-32.99879506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0.00693528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-56.5879906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42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0.010908303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-29.67458687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0.007217068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-50.03989889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0.001996128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157.8348081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0.002297374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140.1485376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0.010908303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-29.67458687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0.009385311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-37.46908219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78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0.005939657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147.9665256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0.002527064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96.08139104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0.000557328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-119.1203617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0.000601085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-148.5684232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0.005939657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-32.0334744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0.003617777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-60.88728868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78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0.002238338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-15.90536782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0.003635149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-2.220656921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0.001202168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-0.828493666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0.002074988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-0.649507635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0.002238338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-15.90536782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0.001099871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-16.45586108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573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0.012176176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145.0312243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0.007928348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146.3278273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0.003029038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52.53581349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0.002926151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81.36930161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0.012176176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55.03122434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0.010178386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58.45932241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78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0.008509088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82.5872109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0.003712855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153.0366158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0.006108066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89.43968404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0.006117224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72.28185169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0.008509088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172.5872109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0.00393251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-155.5574311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78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0.007423411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29.64270465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0.005748775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-10.42597119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0.002121467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173.9260543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0.002345293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149.0661077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0.007423411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-60.35729535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0.006531918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-80.31839492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069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0.001341187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113.9926631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0.000624505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61.63237191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0.000108307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168.4485894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0.000120916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137.6092106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0.001341187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-156.0073369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0.000784585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172.8586617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1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0.000536467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-117.1772193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0.000122202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162.7551919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1.09672E-05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-161.3665481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1.25295E-05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152.7456897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0.000536467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152.8227807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0.000214743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107.4695934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020762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Comparison of different hand written Zernike moment values.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572698"/>
              </p:ext>
            </p:extLst>
          </p:nvPr>
        </p:nvGraphicFramePr>
        <p:xfrm>
          <a:off x="0" y="1295400"/>
          <a:ext cx="12191999" cy="55626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9453">
                  <a:extLst>
                    <a:ext uri="{9D8B030D-6E8A-4147-A177-3AD203B41FA5}">
                      <a16:colId xmlns:a16="http://schemas.microsoft.com/office/drawing/2014/main" val="2749389740"/>
                    </a:ext>
                  </a:extLst>
                </a:gridCol>
                <a:gridCol w="468924">
                  <a:extLst>
                    <a:ext uri="{9D8B030D-6E8A-4147-A177-3AD203B41FA5}">
                      <a16:colId xmlns:a16="http://schemas.microsoft.com/office/drawing/2014/main" val="3702296623"/>
                    </a:ext>
                  </a:extLst>
                </a:gridCol>
                <a:gridCol w="729436">
                  <a:extLst>
                    <a:ext uri="{9D8B030D-6E8A-4147-A177-3AD203B41FA5}">
                      <a16:colId xmlns:a16="http://schemas.microsoft.com/office/drawing/2014/main" val="753814848"/>
                    </a:ext>
                  </a:extLst>
                </a:gridCol>
                <a:gridCol w="729436">
                  <a:extLst>
                    <a:ext uri="{9D8B030D-6E8A-4147-A177-3AD203B41FA5}">
                      <a16:colId xmlns:a16="http://schemas.microsoft.com/office/drawing/2014/main" val="2400306816"/>
                    </a:ext>
                  </a:extLst>
                </a:gridCol>
                <a:gridCol w="729436">
                  <a:extLst>
                    <a:ext uri="{9D8B030D-6E8A-4147-A177-3AD203B41FA5}">
                      <a16:colId xmlns:a16="http://schemas.microsoft.com/office/drawing/2014/main" val="1378450154"/>
                    </a:ext>
                  </a:extLst>
                </a:gridCol>
                <a:gridCol w="729436">
                  <a:extLst>
                    <a:ext uri="{9D8B030D-6E8A-4147-A177-3AD203B41FA5}">
                      <a16:colId xmlns:a16="http://schemas.microsoft.com/office/drawing/2014/main" val="2653291388"/>
                    </a:ext>
                  </a:extLst>
                </a:gridCol>
                <a:gridCol w="729436">
                  <a:extLst>
                    <a:ext uri="{9D8B030D-6E8A-4147-A177-3AD203B41FA5}">
                      <a16:colId xmlns:a16="http://schemas.microsoft.com/office/drawing/2014/main" val="3880813673"/>
                    </a:ext>
                  </a:extLst>
                </a:gridCol>
                <a:gridCol w="729436">
                  <a:extLst>
                    <a:ext uri="{9D8B030D-6E8A-4147-A177-3AD203B41FA5}">
                      <a16:colId xmlns:a16="http://schemas.microsoft.com/office/drawing/2014/main" val="1405233822"/>
                    </a:ext>
                  </a:extLst>
                </a:gridCol>
                <a:gridCol w="729436">
                  <a:extLst>
                    <a:ext uri="{9D8B030D-6E8A-4147-A177-3AD203B41FA5}">
                      <a16:colId xmlns:a16="http://schemas.microsoft.com/office/drawing/2014/main" val="3287119993"/>
                    </a:ext>
                  </a:extLst>
                </a:gridCol>
                <a:gridCol w="729436">
                  <a:extLst>
                    <a:ext uri="{9D8B030D-6E8A-4147-A177-3AD203B41FA5}">
                      <a16:colId xmlns:a16="http://schemas.microsoft.com/office/drawing/2014/main" val="738050243"/>
                    </a:ext>
                  </a:extLst>
                </a:gridCol>
                <a:gridCol w="729436">
                  <a:extLst>
                    <a:ext uri="{9D8B030D-6E8A-4147-A177-3AD203B41FA5}">
                      <a16:colId xmlns:a16="http://schemas.microsoft.com/office/drawing/2014/main" val="2698921040"/>
                    </a:ext>
                  </a:extLst>
                </a:gridCol>
                <a:gridCol w="729436">
                  <a:extLst>
                    <a:ext uri="{9D8B030D-6E8A-4147-A177-3AD203B41FA5}">
                      <a16:colId xmlns:a16="http://schemas.microsoft.com/office/drawing/2014/main" val="207107015"/>
                    </a:ext>
                  </a:extLst>
                </a:gridCol>
                <a:gridCol w="729436">
                  <a:extLst>
                    <a:ext uri="{9D8B030D-6E8A-4147-A177-3AD203B41FA5}">
                      <a16:colId xmlns:a16="http://schemas.microsoft.com/office/drawing/2014/main" val="2457247560"/>
                    </a:ext>
                  </a:extLst>
                </a:gridCol>
                <a:gridCol w="729436">
                  <a:extLst>
                    <a:ext uri="{9D8B030D-6E8A-4147-A177-3AD203B41FA5}">
                      <a16:colId xmlns:a16="http://schemas.microsoft.com/office/drawing/2014/main" val="1181432915"/>
                    </a:ext>
                  </a:extLst>
                </a:gridCol>
                <a:gridCol w="729436">
                  <a:extLst>
                    <a:ext uri="{9D8B030D-6E8A-4147-A177-3AD203B41FA5}">
                      <a16:colId xmlns:a16="http://schemas.microsoft.com/office/drawing/2014/main" val="739033598"/>
                    </a:ext>
                  </a:extLst>
                </a:gridCol>
                <a:gridCol w="729436">
                  <a:extLst>
                    <a:ext uri="{9D8B030D-6E8A-4147-A177-3AD203B41FA5}">
                      <a16:colId xmlns:a16="http://schemas.microsoft.com/office/drawing/2014/main" val="4247336747"/>
                    </a:ext>
                  </a:extLst>
                </a:gridCol>
                <a:gridCol w="555759">
                  <a:extLst>
                    <a:ext uri="{9D8B030D-6E8A-4147-A177-3AD203B41FA5}">
                      <a16:colId xmlns:a16="http://schemas.microsoft.com/office/drawing/2014/main" val="3321644792"/>
                    </a:ext>
                  </a:extLst>
                </a:gridCol>
                <a:gridCol w="555759">
                  <a:extLst>
                    <a:ext uri="{9D8B030D-6E8A-4147-A177-3AD203B41FA5}">
                      <a16:colId xmlns:a16="http://schemas.microsoft.com/office/drawing/2014/main" val="3023310523"/>
                    </a:ext>
                  </a:extLst>
                </a:gridCol>
              </a:tblGrid>
              <a:tr h="31239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Order</a:t>
                      </a:r>
                      <a:endParaRPr lang="en-US" sz="1100" b="0" i="0" u="none" strike="noStrike">
                        <a:solidFill>
                          <a:srgbClr val="44546A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5856" marR="5856" marT="585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Original</a:t>
                      </a:r>
                      <a:endParaRPr lang="en-US" sz="1100" b="0" i="0" u="none" strike="noStrike">
                        <a:solidFill>
                          <a:srgbClr val="44546A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5856" marR="5856" marT="585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Nine</a:t>
                      </a:r>
                      <a:endParaRPr lang="en-US" sz="1100" b="0" i="0" u="none" strike="noStrike" dirty="0">
                        <a:solidFill>
                          <a:srgbClr val="44546A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5856" marR="5856" marT="585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Fortyfive</a:t>
                      </a:r>
                      <a:endParaRPr lang="en-US" sz="1100" b="0" i="0" u="none" strike="noStrike">
                        <a:solidFill>
                          <a:srgbClr val="44546A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5856" marR="5856" marT="585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Fifty</a:t>
                      </a:r>
                      <a:endParaRPr lang="en-US" sz="1100" b="0" i="0" u="none" strike="noStrike">
                        <a:solidFill>
                          <a:srgbClr val="44546A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5856" marR="5856" marT="585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199372"/>
                  </a:ext>
                </a:extLst>
              </a:tr>
              <a:tr h="2116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Z_1</a:t>
                      </a:r>
                      <a:endParaRPr lang="en-US" sz="7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Z_2</a:t>
                      </a:r>
                      <a:endParaRPr lang="en-US" sz="7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a_1 - a_2</a:t>
                      </a:r>
                      <a:endParaRPr lang="en-US" sz="7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a_1- a_3</a:t>
                      </a:r>
                      <a:endParaRPr lang="en-US" sz="7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a_2 - a_3</a:t>
                      </a:r>
                      <a:endParaRPr lang="en-US" sz="7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Avg</a:t>
                      </a:r>
                      <a:endParaRPr lang="en-US" sz="7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a_1- a_2</a:t>
                      </a:r>
                      <a:endParaRPr lang="en-US" sz="7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a_1- a_3</a:t>
                      </a:r>
                      <a:endParaRPr lang="en-US" sz="7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a_2 - a_3</a:t>
                      </a:r>
                      <a:endParaRPr lang="en-US" sz="7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Avg</a:t>
                      </a:r>
                      <a:endParaRPr lang="en-US" sz="7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a_1- a_2</a:t>
                      </a:r>
                      <a:endParaRPr lang="en-US" sz="7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a_1- a_3</a:t>
                      </a:r>
                      <a:endParaRPr lang="en-US" sz="7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a_2 - a_3</a:t>
                      </a:r>
                      <a:endParaRPr lang="en-US" sz="7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Avg</a:t>
                      </a:r>
                      <a:endParaRPr lang="en-US" sz="7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a_1- a_2</a:t>
                      </a:r>
                      <a:endParaRPr lang="en-US" sz="7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a_1- a_3</a:t>
                      </a:r>
                      <a:endParaRPr lang="en-US" sz="7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a_2 - a_3</a:t>
                      </a:r>
                      <a:endParaRPr lang="en-US" sz="7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Avg</a:t>
                      </a:r>
                      <a:endParaRPr lang="en-US" sz="7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extLst>
                  <a:ext uri="{0D108BD9-81ED-4DB2-BD59-A6C34878D82A}">
                    <a16:rowId xmlns:a16="http://schemas.microsoft.com/office/drawing/2014/main" val="895343441"/>
                  </a:ext>
                </a:extLst>
              </a:tr>
              <a:tr h="201544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0.005706968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0.003679715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0.002027253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0.003804645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0.003813212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0.002533535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0.001279677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0.002542141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0.001896066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0.001506571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0.000389495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0.001264044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0.001941853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0.001321333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0.000621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0.001295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extLst>
                  <a:ext uri="{0D108BD9-81ED-4DB2-BD59-A6C34878D82A}">
                    <a16:rowId xmlns:a16="http://schemas.microsoft.com/office/drawing/2014/main" val="3892695786"/>
                  </a:ext>
                </a:extLst>
              </a:tr>
              <a:tr h="201544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0.001920263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0.001240261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0.000680001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0.001280175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0.001120824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0.000741781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0.000379042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0.000747216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0.000424296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0.000436448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1.2152E-05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0.000290965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0.000437706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0.000301844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0.000136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0.000292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extLst>
                  <a:ext uri="{0D108BD9-81ED-4DB2-BD59-A6C34878D82A}">
                    <a16:rowId xmlns:a16="http://schemas.microsoft.com/office/drawing/2014/main" val="442980809"/>
                  </a:ext>
                </a:extLst>
              </a:tr>
              <a:tr h="201544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0.012752367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0.008849454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0.003902914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0.008501578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0.010094539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0.007073665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0.003020874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0.006729693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0.005938722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0.004770696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0.001168026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0.003959148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0.006061543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0.004255343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0.001806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0.004041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extLst>
                  <a:ext uri="{0D108BD9-81ED-4DB2-BD59-A6C34878D82A}">
                    <a16:rowId xmlns:a16="http://schemas.microsoft.com/office/drawing/2014/main" val="1109377340"/>
                  </a:ext>
                </a:extLst>
              </a:tr>
              <a:tr h="201544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0.003277399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0.002628107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0.000649291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0.002184932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0.001693933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0.001357467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0.000336466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0.001129289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0.000543184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0.000496344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4.68398E-05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0.000362122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0.000565969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0.00047321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9.28E-05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0.000377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extLst>
                  <a:ext uri="{0D108BD9-81ED-4DB2-BD59-A6C34878D82A}">
                    <a16:rowId xmlns:a16="http://schemas.microsoft.com/office/drawing/2014/main" val="440273470"/>
                  </a:ext>
                </a:extLst>
              </a:tr>
              <a:tr h="201544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0.002135515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0.002040219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9.52959E-05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0.001423677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0.002230261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0.001802215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0.000428046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0.001486841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0.001246622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0.001504407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0.000257785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0.001002938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0.001279682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0.000980927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0.000299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0.000853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extLst>
                  <a:ext uri="{0D108BD9-81ED-4DB2-BD59-A6C34878D82A}">
                    <a16:rowId xmlns:a16="http://schemas.microsoft.com/office/drawing/2014/main" val="2676013074"/>
                  </a:ext>
                </a:extLst>
              </a:tr>
              <a:tr h="201544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0.001873983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0.000876642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0.000997341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0.001249322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0.000801878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0.000529863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0.000272015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0.000534585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0.000121906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2.87688E-07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0.000122194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8.14624E-05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0.000138699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3.02326E-05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0.000169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0.000113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extLst>
                  <a:ext uri="{0D108BD9-81ED-4DB2-BD59-A6C34878D82A}">
                    <a16:rowId xmlns:a16="http://schemas.microsoft.com/office/drawing/2014/main" val="2592768652"/>
                  </a:ext>
                </a:extLst>
              </a:tr>
              <a:tr h="201544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0.010908987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0.007973965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0.002935022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0.007272658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0.011210515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0.00846278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0.002747735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0.007473677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0.008854768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0.007143772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0.001710996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0.005903178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0.008966685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0.006621301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0.002345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0.005978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extLst>
                  <a:ext uri="{0D108BD9-81ED-4DB2-BD59-A6C34878D82A}">
                    <a16:rowId xmlns:a16="http://schemas.microsoft.com/office/drawing/2014/main" val="3292129396"/>
                  </a:ext>
                </a:extLst>
              </a:tr>
              <a:tr h="201544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0.00982265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0.008679562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0.001143088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0.006548433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0.006287853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0.005348179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0.000939673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0.004191902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0.002439765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0.002286063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0.000153702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0.00162651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0.002535681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0.002193968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0.000342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0.00169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extLst>
                  <a:ext uri="{0D108BD9-81ED-4DB2-BD59-A6C34878D82A}">
                    <a16:rowId xmlns:a16="http://schemas.microsoft.com/office/drawing/2014/main" val="190132389"/>
                  </a:ext>
                </a:extLst>
              </a:tr>
              <a:tr h="201544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0.001602415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0.001028865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0.00057355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0.001068277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0.000633628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0.000411209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0.000222418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0.000422419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0.00013064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0.000106006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2.46344E-05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8.70934E-05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0.000140012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9.33489E-05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4.67E-05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9.33E-05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extLst>
                  <a:ext uri="{0D108BD9-81ED-4DB2-BD59-A6C34878D82A}">
                    <a16:rowId xmlns:a16="http://schemas.microsoft.com/office/drawing/2014/main" val="3987519593"/>
                  </a:ext>
                </a:extLst>
              </a:tr>
              <a:tr h="201544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0.00403982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0.001292902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0.002746919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0.002693214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0.000562515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0.000729431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0.001291947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0.000861298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0.001095364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0.002206907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0.001111542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0.001471271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0.001087347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0.001213287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0.000126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0.000809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extLst>
                  <a:ext uri="{0D108BD9-81ED-4DB2-BD59-A6C34878D82A}">
                    <a16:rowId xmlns:a16="http://schemas.microsoft.com/office/drawing/2014/main" val="2356261830"/>
                  </a:ext>
                </a:extLst>
              </a:tr>
              <a:tr h="201544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0.004881109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0.001497595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0.003383514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0.003254072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0.001685316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0.00079335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0.002478666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0.001652444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0.000929021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0.000736591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0.00019243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0.000619347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0.001220429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0.000635975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0.000584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0.000814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extLst>
                  <a:ext uri="{0D108BD9-81ED-4DB2-BD59-A6C34878D82A}">
                    <a16:rowId xmlns:a16="http://schemas.microsoft.com/office/drawing/2014/main" val="2652374076"/>
                  </a:ext>
                </a:extLst>
              </a:tr>
              <a:tr h="201544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0.001328107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0.00086429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0.000463817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0.000885405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0.000457476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0.000298037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0.000159439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0.000304984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7.96661E-05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6.34503E-05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1.62158E-05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5.31107E-05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8.22112E-05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5.5586E-05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2.66E-05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5.48E-05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extLst>
                  <a:ext uri="{0D108BD9-81ED-4DB2-BD59-A6C34878D82A}">
                    <a16:rowId xmlns:a16="http://schemas.microsoft.com/office/drawing/2014/main" val="3265625815"/>
                  </a:ext>
                </a:extLst>
              </a:tr>
              <a:tr h="201544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0.005038715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0.002351335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0.00268738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0.003359143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0.007228212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0.005342741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0.00188547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0.004818808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0.008843687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0.006800524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0.002043163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0.005895791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0.008782281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0.00685554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0.001927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0.005855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extLst>
                  <a:ext uri="{0D108BD9-81ED-4DB2-BD59-A6C34878D82A}">
                    <a16:rowId xmlns:a16="http://schemas.microsoft.com/office/drawing/2014/main" val="1692345125"/>
                  </a:ext>
                </a:extLst>
              </a:tr>
              <a:tr h="201544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0.013033169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0.011826636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0.001206533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0.008688779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0.010737458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0.009600281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0.001137177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0.007158305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0.005417167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0.005193622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0.000223545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0.003611445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0.005599374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0.005038308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0.000561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0.003733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extLst>
                  <a:ext uri="{0D108BD9-81ED-4DB2-BD59-A6C34878D82A}">
                    <a16:rowId xmlns:a16="http://schemas.microsoft.com/office/drawing/2014/main" val="249785446"/>
                  </a:ext>
                </a:extLst>
              </a:tr>
              <a:tr h="201544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0.004827947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0.00375331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0.001074636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0.003218631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0.002668138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0.001927189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0.000740949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0.001778759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0.000709096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0.000614933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9.41632E-05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0.000472731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0.000766006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0.000540359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0.000226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0.000511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extLst>
                  <a:ext uri="{0D108BD9-81ED-4DB2-BD59-A6C34878D82A}">
                    <a16:rowId xmlns:a16="http://schemas.microsoft.com/office/drawing/2014/main" val="3803813849"/>
                  </a:ext>
                </a:extLst>
              </a:tr>
              <a:tr h="201544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0.001098003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0.000492718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0.000605285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0.000732002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0.000330276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0.000151304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0.000178972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0.000220184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4.62859E-05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2.8103E-05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1.81829E-05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3.08573E-05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4.84317E-05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2.26158E-05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2.58E-05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3.23E-05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extLst>
                  <a:ext uri="{0D108BD9-81ED-4DB2-BD59-A6C34878D82A}">
                    <a16:rowId xmlns:a16="http://schemas.microsoft.com/office/drawing/2014/main" val="365457236"/>
                  </a:ext>
                </a:extLst>
              </a:tr>
              <a:tr h="201544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0.008943956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0.005640171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0.003303785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0.005962637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0.005867239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0.002731292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0.003135947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0.003911493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0.001055806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0.001374375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0.002430181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0.001620121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0.001250124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0.000125911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0.001376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0.000917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extLst>
                  <a:ext uri="{0D108BD9-81ED-4DB2-BD59-A6C34878D82A}">
                    <a16:rowId xmlns:a16="http://schemas.microsoft.com/office/drawing/2014/main" val="319712859"/>
                  </a:ext>
                </a:extLst>
              </a:tr>
              <a:tr h="201544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0.003730845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0.002020864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0.001709982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0.00248723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0.006539787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0.004276311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0.002263476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0.004359858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0.002237066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0.001161691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0.001075375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0.001491377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0.002324608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0.000657233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0.001667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0.00155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extLst>
                  <a:ext uri="{0D108BD9-81ED-4DB2-BD59-A6C34878D82A}">
                    <a16:rowId xmlns:a16="http://schemas.microsoft.com/office/drawing/2014/main" val="2233499671"/>
                  </a:ext>
                </a:extLst>
              </a:tr>
              <a:tr h="201544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0.00450994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0.003810332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0.000699608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0.003006627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0.002167451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0.001632991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0.000534461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0.001444967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0.000491381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0.000423632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6.77486E-05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0.000327587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0.000505417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0.000370326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0.000337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extLst>
                  <a:ext uri="{0D108BD9-81ED-4DB2-BD59-A6C34878D82A}">
                    <a16:rowId xmlns:a16="http://schemas.microsoft.com/office/drawing/2014/main" val="2552987694"/>
                  </a:ext>
                </a:extLst>
              </a:tr>
              <a:tr h="201544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0.00082965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0.000469455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0.000360195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0.0005531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0.000178331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8.11493E-05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9.71821E-05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0.000118888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2.40847E-05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1.73132E-05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6.77145E-06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1.60564E-05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2.82783E-05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1.51869E-05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1.31E-05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1.89E-05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extLst>
                  <a:ext uri="{0D108BD9-81ED-4DB2-BD59-A6C34878D82A}">
                    <a16:rowId xmlns:a16="http://schemas.microsoft.com/office/drawing/2014/main" val="1113091052"/>
                  </a:ext>
                </a:extLst>
              </a:tr>
              <a:tr h="201544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0.001147404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0.002459758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0.001312354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0.001639838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0.002396526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0.00043939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0.001957136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0.001597684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0.006675694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0.003928937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0.002746757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0.004450462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0.006276511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0.00487955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0.001397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0.004184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extLst>
                  <a:ext uri="{0D108BD9-81ED-4DB2-BD59-A6C34878D82A}">
                    <a16:rowId xmlns:a16="http://schemas.microsoft.com/office/drawing/2014/main" val="1915947468"/>
                  </a:ext>
                </a:extLst>
              </a:tr>
              <a:tr h="201544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0.012504153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0.00795343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0.004550723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0.008336102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0.011954899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0.01012413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0.001830769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0.007969933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0.008085428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0.007721405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0.000364024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0.005390286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0.008259721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0.007620013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0.00064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0.005506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extLst>
                  <a:ext uri="{0D108BD9-81ED-4DB2-BD59-A6C34878D82A}">
                    <a16:rowId xmlns:a16="http://schemas.microsoft.com/office/drawing/2014/main" val="4059389698"/>
                  </a:ext>
                </a:extLst>
              </a:tr>
              <a:tr h="201544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0.004521164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0.004971574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0.00045041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0.003314383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0.004632874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0.003947412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0.000685462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0.003088582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0.00181925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0.001738793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8.0457E-05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0.001212833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0.001994849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0.001523047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0.000472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0.00133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extLst>
                  <a:ext uri="{0D108BD9-81ED-4DB2-BD59-A6C34878D82A}">
                    <a16:rowId xmlns:a16="http://schemas.microsoft.com/office/drawing/2014/main" val="2917865395"/>
                  </a:ext>
                </a:extLst>
              </a:tr>
              <a:tr h="201544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0.004112499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0.002070502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0.002041998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0.002741666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0.001731497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0.000845345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0.000886153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0.001154332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0.000315127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0.000201383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0.000113743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0.000210085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0.000329958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0.000159301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0.000171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0.00022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extLst>
                  <a:ext uri="{0D108BD9-81ED-4DB2-BD59-A6C34878D82A}">
                    <a16:rowId xmlns:a16="http://schemas.microsoft.com/office/drawing/2014/main" val="3722436488"/>
                  </a:ext>
                </a:extLst>
              </a:tr>
              <a:tr h="201544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0.000756246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0.000349876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0.00040637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0.000504164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0.000172958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8.07854E-05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9.21724E-05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0.000115305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1.62856E-05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9.30534E-06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6.98025E-06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1.08571E-05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1.69762E-05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8.11577E-06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8.86E-06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1.13E-05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extLst>
                  <a:ext uri="{0D108BD9-81ED-4DB2-BD59-A6C34878D82A}">
                    <a16:rowId xmlns:a16="http://schemas.microsoft.com/office/drawing/2014/main" val="2565730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532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of Zernike moment values of same character written by different person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9B268C5-3100-46AC-8F3F-7E9C978361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5756932"/>
              </p:ext>
            </p:extLst>
          </p:nvPr>
        </p:nvGraphicFramePr>
        <p:xfrm>
          <a:off x="0" y="1600200"/>
          <a:ext cx="12192000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3453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44562"/>
          </a:xfrm>
        </p:spPr>
        <p:txBody>
          <a:bodyPr>
            <a:normAutofit fontScale="90000"/>
          </a:bodyPr>
          <a:lstStyle/>
          <a:p>
            <a:r>
              <a:rPr lang="en-US" dirty="0"/>
              <a:t>Chart of comparison of different hand written Zernike moment values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8FF78E0-9C7A-4A81-B22C-257821E2E0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6551448"/>
              </p:ext>
            </p:extLst>
          </p:nvPr>
        </p:nvGraphicFramePr>
        <p:xfrm>
          <a:off x="0" y="1219200"/>
          <a:ext cx="12192000" cy="563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42856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found almost similar values for same character written by same person. </a:t>
            </a:r>
          </a:p>
          <a:p>
            <a:r>
              <a:rPr lang="en-US" dirty="0"/>
              <a:t>But little close values for same character written by other person. </a:t>
            </a:r>
          </a:p>
          <a:p>
            <a:r>
              <a:rPr lang="en-US" dirty="0"/>
              <a:t>Again we found totally different values for </a:t>
            </a:r>
            <a:r>
              <a:rPr lang="en-US"/>
              <a:t>different characters.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122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a_1.jpg</a:t>
            </a:r>
          </a:p>
        </p:txBody>
      </p:sp>
      <p:pic>
        <p:nvPicPr>
          <p:cNvPr id="4" name="Content Placeholder 3" descr="a_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1" y="1828800"/>
            <a:ext cx="6629399" cy="39624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a_2.jpg</a:t>
            </a:r>
          </a:p>
        </p:txBody>
      </p:sp>
      <p:pic>
        <p:nvPicPr>
          <p:cNvPr id="4" name="Content Placeholder 3" descr="a_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0" y="1600201"/>
            <a:ext cx="7772400" cy="4525963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a_3.jpg</a:t>
            </a:r>
          </a:p>
        </p:txBody>
      </p:sp>
      <p:pic>
        <p:nvPicPr>
          <p:cNvPr id="4" name="Content Placeholder 3" descr="a_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0" y="1600201"/>
            <a:ext cx="7315200" cy="452596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457200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a_1.jpg: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4000" y="457199"/>
          <a:ext cx="9067801" cy="6400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0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0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91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00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00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00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00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00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00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800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021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/>
                        <a:t>Z_1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/>
                        <a:t>Z_2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/>
                        <a:t>original_1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/>
                        <a:t>original_2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/>
                        <a:t>nine_1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/>
                        <a:t>nine_2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/>
                        <a:t>fortyfive_1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/>
                        <a:t>fortyfive_2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/>
                        <a:t>fifty_1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/>
                        <a:t>fifty_2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/>
                        <a:t>ninety_1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/>
                        <a:t>ninety_2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/>
                        <a:t>ninetyfive_1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/>
                        <a:t>ninetyfive_2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4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/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/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/>
                        <a:t>0.00072114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114.3067003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0.000451944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107.8034578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0.000248684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63.14501548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0.000278857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77.4626772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0.00072114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24.3067003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0.000547404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15.02190624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9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/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/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/>
                        <a:t>0.002324392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-175.5959692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0.001355406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166.3882889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0.000540985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90.81807176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0.000598106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83.59791266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0.002324392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4.404030787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0.001663988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-5.727739095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1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/>
                        <a:t>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/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/>
                        <a:t>0.002276243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-76.33850797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0.001496279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-80.46978385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0.000890869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-121.6192334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0.000974204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-106.9564375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0.002276243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-166.338508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0.001812148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-173.8083884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5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/>
                        <a:t>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/>
                        <a:t>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/>
                        <a:t>0.000274665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99.63477223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0.000128689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75.49615517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5.20385E-05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-41.80104197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4.5705E-05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-47.11044487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0.000274665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-170.3652278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0.000183642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172.5550586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/>
                        <a:t>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/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/>
                        <a:t>0.009123102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2.887950727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0.005660862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-14.75074856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0.002421572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-89.77821197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0.002665607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-97.14674399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0.009123102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-177.1120493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0.006805693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173.0332023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0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/>
                        <a:t>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/>
                        <a:t>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/>
                        <a:t>0.000266205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-66.49591393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0.000731427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-3.640728494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0.000293308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4.135345194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0.000141104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9.187253675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0.000266205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-66.49591393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0.001006641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-6.079940546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8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/>
                        <a:t>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/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/>
                        <a:t>0.003740214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81.93699698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0.002565964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82.71199129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0.001689358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49.51097217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0.001757163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64.22792644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0.003740214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-8.063003016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0.0031361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-11.05313739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79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/>
                        <a:t>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/>
                        <a:t>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/>
                        <a:t>0.001301692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-81.38989393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0.000646407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-105.2861715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0.000278544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137.708049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0.000246184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132.2196629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0.001301692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8.610106066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0.000904361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-8.290872839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/>
                        <a:t>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/>
                        <a:t>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/>
                        <a:t>8.36242E-05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63.62641578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3.09122E-05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18.01582403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8.33465E-06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-162.8733162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7.59576E-06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164.8693408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8.36242E-05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-26.37358422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4.73343E-05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-50.84570256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73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/>
                        <a:t>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/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/>
                        <a:t>0.017415922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-179.6523983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0.011970922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163.3843277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0.005721935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89.29857248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0.00625449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81.67331252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0.017415922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0.347601696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0.013909699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-9.000949021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37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/>
                        <a:t>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/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/>
                        <a:t>0.001710367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46.99066125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0.00189117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7.754355233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0.000302123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-24.91571836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0.000137871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-100.2374957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0.001710367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46.99066125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0.002426022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13.7039176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82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/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/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/>
                        <a:t>9.12354E-05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-61.97858585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3.1021E-05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-116.5815499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4.59232E-06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30.86671287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5.97303E-06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1.678646093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9.12354E-05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118.0214142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4.70965E-05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87.520372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6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/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/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/>
                        <a:t>0.005350719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-126.7746778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0.003635391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-122.7718748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0.002460658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-144.263939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0.002368548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-131.2599337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0.005350719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143.2253222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0.00447947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144.7729734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78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/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/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/>
                        <a:t>0.003058888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96.17221969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0.00166073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73.08310743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0.000788168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-43.173029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0.000702552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-48.91364839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0.003058888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-173.8277803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0.002256885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169.879919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34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/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/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/>
                        <a:t>0.000511374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-116.0621629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0.000202792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-161.7594801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5.88898E-05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17.148531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5.37119E-05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-14.87784399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0.000511374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153.9378371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0.000303344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129.2657249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12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/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/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/>
                        <a:t>2.18226E-05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68.38510093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6.43887E-06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3.828964078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1.02891E-06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111.6947745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1.11348E-06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67.09956328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2.18226E-05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158.3851009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1.0151E-05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124.9835202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47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/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/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/>
                        <a:t>0.021329796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-3.715055283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0.017219793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-19.46977426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0.009702095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-91.99063435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0.0104955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-100.0350891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0.021329796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176.2849447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0.018989454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167.8707589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4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/>
                        <a:t>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/>
                        <a:t>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/>
                        <a:t>0.003518656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-117.8091056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0.000835617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-122.172297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0.000895217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26.50765217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0.000855344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29.89984532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0.003518656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-117.8091056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0.001546381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-91.82633564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703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/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/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/>
                        <a:t>0.000617059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118.6819871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0.000226132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63.88076567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3.60867E-05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-148.6261046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4.70229E-05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-177.9830046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0.000617059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-61.31801289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0.000334914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-91.97070976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43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/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/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/>
                        <a:t>0.001796152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-0.427580648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0.003754289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-0.09995177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0.001191534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-0.017938621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0.002078672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-0.021877638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0.001796152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-0.427580648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0.001096919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-0.556526601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341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/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/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/>
                        <a:t>0.006985316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32.78722627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0.005074314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33.37344393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0.003227474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18.16786138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0.00290759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25.84142702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0.006985316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-57.21277373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0.005998797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-56.29410831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64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/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/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/>
                        <a:t>0.004686033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-89.3726156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0.002901983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-110.1939046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0.001584131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135.3082969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0.001426858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129.2471713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0.004686033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0.6273844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0.003788493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-13.92349931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677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/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/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/>
                        <a:t>0.001572258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64.17225881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0.000684712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18.44597165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0.000219251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-162.8513308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0.000200245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165.4290711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0.001572258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-25.82774119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0.000992582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-50.72364574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59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/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/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/>
                        <a:t>0.000158979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-112.7002408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5.11754E-05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-176.9743714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8.92396E-06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-68.86007603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9.65284E-06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-113.3973382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0.000158979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-22.70024082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7.82035E-05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-55.8763048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364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/>
                        <a:t>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/>
                        <a:t>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/>
                        <a:t>6.38038E-06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115.1288221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1.42088E-06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30.92293691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1.41481E-07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69.1286955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1.56023E-07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12.32581167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6.38038E-06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25.12882211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2.51631E-06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-18.1829172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457200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a_2.jpg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4001" y="457199"/>
          <a:ext cx="9143999" cy="6400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8579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19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/>
                        <a:t>Z_1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/>
                        <a:t>Z_2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/>
                        <a:t>original_1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/>
                        <a:t>original_2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/>
                        <a:t>nine_1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/>
                        <a:t>nine_2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/>
                        <a:t>fortyfive_1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/>
                        <a:t>fortyfive_2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/>
                        <a:t>fifty_1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/>
                        <a:t>fifty_2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/>
                        <a:t>ninety_1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/>
                        <a:t>ninety_2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/>
                        <a:t>ninetyfive_1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/>
                        <a:t>ninetyfive_2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0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0.006428108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149.9822643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0.004265156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140.571962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0.00214475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101.4913768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0.00222071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99.93162094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0.006428108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59.98226433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0.004953174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54.53580061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8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0.004244655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160.4368564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0.002476229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142.1315334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0.000965281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73.0683035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0.001035812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60.05566234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0.004244655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-19.56314359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0.003016357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-29.27792723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5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0.015028611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-35.24101457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0.011590818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-43.01184113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0.006829591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-80.97938686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0.007035747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-82.02710852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0.015028611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-125.2410146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0.012804871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-129.6148503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2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0.003552064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130.3275031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0.001822622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103.0481996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0.000595222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-3.739564751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0.000611674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-19.60683523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0.003552064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-139.6724969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0.002340728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-154.728603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6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0.011258617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-10.36960438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0.007891123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-32.05371737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0.003668194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-103.1544773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0.003945289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-116.856409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0.011258617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169.6303956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0.009037485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157.779531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5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0.002140188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96.64829713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0.001533305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36.37842698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0.000415214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-36.54409413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0.000279803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-72.7343733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0.002140188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96.64829713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0.001846457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45.44593235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57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0.014649201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132.0303036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0.013776479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128.6222412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0.010544126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94.04844399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0.010723848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93.95698806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0.014649201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42.03030364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0.014209509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40.57860048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9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0.011124343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-46.17228146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0.00693426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-74.80449479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0.002718309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177.6267111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0.002781865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161.5474922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0.011124343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43.82771854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0.008340886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27.87938169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01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0.001686039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88.01574267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0.00066454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42.7165351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0.000138975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-136.3453262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0.000147608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-161.2044801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0.001686039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-1.984257333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0.000943341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-26.93024441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2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0.013376102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-170.396139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0.011408406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160.2047043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0.006817299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83.88043576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0.007341838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68.8655781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0.013376102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9.603861041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0.012175886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-7.119312301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45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0.006591475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-74.82196692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0.003576486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-95.9044184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0.001231143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85.27498253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0.0013583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77.41385361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0.006591475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-74.82196692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0.004793773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-78.53562938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66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0.001419343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65.11254079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0.000488497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10.93687763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8.42584E-05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155.4067909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8.81842E-05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126.1619346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0.001419343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-114.8874592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0.000733206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-144.835451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8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0.010389434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-68.40786175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0.010863602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-68.03836841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0.011304345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-94.73274514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0.011150829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-93.46622594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0.010389434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-158.4078617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0.010771321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-157.5389741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10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0.016092057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140.6854161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0.012398188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109.245187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0.006205336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-0.086233584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0.006301926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-16.49393302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0.016092057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-129.3145839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0.013813391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-147.0770551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3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0.005339321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-89.87285109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0.00287093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-136.1844108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0.000767986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44.44861764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0.000819718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19.40558154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0.005339321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-179.8728511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0.003672798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154.5178259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54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0.001119826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45.09954463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0.000336715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-18.06618821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4.73148E-05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90.15862529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4.95451E-05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56.40055518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0.001119826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135.0995446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0.000532397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100.2240735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75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0.012385841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36.37105873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0.011352553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2.084435116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0.008646289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-83.9605991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0.009245375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-101.2369257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0.012385841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-143.6289413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0.011835016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-162.5361432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97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0.007249501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95.23964195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0.007375403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54.00379157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0.003132283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-69.81898616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0.003179952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-93.65127291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0.007249501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95.23964195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0.007614157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64.50514899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1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0.005127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-116.8759137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0.002393583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-170.172543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0.000527467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-25.08344642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0.00055244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-54.38037283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0.005127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63.12408626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0.003247593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33.75821461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541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0.002625802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9.461812014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0.003932621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-2.46510238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0.001215619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0.615952855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0.00210695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-0.147901278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0.002625802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9.461812014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0.001491406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-3.209310564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563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0.005837912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91.59733633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0.00747084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90.09219163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0.009903168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71.98883918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0.009184101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74.12965313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0.005837912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1.597336334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0.00714058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3.087901367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58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0.017190186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-30.86502607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0.014856882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-64.19532158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0.009669559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-176.5203395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0.009686579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166.6308903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0.017190186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59.13497393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0.015721464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40.64550717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606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0.006093422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100.0486685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0.005317586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47.09786994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0.002038501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-133.9529922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0.002195094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-159.3515957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0.006093422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10.04866854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0.005791789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-20.46332554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62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0.004271478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-139.0588376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0.001782673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159.6833617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0.000324051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-90.97970767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0.000339611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-124.682215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0.004271478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-49.05883757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0.002527665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-82.62130176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650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0.000762626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9.650380804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0.000174379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-71.55822502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1.64271E-05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-35.38258543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1.71323E-05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-78.95920277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0.000762626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-80.3496192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0.000307704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-125.1379478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533400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a_3.jpg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4002" y="457200"/>
          <a:ext cx="9144002" cy="6455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6200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1955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/>
                        <a:t>Z_1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/>
                        <a:t>Z_2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/>
                        <a:t>original_1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/>
                        <a:t>original_2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/>
                        <a:t>nine_1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/>
                        <a:t>nine_2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/>
                        <a:t>fortyfive_1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/>
                        <a:t>fortyfive_2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/>
                        <a:t>fifty_1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/>
                        <a:t>fifty_2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/>
                        <a:t>ninety_1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/>
                        <a:t>ninety_2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/>
                        <a:t>ninetyfive_1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/>
                        <a:t>ninetyfive_2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7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0.004400854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134.8954406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0.002985478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127.1274368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0.001755255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95.84628157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0.00160019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85.3042012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0.004400854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44.89544062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0.003408157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39.63894508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0.003564653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167.4869198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0.002097187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148.5141562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0.000977433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69.6244798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0.00089995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67.88275431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0.003564653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-12.51308021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0.002552907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-22.29746847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5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0.011125697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-47.33602823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0.008569944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-54.32657321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0.005661565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-84.99579512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0.005229546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-95.5564681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0.011125697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-137.3360282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0.009372335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-142.1362265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3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0.002902772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110.4499762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0.001486156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83.54537853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0.000548382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-24.92721496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0.000518915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-39.24412628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0.002902772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-159.5500238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0.001913365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-174.8015153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9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0.011163322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-7.91317339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0.007463077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-28.42793655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0.003925978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-108.6882338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0.003646533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-110.2875915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0.011163322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172.0868266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0.008705981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161.3111293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0.001142847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60.32276574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0.001261289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13.57763042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0.000293021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-34.84185746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0.000110871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-73.05848745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0.001142847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60.32276574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0.001601679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18.18102005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0.011714178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131.4829946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0.011028744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124.1107583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0.00883313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93.72182818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0.008378464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83.26190493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0.011714178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41.48299459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0.01125942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36.22867652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29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0.009981255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-70.33252532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0.005994587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-97.01300249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0.002564607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154.5858206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0.002440153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140.4310876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0.009981255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19.66747468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0.007305287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4.577517272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60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0.001112489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85.40377217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0.000442122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39.8719203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0.00011434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-145.6853858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0.000100945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-164.0742128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0.001112489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-4.596227832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0.00062634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-29.77397523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6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0.01612302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177.3203512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0.012700353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155.7443833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0.007928842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73.93173646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0.007467777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72.37161197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0.01612302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-2.679648828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0.014001816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-14.05029584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30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0.003207962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-116.3207873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0.00109782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-117.2764131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0.001038714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54.23948238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0.000773846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40.32896543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0.003207962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-116.3207873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0.001599984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-96.41206245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46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0.000955526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42.25540493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0.000329058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-11.22805804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6.80426E-05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133.6267316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6.15591E-05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103.2041406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0.000955526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-137.7445951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0.00049512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-168.114275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99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0.007702055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-38.57163378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0.008978132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-54.16145901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0.009261182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-87.4769198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0.009224088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-97.49224858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0.007702055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-128.5716338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0.008457762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-139.9817968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54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0.014885523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109.2408896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0.011261011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82.40936081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0.00598179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-26.10198646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0.00574086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-39.96716437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0.014885523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-160.7591104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0.012658935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-175.9551828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71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0.004264684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-92.0491742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0.002129981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-138.7655494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0.000673823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34.40948658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0.000594071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16.72749372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0.004264684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177.9508258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0.002793813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152.0205454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07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0.00051454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30.29280887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0.000157743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-32.13163915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2.91319E-05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74.0628146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2.37293E-05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41.60463722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0.00051454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120.2928089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0.00024521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85.23587153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41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0.015689626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-4.169719806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0.014488501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-21.32927658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0.011076471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-102.6773436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0.01062141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-104.5919948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0.015689626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175.8302802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0.015047208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167.8421995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71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0.005539519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22.94051146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0.005111927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8.876464261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0.002056908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-98.70606658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0.001512577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-135.1952507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0.005539519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22.94051146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0.006077565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12.54195354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13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0.004427391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-143.0152429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0.001859123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165.4920572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0.000459719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-48.13216685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0.000417349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-78.65338608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0.004427391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36.9847571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0.002618092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7.945083493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4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0.002265607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3.85111848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0.003835439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-1.63993468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0.001208847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0.219747075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0.002093859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-0.1663529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0.002265607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3.85111848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0.001303512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-3.847734326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782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0.004525558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174.7759001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0.005513704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140.4101898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0.007156412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93.41512065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0.00778714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84.21702722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0.004525558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84.77590007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0.005065995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61.14875379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51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0.012639463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-68.75678961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0.013026112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-97.63578355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0.009305536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153.0315447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0.009046871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139.6750028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0.012639463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21.24321039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0.013085266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4.556057791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3151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0.006543832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94.50158119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0.004632124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43.98629341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0.001958044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-145.3864171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0.001723291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-161.9461697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0.006543832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4.501581186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0.005417131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-24.1199953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330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0.00222948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-156.07699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0.00089652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144.3438991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0.000210307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-107.7489075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0.000168953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-140.32343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0.00222948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-66.07699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0.001269615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-99.22442048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624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0.000356256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-12.17268683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8.22062E-05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-92.49792749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9.44682E-06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-56.40481527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8.2718E-06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-100.5282481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0.000356256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-102.1726868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0.000144327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-147.548833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o_1.jpg</a:t>
            </a:r>
          </a:p>
        </p:txBody>
      </p:sp>
      <p:pic>
        <p:nvPicPr>
          <p:cNvPr id="4" name="Content Placeholder 3" descr="o_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31115" y="1600201"/>
            <a:ext cx="4529770" cy="4525963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o_2.jpg</a:t>
            </a:r>
          </a:p>
        </p:txBody>
      </p:sp>
      <p:pic>
        <p:nvPicPr>
          <p:cNvPr id="4" name="Content Placeholder 3" descr="o_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27466" y="1600201"/>
            <a:ext cx="5937069" cy="45259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3484</Words>
  <Application>Microsoft Office PowerPoint</Application>
  <PresentationFormat>Widescreen</PresentationFormat>
  <Paragraphs>2681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Thesis-8</vt:lpstr>
      <vt:lpstr>a_1.jpg</vt:lpstr>
      <vt:lpstr>a_2.jpg</vt:lpstr>
      <vt:lpstr>a_3.jpg</vt:lpstr>
      <vt:lpstr>a_1.jpg:</vt:lpstr>
      <vt:lpstr>a_2.jpg</vt:lpstr>
      <vt:lpstr>a_3.jpg</vt:lpstr>
      <vt:lpstr>o_1.jpg</vt:lpstr>
      <vt:lpstr>o_2.jpg</vt:lpstr>
      <vt:lpstr>o_3.jpg</vt:lpstr>
      <vt:lpstr>o_1.jpg</vt:lpstr>
      <vt:lpstr>o_2.jpg</vt:lpstr>
      <vt:lpstr>o_3.jpg</vt:lpstr>
      <vt:lpstr>Comparison of different hand written Zernike moment values. </vt:lpstr>
      <vt:lpstr>Comparison of Zernike moment values of same character written by different person</vt:lpstr>
      <vt:lpstr>Chart of comparison of different hand written Zernike moment values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</dc:creator>
  <cp:lastModifiedBy>N A Z M U L</cp:lastModifiedBy>
  <cp:revision>32</cp:revision>
  <dcterms:created xsi:type="dcterms:W3CDTF">2006-08-16T00:00:00Z</dcterms:created>
  <dcterms:modified xsi:type="dcterms:W3CDTF">2017-04-23T18:39:45Z</dcterms:modified>
</cp:coreProperties>
</file>