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A7FAE-26F3-681B-B495-19BBE100AC21}" v="168" dt="2020-09-23T19:46:07.298"/>
    <p1510:client id="{AC4414C8-2A1B-51DE-1C18-C134D03B7D8A}" v="740" dt="2020-09-23T19:32:20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6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5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2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8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9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8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4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60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="" xmlns:a16="http://schemas.microsoft.com/office/drawing/2014/main" id="{CE3C5560-7A9C-489F-9148-18C5E1D0F0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4">
            <a:extLst>
              <a:ext uri="{FF2B5EF4-FFF2-40B4-BE49-F238E27FC236}">
                <a16:creationId xmlns="" xmlns:a16="http://schemas.microsoft.com/office/drawing/2014/main" id="{56020367-4FD5-4596-8E10-C5F095CD8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3527E694-E35D-4554-85DF-60A3196E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36" y="5310752"/>
            <a:ext cx="4038624" cy="1080331"/>
          </a:xfrm>
          <a:prstGeom prst="rect">
            <a:avLst/>
          </a:prstGeom>
        </p:spPr>
      </p:pic>
      <p:sp>
        <p:nvSpPr>
          <p:cNvPr id="51" name="Graphic 21">
            <a:extLst>
              <a:ext uri="{FF2B5EF4-FFF2-40B4-BE49-F238E27FC236}">
                <a16:creationId xmlns="" xmlns:a16="http://schemas.microsoft.com/office/drawing/2014/main" id="{C39ADB8F-D187-49D7-BDCF-C1B6DC7270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86CC5E5-54E3-42C4-804C-97D8E1F1CD65}"/>
              </a:ext>
            </a:extLst>
          </p:cNvPr>
          <p:cNvSpPr txBox="1"/>
          <p:nvPr/>
        </p:nvSpPr>
        <p:spPr>
          <a:xfrm>
            <a:off x="1473994" y="688180"/>
            <a:ext cx="8482011" cy="17420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bg1"/>
                </a:solidFill>
                <a:ea typeface="+mn-lt"/>
                <a:cs typeface="+mn-lt"/>
              </a:rPr>
              <a:t>CSE 216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bg1"/>
                </a:solidFill>
                <a:ea typeface="+mn-lt"/>
                <a:cs typeface="+mn-lt"/>
              </a:rPr>
              <a:t>DATABASE PROJECT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solidFill>
                  <a:schemeClr val="bg1"/>
                </a:solidFill>
                <a:ea typeface="+mn-lt"/>
                <a:cs typeface="+mn-lt"/>
              </a:rPr>
              <a:t>ERD PRESENTATION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02B52A-90C2-4185-A27B-3BFC53E49A58}"/>
              </a:ext>
            </a:extLst>
          </p:cNvPr>
          <p:cNvSpPr txBox="1"/>
          <p:nvPr/>
        </p:nvSpPr>
        <p:spPr>
          <a:xfrm>
            <a:off x="1473994" y="3248024"/>
            <a:ext cx="399335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/>
                <a:cs typeface="Aharoni"/>
              </a:rPr>
              <a:t>PRESENTED TO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Aharoni"/>
              </a:rPr>
              <a:t>NAFIS IRTIZA TRIPTO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Aharoni"/>
              </a:rPr>
              <a:t>LECTURER 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Aharoni"/>
              </a:rPr>
              <a:t>DEPT of CSE, BUET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A802610-68C7-4B91-AB4C-6DE98719F758}"/>
              </a:ext>
            </a:extLst>
          </p:cNvPr>
          <p:cNvSpPr txBox="1"/>
          <p:nvPr/>
        </p:nvSpPr>
        <p:spPr>
          <a:xfrm>
            <a:off x="6831807" y="3248025"/>
            <a:ext cx="501729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/>
                <a:cs typeface="Times New Roman"/>
              </a:rPr>
              <a:t>PRESENTED BY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Times New Roman"/>
              </a:rPr>
              <a:t>FATIMA NAWMI    1705093</a:t>
            </a:r>
          </a:p>
          <a:p>
            <a:r>
              <a:rPr lang="en-US" sz="2800" dirty="0">
                <a:solidFill>
                  <a:schemeClr val="bg1"/>
                </a:solidFill>
                <a:latin typeface="Cambria"/>
                <a:cs typeface="Times New Roman"/>
              </a:rPr>
              <a:t>NAZMUL TAKBIR  1705103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6104F5-DC61-49C3-85D0-7823107F6B74}"/>
              </a:ext>
            </a:extLst>
          </p:cNvPr>
          <p:cNvSpPr txBox="1"/>
          <p:nvPr/>
        </p:nvSpPr>
        <p:spPr>
          <a:xfrm>
            <a:off x="8891587" y="688180"/>
            <a:ext cx="28622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/>
              </a:rPr>
              <a:t>Group : 03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/>
              </a:rPr>
              <a:t>Lab section : B2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28650"/>
            <a:ext cx="81915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2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="" xmlns:a16="http://schemas.microsoft.com/office/drawing/2014/main" id="{B1EBB756-C9E8-4A36-BA6A-D90A8645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2" y="2334047"/>
            <a:ext cx="3338526" cy="2005166"/>
          </a:xfrm>
          <a:prstGeom prst="rect">
            <a:avLst/>
          </a:prstGeom>
        </p:spPr>
      </p:pic>
      <p:cxnSp>
        <p:nvCxnSpPr>
          <p:cNvPr id="9" name="Straight Connector 9">
            <a:extLst>
              <a:ext uri="{FF2B5EF4-FFF2-40B4-BE49-F238E27FC236}">
                <a16:creationId xmlns="" xmlns:a16="http://schemas.microsoft.com/office/drawing/2014/main" id="{DCD67800-37AC-4E14-89B0-F79DCB3FB8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picture containing rectangle&#10;&#10;Description automatically generated">
            <a:extLst>
              <a:ext uri="{FF2B5EF4-FFF2-40B4-BE49-F238E27FC236}">
                <a16:creationId xmlns="" xmlns:a16="http://schemas.microsoft.com/office/drawing/2014/main" id="{0E3E96F7-0695-42F6-82B0-702916E5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818336"/>
            <a:ext cx="3537345" cy="1215182"/>
          </a:xfrm>
          <a:prstGeom prst="rect">
            <a:avLst/>
          </a:prstGeom>
        </p:spPr>
      </p:pic>
      <p:cxnSp>
        <p:nvCxnSpPr>
          <p:cNvPr id="11" name="Straight Connector 11">
            <a:extLst>
              <a:ext uri="{FF2B5EF4-FFF2-40B4-BE49-F238E27FC236}">
                <a16:creationId xmlns="" xmlns:a16="http://schemas.microsoft.com/office/drawing/2014/main" id="{20F1788F-A5AE-4188-8274-F7F2E3833E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A5CA4084-89F3-4FF4-8ECA-974AFE30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518934"/>
            <a:ext cx="3517120" cy="18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C38CB437-165B-4E73-A424-38703FD2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4" y="737077"/>
            <a:ext cx="7565230" cy="56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="" xmlns:a16="http://schemas.microsoft.com/office/drawing/2014/main" id="{12E8CD4E-6381-4807-AA5B-CE0024A8BE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7C6A4DDC-3049-4FEA-B9FF-CBCF8B277B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="" xmlns:a16="http://schemas.microsoft.com/office/drawing/2014/main" id="{AD848FAD-D74B-4F0D-B4C7-5511DD76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2" y="1325592"/>
            <a:ext cx="6520993" cy="4227896"/>
          </a:xfrm>
          <a:prstGeom prst="rect">
            <a:avLst/>
          </a:prstGeom>
        </p:spPr>
      </p:pic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87BCB2CF-F2CE-43B5-93CB-386479577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8737E40B-24EC-42E7-8B3D-D55FEF48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02" y="758460"/>
            <a:ext cx="3372838" cy="1448224"/>
          </a:xfrm>
          <a:prstGeom prst="rect">
            <a:avLst/>
          </a:prstGeo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="" xmlns:a16="http://schemas.microsoft.com/office/drawing/2014/main" id="{B3133A93-9F52-45BA-9001-ECAA0D53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902" y="2910713"/>
            <a:ext cx="3372838" cy="1066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C68A941-4039-4496-9008-274182DFFE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61FBF390-7FD9-4F06-847E-3A2735D0C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741" y="4606119"/>
            <a:ext cx="3361158" cy="15542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78B897E-FBB2-4D71-AA1C-3C4DA4A26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068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F44AA333-5B44-4D36-B9FF-0D5C0A82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40" y="166280"/>
            <a:ext cx="11291881" cy="66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027B6A-53F2-4C66-B835-8596610E0C75}"/>
              </a:ext>
            </a:extLst>
          </p:cNvPr>
          <p:cNvSpPr txBox="1"/>
          <p:nvPr/>
        </p:nvSpPr>
        <p:spPr>
          <a:xfrm>
            <a:off x="3438525" y="2652712"/>
            <a:ext cx="70889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>
                <a:latin typeface="Ink Fre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956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F44AA333-5B44-4D36-B9FF-0D5C0A82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40" y="166280"/>
            <a:ext cx="11291881" cy="66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B67F09-75B3-4462-A21B-ECBF40B0991F}"/>
              </a:ext>
            </a:extLst>
          </p:cNvPr>
          <p:cNvSpPr txBox="1"/>
          <p:nvPr/>
        </p:nvSpPr>
        <p:spPr>
          <a:xfrm>
            <a:off x="2009775" y="700087"/>
            <a:ext cx="69103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smtClean="0"/>
              <a:t>Key Parts </a:t>
            </a:r>
            <a:r>
              <a:rPr lang="en-US" sz="4000" b="1" dirty="0"/>
              <a:t>of the ERD</a:t>
            </a: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A26F74F-8620-4B38-B963-97323EA8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7" y="1718596"/>
            <a:ext cx="8565355" cy="47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166A9F87-6E34-4B45-8009-95526D19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6" y="488921"/>
            <a:ext cx="8815387" cy="60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5556A940-48FB-47C1-9741-2A89105C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373063"/>
            <a:ext cx="3575050" cy="5997575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0EA5956B-4F91-4FFD-ACEE-7BCC4980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8" y="3427413"/>
            <a:ext cx="3082925" cy="1412875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82049FC1-C4FE-4E1A-A716-DFE4BCA34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738" y="565150"/>
            <a:ext cx="2994025" cy="280670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5642B35D-AC7A-4262-B480-D22722FAE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288" y="581025"/>
            <a:ext cx="3971925" cy="266065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="" xmlns:a16="http://schemas.microsoft.com/office/drawing/2014/main" id="{8D011A0A-53F1-427C-8539-78D788EFF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913" y="3238500"/>
            <a:ext cx="3978275" cy="2971800"/>
          </a:xfrm>
          <a:prstGeom prst="rect">
            <a:avLst/>
          </a:prstGeom>
        </p:spPr>
      </p:pic>
      <p:pic>
        <p:nvPicPr>
          <p:cNvPr id="8" name="Picture 8" descr="A picture containing diagram, text&#10;&#10;Description automatically generated">
            <a:extLst>
              <a:ext uri="{FF2B5EF4-FFF2-40B4-BE49-F238E27FC236}">
                <a16:creationId xmlns="" xmlns:a16="http://schemas.microsoft.com/office/drawing/2014/main" id="{D196E4B2-4665-4C1C-B341-8948123C3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050" y="4895850"/>
            <a:ext cx="2895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25F61481-FBDB-4465-BA06-858814CB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68" y="1096405"/>
            <a:ext cx="10684667" cy="46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51FCAA19-81A1-4A5D-817A-463F742E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61" y="454818"/>
            <a:ext cx="3821079" cy="59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="" xmlns:a16="http://schemas.microsoft.com/office/drawing/2014/main" id="{BC2E3FD2-5644-4DEE-BFA7-09B1D92F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06" y="1502417"/>
            <a:ext cx="7137400" cy="40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="" xmlns:a16="http://schemas.microsoft.com/office/drawing/2014/main" id="{12E8CD4E-6381-4807-AA5B-CE0024A8BE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7C6A4DDC-3049-4FEA-B9FF-CBCF8B277B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="" xmlns:a16="http://schemas.microsoft.com/office/drawing/2014/main" id="{BF4431B5-EF34-40F8-A573-F24B8A27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58" y="769079"/>
            <a:ext cx="2957164" cy="5388548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="" xmlns:a16="http://schemas.microsoft.com/office/drawing/2014/main" id="{87BCB2CF-F2CE-43B5-93CB-3864795778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="" xmlns:a16="http://schemas.microsoft.com/office/drawing/2014/main" id="{1DFCFA7E-C8C7-4DC6-A7F9-09AAD4C2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02" y="720964"/>
            <a:ext cx="3372838" cy="1523217"/>
          </a:xfrm>
          <a:prstGeom prst="rect">
            <a:avLst/>
          </a:prstGeo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="" xmlns:a16="http://schemas.microsoft.com/office/drawing/2014/main" id="{38D12BD8-855B-4DD8-BFC4-4CB740AF2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902" y="2874698"/>
            <a:ext cx="3372838" cy="1138739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="" xmlns:a16="http://schemas.microsoft.com/office/drawing/2014/main" id="{2C68A941-4039-4496-9008-274182DFFE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F2F7CDE0-AD9B-4477-B563-8A124879D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835" y="4606119"/>
            <a:ext cx="3322971" cy="1554293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="" xmlns:a16="http://schemas.microsoft.com/office/drawing/2014/main" id="{878B897E-FBB2-4D71-AA1C-3C4DA4A26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282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VTI">
  <a:themeElements>
    <a:clrScheme name="Shoji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30</Words>
  <Application>Microsoft Office PowerPoint</Application>
  <PresentationFormat>Custom</PresentationFormat>
  <Paragraphs>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ismail - [2010]</cp:lastModifiedBy>
  <cp:revision>412</cp:revision>
  <dcterms:created xsi:type="dcterms:W3CDTF">2020-09-23T18:17:11Z</dcterms:created>
  <dcterms:modified xsi:type="dcterms:W3CDTF">2020-09-23T21:12:18Z</dcterms:modified>
</cp:coreProperties>
</file>