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8" r:id="rId3"/>
    <p:sldId id="257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BA7FAE-26F3-681B-B495-19BBE100AC21}" v="168" dt="2020-09-23T19:46:07.298"/>
    <p1510:client id="{7085F673-0AA5-BE9A-BE06-50077ADFB8F2}" v="4186" dt="2020-12-11T06:35:06.629"/>
    <p1510:client id="{AC4414C8-2A1B-51DE-1C18-C134D03B7D8A}" v="740" dt="2020-09-23T19:32:20.5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75" d="100"/>
          <a:sy n="75" d="100"/>
        </p:scale>
        <p:origin x="-132" y="-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705103 - Nazmul Takbir" userId="S::1705103@cse.buet.ac.bd::6f79e4d3-2bba-4c23-9791-66fffc756476" providerId="AD" clId="Web-{7085F673-0AA5-BE9A-BE06-50077ADFB8F2}"/>
    <pc:docChg chg="addSld delSld modSld sldOrd">
      <pc:chgData name="1705103 - Nazmul Takbir" userId="S::1705103@cse.buet.ac.bd::6f79e4d3-2bba-4c23-9791-66fffc756476" providerId="AD" clId="Web-{7085F673-0AA5-BE9A-BE06-50077ADFB8F2}" dt="2020-12-11T06:35:06.629" v="4185" actId="20577"/>
      <pc:docMkLst>
        <pc:docMk/>
      </pc:docMkLst>
      <pc:sldChg chg="modSp">
        <pc:chgData name="1705103 - Nazmul Takbir" userId="S::1705103@cse.buet.ac.bd::6f79e4d3-2bba-4c23-9791-66fffc756476" providerId="AD" clId="Web-{7085F673-0AA5-BE9A-BE06-50077ADFB8F2}" dt="2020-12-11T05:34:12.859" v="17" actId="20577"/>
        <pc:sldMkLst>
          <pc:docMk/>
          <pc:sldMk cId="109857222" sldId="256"/>
        </pc:sldMkLst>
        <pc:spChg chg="mod">
          <ac:chgData name="1705103 - Nazmul Takbir" userId="S::1705103@cse.buet.ac.bd::6f79e4d3-2bba-4c23-9791-66fffc756476" providerId="AD" clId="Web-{7085F673-0AA5-BE9A-BE06-50077ADFB8F2}" dt="2020-12-11T05:34:00.078" v="0" actId="20577"/>
          <ac:spMkLst>
            <pc:docMk/>
            <pc:sldMk cId="109857222" sldId="256"/>
            <ac:spMk id="7" creationId="{586CC5E5-54E3-42C4-804C-97D8E1F1CD65}"/>
          </ac:spMkLst>
        </pc:spChg>
        <pc:spChg chg="mod">
          <ac:chgData name="1705103 - Nazmul Takbir" userId="S::1705103@cse.buet.ac.bd::6f79e4d3-2bba-4c23-9791-66fffc756476" providerId="AD" clId="Web-{7085F673-0AA5-BE9A-BE06-50077ADFB8F2}" dt="2020-12-11T05:34:12.859" v="17" actId="20577"/>
          <ac:spMkLst>
            <pc:docMk/>
            <pc:sldMk cId="109857222" sldId="256"/>
            <ac:spMk id="8" creationId="{7B02B52A-90C2-4185-A27B-3BFC53E49A58}"/>
          </ac:spMkLst>
        </pc:spChg>
      </pc:sldChg>
      <pc:sldChg chg="modSp ord">
        <pc:chgData name="1705103 - Nazmul Takbir" userId="S::1705103@cse.buet.ac.bd::6f79e4d3-2bba-4c23-9791-66fffc756476" providerId="AD" clId="Web-{7085F673-0AA5-BE9A-BE06-50077ADFB8F2}" dt="2020-12-11T05:36:21.422" v="37"/>
        <pc:sldMkLst>
          <pc:docMk/>
          <pc:sldMk cId="2565889820" sldId="258"/>
        </pc:sldMkLst>
        <pc:spChg chg="mod">
          <ac:chgData name="1705103 - Nazmul Takbir" userId="S::1705103@cse.buet.ac.bd::6f79e4d3-2bba-4c23-9791-66fffc756476" providerId="AD" clId="Web-{7085F673-0AA5-BE9A-BE06-50077ADFB8F2}" dt="2020-12-11T05:34:54.703" v="34" actId="20577"/>
          <ac:spMkLst>
            <pc:docMk/>
            <pc:sldMk cId="2565889820" sldId="258"/>
            <ac:spMk id="3" creationId="{93B67F09-75B3-4462-A21B-ECBF40B0991F}"/>
          </ac:spMkLst>
        </pc:spChg>
      </pc:sldChg>
      <pc:sldChg chg="del">
        <pc:chgData name="1705103 - Nazmul Takbir" userId="S::1705103@cse.buet.ac.bd::6f79e4d3-2bba-4c23-9791-66fffc756476" providerId="AD" clId="Web-{7085F673-0AA5-BE9A-BE06-50077ADFB8F2}" dt="2020-12-11T05:36:38.407" v="47"/>
        <pc:sldMkLst>
          <pc:docMk/>
          <pc:sldMk cId="478824814" sldId="259"/>
        </pc:sldMkLst>
      </pc:sldChg>
      <pc:sldChg chg="del">
        <pc:chgData name="1705103 - Nazmul Takbir" userId="S::1705103@cse.buet.ac.bd::6f79e4d3-2bba-4c23-9791-66fffc756476" providerId="AD" clId="Web-{7085F673-0AA5-BE9A-BE06-50077ADFB8F2}" dt="2020-12-11T05:36:37.782" v="46"/>
        <pc:sldMkLst>
          <pc:docMk/>
          <pc:sldMk cId="2289847347" sldId="260"/>
        </pc:sldMkLst>
      </pc:sldChg>
      <pc:sldChg chg="del">
        <pc:chgData name="1705103 - Nazmul Takbir" userId="S::1705103@cse.buet.ac.bd::6f79e4d3-2bba-4c23-9791-66fffc756476" providerId="AD" clId="Web-{7085F673-0AA5-BE9A-BE06-50077ADFB8F2}" dt="2020-12-11T05:36:35.469" v="43"/>
        <pc:sldMkLst>
          <pc:docMk/>
          <pc:sldMk cId="1726924504" sldId="261"/>
        </pc:sldMkLst>
      </pc:sldChg>
      <pc:sldChg chg="del">
        <pc:chgData name="1705103 - Nazmul Takbir" userId="S::1705103@cse.buet.ac.bd::6f79e4d3-2bba-4c23-9791-66fffc756476" providerId="AD" clId="Web-{7085F673-0AA5-BE9A-BE06-50077ADFB8F2}" dt="2020-12-11T05:36:34.735" v="42"/>
        <pc:sldMkLst>
          <pc:docMk/>
          <pc:sldMk cId="3928250148" sldId="262"/>
        </pc:sldMkLst>
      </pc:sldChg>
      <pc:sldChg chg="del">
        <pc:chgData name="1705103 - Nazmul Takbir" userId="S::1705103@cse.buet.ac.bd::6f79e4d3-2bba-4c23-9791-66fffc756476" providerId="AD" clId="Web-{7085F673-0AA5-BE9A-BE06-50077ADFB8F2}" dt="2020-12-11T05:36:36.922" v="45"/>
        <pc:sldMkLst>
          <pc:docMk/>
          <pc:sldMk cId="1352912176" sldId="263"/>
        </pc:sldMkLst>
      </pc:sldChg>
      <pc:sldChg chg="del">
        <pc:chgData name="1705103 - Nazmul Takbir" userId="S::1705103@cse.buet.ac.bd::6f79e4d3-2bba-4c23-9791-66fffc756476" providerId="AD" clId="Web-{7085F673-0AA5-BE9A-BE06-50077ADFB8F2}" dt="2020-12-11T05:36:36.188" v="44"/>
        <pc:sldMkLst>
          <pc:docMk/>
          <pc:sldMk cId="1224189412" sldId="264"/>
        </pc:sldMkLst>
      </pc:sldChg>
      <pc:sldChg chg="del">
        <pc:chgData name="1705103 - Nazmul Takbir" userId="S::1705103@cse.buet.ac.bd::6f79e4d3-2bba-4c23-9791-66fffc756476" providerId="AD" clId="Web-{7085F673-0AA5-BE9A-BE06-50077ADFB8F2}" dt="2020-12-11T05:36:33.829" v="41"/>
        <pc:sldMkLst>
          <pc:docMk/>
          <pc:sldMk cId="631227278" sldId="265"/>
        </pc:sldMkLst>
      </pc:sldChg>
      <pc:sldChg chg="del">
        <pc:chgData name="1705103 - Nazmul Takbir" userId="S::1705103@cse.buet.ac.bd::6f79e4d3-2bba-4c23-9791-66fffc756476" providerId="AD" clId="Web-{7085F673-0AA5-BE9A-BE06-50077ADFB8F2}" dt="2020-12-11T05:36:33.204" v="40"/>
        <pc:sldMkLst>
          <pc:docMk/>
          <pc:sldMk cId="1828766063" sldId="266"/>
        </pc:sldMkLst>
      </pc:sldChg>
      <pc:sldChg chg="del">
        <pc:chgData name="1705103 - Nazmul Takbir" userId="S::1705103@cse.buet.ac.bd::6f79e4d3-2bba-4c23-9791-66fffc756476" providerId="AD" clId="Web-{7085F673-0AA5-BE9A-BE06-50077ADFB8F2}" dt="2020-12-11T05:36:32.313" v="39"/>
        <pc:sldMkLst>
          <pc:docMk/>
          <pc:sldMk cId="676148248" sldId="267"/>
        </pc:sldMkLst>
      </pc:sldChg>
      <pc:sldChg chg="del">
        <pc:chgData name="1705103 - Nazmul Takbir" userId="S::1705103@cse.buet.ac.bd::6f79e4d3-2bba-4c23-9791-66fffc756476" providerId="AD" clId="Web-{7085F673-0AA5-BE9A-BE06-50077ADFB8F2}" dt="2020-12-11T05:36:41.485" v="48"/>
        <pc:sldMkLst>
          <pc:docMk/>
          <pc:sldMk cId="1006879006" sldId="268"/>
        </pc:sldMkLst>
      </pc:sldChg>
      <pc:sldChg chg="del">
        <pc:chgData name="1705103 - Nazmul Takbir" userId="S::1705103@cse.buet.ac.bd::6f79e4d3-2bba-4c23-9791-66fffc756476" providerId="AD" clId="Web-{7085F673-0AA5-BE9A-BE06-50077ADFB8F2}" dt="2020-12-11T05:36:31.563" v="38"/>
        <pc:sldMkLst>
          <pc:docMk/>
          <pc:sldMk cId="1701951272" sldId="269"/>
        </pc:sldMkLst>
      </pc:sldChg>
      <pc:sldChg chg="addSp modSp new">
        <pc:chgData name="1705103 - Nazmul Takbir" userId="S::1705103@cse.buet.ac.bd::6f79e4d3-2bba-4c23-9791-66fffc756476" providerId="AD" clId="Web-{7085F673-0AA5-BE9A-BE06-50077ADFB8F2}" dt="2020-12-11T05:55:15.522" v="737" actId="20577"/>
        <pc:sldMkLst>
          <pc:docMk/>
          <pc:sldMk cId="3295528687" sldId="271"/>
        </pc:sldMkLst>
        <pc:spChg chg="add mod">
          <ac:chgData name="1705103 - Nazmul Takbir" userId="S::1705103@cse.buet.ac.bd::6f79e4d3-2bba-4c23-9791-66fffc756476" providerId="AD" clId="Web-{7085F673-0AA5-BE9A-BE06-50077ADFB8F2}" dt="2020-12-11T05:54:33.366" v="716" actId="14100"/>
          <ac:spMkLst>
            <pc:docMk/>
            <pc:sldMk cId="3295528687" sldId="271"/>
            <ac:spMk id="2" creationId="{349F9148-6409-4886-AB6F-ECBA1CEE5BB7}"/>
          </ac:spMkLst>
        </pc:spChg>
        <pc:spChg chg="add mod">
          <ac:chgData name="1705103 - Nazmul Takbir" userId="S::1705103@cse.buet.ac.bd::6f79e4d3-2bba-4c23-9791-66fffc756476" providerId="AD" clId="Web-{7085F673-0AA5-BE9A-BE06-50077ADFB8F2}" dt="2020-12-11T05:55:15.522" v="737" actId="20577"/>
          <ac:spMkLst>
            <pc:docMk/>
            <pc:sldMk cId="3295528687" sldId="271"/>
            <ac:spMk id="3" creationId="{FA6AA1C8-23B7-422A-B6BD-5AED37D42BE6}"/>
          </ac:spMkLst>
        </pc:spChg>
      </pc:sldChg>
      <pc:sldChg chg="addSp modSp new">
        <pc:chgData name="1705103 - Nazmul Takbir" userId="S::1705103@cse.buet.ac.bd::6f79e4d3-2bba-4c23-9791-66fffc756476" providerId="AD" clId="Web-{7085F673-0AA5-BE9A-BE06-50077ADFB8F2}" dt="2020-12-11T05:54:21.085" v="711" actId="20577"/>
        <pc:sldMkLst>
          <pc:docMk/>
          <pc:sldMk cId="517831425" sldId="272"/>
        </pc:sldMkLst>
        <pc:spChg chg="add mod">
          <ac:chgData name="1705103 - Nazmul Takbir" userId="S::1705103@cse.buet.ac.bd::6f79e4d3-2bba-4c23-9791-66fffc756476" providerId="AD" clId="Web-{7085F673-0AA5-BE9A-BE06-50077ADFB8F2}" dt="2020-12-11T05:52:13.131" v="624" actId="20577"/>
          <ac:spMkLst>
            <pc:docMk/>
            <pc:sldMk cId="517831425" sldId="272"/>
            <ac:spMk id="2" creationId="{AF124454-2A34-4D47-ABAC-A447257FEB5F}"/>
          </ac:spMkLst>
        </pc:spChg>
        <pc:spChg chg="add mod">
          <ac:chgData name="1705103 - Nazmul Takbir" userId="S::1705103@cse.buet.ac.bd::6f79e4d3-2bba-4c23-9791-66fffc756476" providerId="AD" clId="Web-{7085F673-0AA5-BE9A-BE06-50077ADFB8F2}" dt="2020-12-11T05:54:21.085" v="711" actId="20577"/>
          <ac:spMkLst>
            <pc:docMk/>
            <pc:sldMk cId="517831425" sldId="272"/>
            <ac:spMk id="3" creationId="{3C2B5341-E2B3-4BF7-AC51-623FC7F77E00}"/>
          </ac:spMkLst>
        </pc:spChg>
      </pc:sldChg>
      <pc:sldChg chg="addSp modSp new">
        <pc:chgData name="1705103 - Nazmul Takbir" userId="S::1705103@cse.buet.ac.bd::6f79e4d3-2bba-4c23-9791-66fffc756476" providerId="AD" clId="Web-{7085F673-0AA5-BE9A-BE06-50077ADFB8F2}" dt="2020-12-11T06:02:10.009" v="1276" actId="20577"/>
        <pc:sldMkLst>
          <pc:docMk/>
          <pc:sldMk cId="2274340384" sldId="273"/>
        </pc:sldMkLst>
        <pc:spChg chg="add mod">
          <ac:chgData name="1705103 - Nazmul Takbir" userId="S::1705103@cse.buet.ac.bd::6f79e4d3-2bba-4c23-9791-66fffc756476" providerId="AD" clId="Web-{7085F673-0AA5-BE9A-BE06-50077ADFB8F2}" dt="2020-12-11T05:56:34.413" v="772" actId="20577"/>
          <ac:spMkLst>
            <pc:docMk/>
            <pc:sldMk cId="2274340384" sldId="273"/>
            <ac:spMk id="2" creationId="{84259912-E529-45BA-8256-DD020FEA7079}"/>
          </ac:spMkLst>
        </pc:spChg>
        <pc:spChg chg="add mod">
          <ac:chgData name="1705103 - Nazmul Takbir" userId="S::1705103@cse.buet.ac.bd::6f79e4d3-2bba-4c23-9791-66fffc756476" providerId="AD" clId="Web-{7085F673-0AA5-BE9A-BE06-50077ADFB8F2}" dt="2020-12-11T06:02:10.009" v="1276" actId="20577"/>
          <ac:spMkLst>
            <pc:docMk/>
            <pc:sldMk cId="2274340384" sldId="273"/>
            <ac:spMk id="3" creationId="{56E111D5-D407-42F8-9FBA-766C8FBB73DD}"/>
          </ac:spMkLst>
        </pc:spChg>
      </pc:sldChg>
      <pc:sldChg chg="addSp modSp new">
        <pc:chgData name="1705103 - Nazmul Takbir" userId="S::1705103@cse.buet.ac.bd::6f79e4d3-2bba-4c23-9791-66fffc756476" providerId="AD" clId="Web-{7085F673-0AA5-BE9A-BE06-50077ADFB8F2}" dt="2020-12-11T06:10:37.137" v="1857" actId="20577"/>
        <pc:sldMkLst>
          <pc:docMk/>
          <pc:sldMk cId="2421711845" sldId="274"/>
        </pc:sldMkLst>
        <pc:spChg chg="add mod">
          <ac:chgData name="1705103 - Nazmul Takbir" userId="S::1705103@cse.buet.ac.bd::6f79e4d3-2bba-4c23-9791-66fffc756476" providerId="AD" clId="Web-{7085F673-0AA5-BE9A-BE06-50077ADFB8F2}" dt="2020-12-11T06:04:32.260" v="1339" actId="14100"/>
          <ac:spMkLst>
            <pc:docMk/>
            <pc:sldMk cId="2421711845" sldId="274"/>
            <ac:spMk id="2" creationId="{ECD1CE39-6648-494F-BC54-8D984B484173}"/>
          </ac:spMkLst>
        </pc:spChg>
        <pc:spChg chg="add mod">
          <ac:chgData name="1705103 - Nazmul Takbir" userId="S::1705103@cse.buet.ac.bd::6f79e4d3-2bba-4c23-9791-66fffc756476" providerId="AD" clId="Web-{7085F673-0AA5-BE9A-BE06-50077ADFB8F2}" dt="2020-12-11T06:10:37.137" v="1857" actId="20577"/>
          <ac:spMkLst>
            <pc:docMk/>
            <pc:sldMk cId="2421711845" sldId="274"/>
            <ac:spMk id="3" creationId="{3E79159C-A743-458C-B5A6-D91382C6F739}"/>
          </ac:spMkLst>
        </pc:spChg>
      </pc:sldChg>
      <pc:sldChg chg="addSp modSp new">
        <pc:chgData name="1705103 - Nazmul Takbir" userId="S::1705103@cse.buet.ac.bd::6f79e4d3-2bba-4c23-9791-66fffc756476" providerId="AD" clId="Web-{7085F673-0AA5-BE9A-BE06-50077ADFB8F2}" dt="2020-12-11T06:14:55.544" v="2349" actId="20577"/>
        <pc:sldMkLst>
          <pc:docMk/>
          <pc:sldMk cId="124535275" sldId="275"/>
        </pc:sldMkLst>
        <pc:spChg chg="add mod">
          <ac:chgData name="1705103 - Nazmul Takbir" userId="S::1705103@cse.buet.ac.bd::6f79e4d3-2bba-4c23-9791-66fffc756476" providerId="AD" clId="Web-{7085F673-0AA5-BE9A-BE06-50077ADFB8F2}" dt="2020-12-11T06:11:54.106" v="1908" actId="20577"/>
          <ac:spMkLst>
            <pc:docMk/>
            <pc:sldMk cId="124535275" sldId="275"/>
            <ac:spMk id="2" creationId="{3E62098A-96F0-4C39-99FE-F80174FAD015}"/>
          </ac:spMkLst>
        </pc:spChg>
        <pc:spChg chg="add mod">
          <ac:chgData name="1705103 - Nazmul Takbir" userId="S::1705103@cse.buet.ac.bd::6f79e4d3-2bba-4c23-9791-66fffc756476" providerId="AD" clId="Web-{7085F673-0AA5-BE9A-BE06-50077ADFB8F2}" dt="2020-12-11T06:14:55.544" v="2349" actId="20577"/>
          <ac:spMkLst>
            <pc:docMk/>
            <pc:sldMk cId="124535275" sldId="275"/>
            <ac:spMk id="3" creationId="{3EF585D2-B829-4B2E-8C2B-CF8A467FCF37}"/>
          </ac:spMkLst>
        </pc:spChg>
      </pc:sldChg>
      <pc:sldChg chg="addSp modSp new">
        <pc:chgData name="1705103 - Nazmul Takbir" userId="S::1705103@cse.buet.ac.bd::6f79e4d3-2bba-4c23-9791-66fffc756476" providerId="AD" clId="Web-{7085F673-0AA5-BE9A-BE06-50077ADFB8F2}" dt="2020-12-11T06:21:22.609" v="2981" actId="20577"/>
        <pc:sldMkLst>
          <pc:docMk/>
          <pc:sldMk cId="595304257" sldId="276"/>
        </pc:sldMkLst>
        <pc:spChg chg="add mod">
          <ac:chgData name="1705103 - Nazmul Takbir" userId="S::1705103@cse.buet.ac.bd::6f79e4d3-2bba-4c23-9791-66fffc756476" providerId="AD" clId="Web-{7085F673-0AA5-BE9A-BE06-50077ADFB8F2}" dt="2020-12-11T06:16:09.232" v="2380" actId="14100"/>
          <ac:spMkLst>
            <pc:docMk/>
            <pc:sldMk cId="595304257" sldId="276"/>
            <ac:spMk id="2" creationId="{525F601E-7D41-475C-8F25-ADEBCC3697A2}"/>
          </ac:spMkLst>
        </pc:spChg>
        <pc:spChg chg="add mod">
          <ac:chgData name="1705103 - Nazmul Takbir" userId="S::1705103@cse.buet.ac.bd::6f79e4d3-2bba-4c23-9791-66fffc756476" providerId="AD" clId="Web-{7085F673-0AA5-BE9A-BE06-50077ADFB8F2}" dt="2020-12-11T06:21:09.812" v="2977" actId="14100"/>
          <ac:spMkLst>
            <pc:docMk/>
            <pc:sldMk cId="595304257" sldId="276"/>
            <ac:spMk id="3" creationId="{C75F8B03-64FA-4DF4-B7CA-75015A10BAEF}"/>
          </ac:spMkLst>
        </pc:spChg>
        <pc:spChg chg="add mod">
          <ac:chgData name="1705103 - Nazmul Takbir" userId="S::1705103@cse.buet.ac.bd::6f79e4d3-2bba-4c23-9791-66fffc756476" providerId="AD" clId="Web-{7085F673-0AA5-BE9A-BE06-50077ADFB8F2}" dt="2020-12-11T06:21:22.609" v="2981" actId="20577"/>
          <ac:spMkLst>
            <pc:docMk/>
            <pc:sldMk cId="595304257" sldId="276"/>
            <ac:spMk id="4" creationId="{4684CA1E-6777-47F2-88D0-9C76B0D1E53F}"/>
          </ac:spMkLst>
        </pc:spChg>
      </pc:sldChg>
      <pc:sldChg chg="addSp modSp new">
        <pc:chgData name="1705103 - Nazmul Takbir" userId="S::1705103@cse.buet.ac.bd::6f79e4d3-2bba-4c23-9791-66fffc756476" providerId="AD" clId="Web-{7085F673-0AA5-BE9A-BE06-50077ADFB8F2}" dt="2020-12-11T06:24:16.094" v="3373" actId="20577"/>
        <pc:sldMkLst>
          <pc:docMk/>
          <pc:sldMk cId="781543082" sldId="277"/>
        </pc:sldMkLst>
        <pc:spChg chg="add mod">
          <ac:chgData name="1705103 - Nazmul Takbir" userId="S::1705103@cse.buet.ac.bd::6f79e4d3-2bba-4c23-9791-66fffc756476" providerId="AD" clId="Web-{7085F673-0AA5-BE9A-BE06-50077ADFB8F2}" dt="2020-12-11T06:22:43.797" v="3032" actId="14100"/>
          <ac:spMkLst>
            <pc:docMk/>
            <pc:sldMk cId="781543082" sldId="277"/>
            <ac:spMk id="2" creationId="{90309606-E7E1-47D1-951C-871856E7212B}"/>
          </ac:spMkLst>
        </pc:spChg>
        <pc:spChg chg="add mod">
          <ac:chgData name="1705103 - Nazmul Takbir" userId="S::1705103@cse.buet.ac.bd::6f79e4d3-2bba-4c23-9791-66fffc756476" providerId="AD" clId="Web-{7085F673-0AA5-BE9A-BE06-50077ADFB8F2}" dt="2020-12-11T06:24:16.094" v="3373" actId="20577"/>
          <ac:spMkLst>
            <pc:docMk/>
            <pc:sldMk cId="781543082" sldId="277"/>
            <ac:spMk id="3" creationId="{79B655E8-1802-4093-8DCD-B5C02A07A684}"/>
          </ac:spMkLst>
        </pc:spChg>
      </pc:sldChg>
      <pc:sldChg chg="addSp delSp modSp new">
        <pc:chgData name="1705103 - Nazmul Takbir" userId="S::1705103@cse.buet.ac.bd::6f79e4d3-2bba-4c23-9791-66fffc756476" providerId="AD" clId="Web-{7085F673-0AA5-BE9A-BE06-50077ADFB8F2}" dt="2020-12-11T06:31:21.456" v="3837" actId="20577"/>
        <pc:sldMkLst>
          <pc:docMk/>
          <pc:sldMk cId="3371284161" sldId="278"/>
        </pc:sldMkLst>
        <pc:spChg chg="add mod">
          <ac:chgData name="1705103 - Nazmul Takbir" userId="S::1705103@cse.buet.ac.bd::6f79e4d3-2bba-4c23-9791-66fffc756476" providerId="AD" clId="Web-{7085F673-0AA5-BE9A-BE06-50077ADFB8F2}" dt="2020-12-11T06:26:12.283" v="3422" actId="14100"/>
          <ac:spMkLst>
            <pc:docMk/>
            <pc:sldMk cId="3371284161" sldId="278"/>
            <ac:spMk id="2" creationId="{C23895BB-5341-42B3-8BFF-5BB62676FC0C}"/>
          </ac:spMkLst>
        </pc:spChg>
        <pc:spChg chg="add mod">
          <ac:chgData name="1705103 - Nazmul Takbir" userId="S::1705103@cse.buet.ac.bd::6f79e4d3-2bba-4c23-9791-66fffc756476" providerId="AD" clId="Web-{7085F673-0AA5-BE9A-BE06-50077ADFB8F2}" dt="2020-12-11T06:31:21.456" v="3837" actId="20577"/>
          <ac:spMkLst>
            <pc:docMk/>
            <pc:sldMk cId="3371284161" sldId="278"/>
            <ac:spMk id="3" creationId="{44CFBA62-634D-496B-9526-DF532FB92445}"/>
          </ac:spMkLst>
        </pc:spChg>
        <pc:spChg chg="add del mod">
          <ac:chgData name="1705103 - Nazmul Takbir" userId="S::1705103@cse.buet.ac.bd::6f79e4d3-2bba-4c23-9791-66fffc756476" providerId="AD" clId="Web-{7085F673-0AA5-BE9A-BE06-50077ADFB8F2}" dt="2020-12-11T06:29:33.362" v="3537"/>
          <ac:spMkLst>
            <pc:docMk/>
            <pc:sldMk cId="3371284161" sldId="278"/>
            <ac:spMk id="4" creationId="{557D739E-F427-4E3F-B02E-FDCFF3C6ED56}"/>
          </ac:spMkLst>
        </pc:spChg>
      </pc:sldChg>
      <pc:sldChg chg="addSp modSp new">
        <pc:chgData name="1705103 - Nazmul Takbir" userId="S::1705103@cse.buet.ac.bd::6f79e4d3-2bba-4c23-9791-66fffc756476" providerId="AD" clId="Web-{7085F673-0AA5-BE9A-BE06-50077ADFB8F2}" dt="2020-12-11T06:34:58.551" v="4183" actId="20577"/>
        <pc:sldMkLst>
          <pc:docMk/>
          <pc:sldMk cId="836667655" sldId="279"/>
        </pc:sldMkLst>
        <pc:spChg chg="add mod">
          <ac:chgData name="1705103 - Nazmul Takbir" userId="S::1705103@cse.buet.ac.bd::6f79e4d3-2bba-4c23-9791-66fffc756476" providerId="AD" clId="Web-{7085F673-0AA5-BE9A-BE06-50077ADFB8F2}" dt="2020-12-11T06:34:58.551" v="4183" actId="20577"/>
          <ac:spMkLst>
            <pc:docMk/>
            <pc:sldMk cId="836667655" sldId="279"/>
            <ac:spMk id="2" creationId="{D69EEE26-A98B-4A90-84A3-0742879D53D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65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75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47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58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26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95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78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69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98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88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74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7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60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2">
            <a:extLst>
              <a:ext uri="{FF2B5EF4-FFF2-40B4-BE49-F238E27FC236}">
                <a16:creationId xmlns:a16="http://schemas.microsoft.com/office/drawing/2014/main" xmlns="" id="{CE3C5560-7A9C-489F-9148-18C5E1D0F0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4">
            <a:extLst>
              <a:ext uri="{FF2B5EF4-FFF2-40B4-BE49-F238E27FC236}">
                <a16:creationId xmlns:a16="http://schemas.microsoft.com/office/drawing/2014/main" xmlns="" id="{56020367-4FD5-4596-8E10-C5F095CD8D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xmlns="" id="{3527E694-E35D-4554-85DF-60A3196E1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536" y="5310752"/>
            <a:ext cx="4038624" cy="1080331"/>
          </a:xfrm>
          <a:prstGeom prst="rect">
            <a:avLst/>
          </a:prstGeom>
        </p:spPr>
      </p:pic>
      <p:sp>
        <p:nvSpPr>
          <p:cNvPr id="51" name="Graphic 21">
            <a:extLst>
              <a:ext uri="{FF2B5EF4-FFF2-40B4-BE49-F238E27FC236}">
                <a16:creationId xmlns:a16="http://schemas.microsoft.com/office/drawing/2014/main" xmlns="" id="{C39ADB8F-D187-49D7-BDCF-C1B6DC7270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458003" y="634483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86CC5E5-54E3-42C4-804C-97D8E1F1CD65}"/>
              </a:ext>
            </a:extLst>
          </p:cNvPr>
          <p:cNvSpPr txBox="1"/>
          <p:nvPr/>
        </p:nvSpPr>
        <p:spPr>
          <a:xfrm>
            <a:off x="1473994" y="688180"/>
            <a:ext cx="8482011" cy="17420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cap="all" dirty="0">
                <a:solidFill>
                  <a:schemeClr val="bg1"/>
                </a:solidFill>
                <a:ea typeface="+mn-lt"/>
                <a:cs typeface="+mn-lt"/>
              </a:rPr>
              <a:t>CSE 216</a:t>
            </a:r>
            <a:endParaRPr lang="en-US" sz="36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cap="all" dirty="0">
                <a:solidFill>
                  <a:schemeClr val="bg1"/>
                </a:solidFill>
                <a:ea typeface="+mn-lt"/>
                <a:cs typeface="+mn-lt"/>
              </a:rPr>
              <a:t>DATABASE PROJECT</a:t>
            </a:r>
            <a:endParaRPr lang="en-US" sz="36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cap="all">
                <a:solidFill>
                  <a:schemeClr val="bg1"/>
                </a:solidFill>
                <a:ea typeface="+mn-lt"/>
                <a:cs typeface="+mn-lt"/>
              </a:rPr>
              <a:t>PRESENTATION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B02B52A-90C2-4185-A27B-3BFC53E49A58}"/>
              </a:ext>
            </a:extLst>
          </p:cNvPr>
          <p:cNvSpPr txBox="1"/>
          <p:nvPr/>
        </p:nvSpPr>
        <p:spPr>
          <a:xfrm>
            <a:off x="1473994" y="3248024"/>
            <a:ext cx="3993355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Cambria"/>
                <a:cs typeface="Aharoni"/>
              </a:rPr>
              <a:t>PROJECT SUPERVISOR</a:t>
            </a:r>
            <a:endParaRPr lang="en-US" sz="2800" b="1" dirty="0">
              <a:solidFill>
                <a:schemeClr val="bg1"/>
              </a:solidFill>
              <a:latin typeface="Cambria"/>
              <a:cs typeface="Aharoni"/>
            </a:endParaRPr>
          </a:p>
          <a:p>
            <a:r>
              <a:rPr lang="en-US" sz="2800" dirty="0">
                <a:solidFill>
                  <a:schemeClr val="bg1"/>
                </a:solidFill>
                <a:latin typeface="Cambria"/>
                <a:cs typeface="Aharoni"/>
              </a:rPr>
              <a:t>NAFIS IRTIZA TRIPTO</a:t>
            </a:r>
          </a:p>
          <a:p>
            <a:r>
              <a:rPr lang="en-US" sz="2800" dirty="0">
                <a:solidFill>
                  <a:schemeClr val="bg1"/>
                </a:solidFill>
                <a:latin typeface="Cambria"/>
                <a:cs typeface="Aharoni"/>
              </a:rPr>
              <a:t>LECTURER </a:t>
            </a:r>
          </a:p>
          <a:p>
            <a:r>
              <a:rPr lang="en-US" sz="2800" dirty="0">
                <a:solidFill>
                  <a:schemeClr val="bg1"/>
                </a:solidFill>
                <a:latin typeface="Cambria"/>
                <a:cs typeface="Aharoni"/>
              </a:rPr>
              <a:t>DEPT of CSE, BUET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A802610-68C7-4B91-AB4C-6DE98719F758}"/>
              </a:ext>
            </a:extLst>
          </p:cNvPr>
          <p:cNvSpPr txBox="1"/>
          <p:nvPr/>
        </p:nvSpPr>
        <p:spPr>
          <a:xfrm>
            <a:off x="6831807" y="3248025"/>
            <a:ext cx="5017291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mbria"/>
                <a:cs typeface="Times New Roman"/>
              </a:rPr>
              <a:t>PRESENTED BY</a:t>
            </a:r>
          </a:p>
          <a:p>
            <a:r>
              <a:rPr lang="en-US" sz="2800" dirty="0">
                <a:solidFill>
                  <a:schemeClr val="bg1"/>
                </a:solidFill>
                <a:latin typeface="Cambria"/>
                <a:cs typeface="Times New Roman"/>
              </a:rPr>
              <a:t>FATIMA NAWMI    1705093</a:t>
            </a:r>
          </a:p>
          <a:p>
            <a:r>
              <a:rPr lang="en-US" sz="2800" dirty="0">
                <a:solidFill>
                  <a:schemeClr val="bg1"/>
                </a:solidFill>
                <a:latin typeface="Cambria"/>
                <a:cs typeface="Times New Roman"/>
              </a:rPr>
              <a:t>NAZMUL TAKBIR  1705103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66104F5-DC61-49C3-85D0-7823107F6B74}"/>
              </a:ext>
            </a:extLst>
          </p:cNvPr>
          <p:cNvSpPr txBox="1"/>
          <p:nvPr/>
        </p:nvSpPr>
        <p:spPr>
          <a:xfrm>
            <a:off x="8891587" y="688180"/>
            <a:ext cx="286226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mbria"/>
              </a:rPr>
              <a:t>Group : 03</a:t>
            </a:r>
          </a:p>
          <a:p>
            <a:r>
              <a:rPr lang="en-US" sz="2400" b="1" dirty="0">
                <a:solidFill>
                  <a:schemeClr val="bg1"/>
                </a:solidFill>
                <a:latin typeface="Cambria"/>
              </a:rPr>
              <a:t>Lab section : B2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0309606-E7E1-47D1-951C-871856E7212B}"/>
              </a:ext>
            </a:extLst>
          </p:cNvPr>
          <p:cNvSpPr txBox="1"/>
          <p:nvPr/>
        </p:nvSpPr>
        <p:spPr>
          <a:xfrm>
            <a:off x="1055077" y="422031"/>
            <a:ext cx="709246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/>
              <a:t>ORDER_TOTAL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9B655E8-1802-4093-8DCD-B5C02A07A684}"/>
              </a:ext>
            </a:extLst>
          </p:cNvPr>
          <p:cNvSpPr txBox="1"/>
          <p:nvPr/>
        </p:nvSpPr>
        <p:spPr>
          <a:xfrm>
            <a:off x="1055077" y="1441938"/>
            <a:ext cx="10269415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/>
              <a:t>Given ORDER_ID, calculates the total amount payable for that order.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/>
              <a:t>Chooses appropriate price of product according to the order placement date.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/>
              <a:t>Chooses appropriate discount percentage according to the order placement date and quantity ordered.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1543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23895BB-5341-42B3-8BFF-5BB62676FC0C}"/>
              </a:ext>
            </a:extLst>
          </p:cNvPr>
          <p:cNvSpPr txBox="1"/>
          <p:nvPr/>
        </p:nvSpPr>
        <p:spPr>
          <a:xfrm>
            <a:off x="1144044" y="507304"/>
            <a:ext cx="681415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Univers"/>
                <a:cs typeface="Times New Roman"/>
              </a:rPr>
              <a:t>HAVERSINE </a:t>
            </a:r>
            <a:r>
              <a:rPr lang="en-US" sz="3200" b="1"/>
              <a:t>Function</a:t>
            </a:r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4CFBA62-634D-496B-9526-DF532FB92445}"/>
              </a:ext>
            </a:extLst>
          </p:cNvPr>
          <p:cNvSpPr txBox="1"/>
          <p:nvPr/>
        </p:nvSpPr>
        <p:spPr>
          <a:xfrm>
            <a:off x="1140782" y="1527001"/>
            <a:ext cx="10571966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/>
              <a:t>Due to time shortage and billing related issues, we could not make use of the Google Maps API.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/>
              <a:t>Instead, we used the </a:t>
            </a:r>
            <a:r>
              <a:rPr lang="en-US" sz="2400" b="1"/>
              <a:t>HAVERSINE </a:t>
            </a:r>
            <a:r>
              <a:rPr lang="en-US" sz="2400"/>
              <a:t>formula to calculate the distance a delivery guy would need to travel to deliver a product – given the locations of the buyer, seller and the delivery guy.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/>
              <a:t>Delivery guy is assigned such that the distance travelled is least.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1284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69EEE26-A98B-4A90-84A3-0742879D53DA}"/>
              </a:ext>
            </a:extLst>
          </p:cNvPr>
          <p:cNvSpPr txBox="1"/>
          <p:nvPr/>
        </p:nvSpPr>
        <p:spPr>
          <a:xfrm>
            <a:off x="862208" y="465551"/>
            <a:ext cx="10780733" cy="51398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We used two </a:t>
            </a:r>
            <a:r>
              <a:rPr lang="en-US" sz="2400"/>
              <a:t>more PL SQL Functions to make our queries more readable.</a:t>
            </a:r>
          </a:p>
          <a:p>
            <a:endParaRPr lang="en-US" sz="3200" dirty="0"/>
          </a:p>
          <a:p>
            <a:r>
              <a:rPr lang="en-US" sz="3200" b="1">
                <a:ea typeface="+mn-lt"/>
                <a:cs typeface="+mn-lt"/>
              </a:rPr>
              <a:t>AVG_RATING Function</a:t>
            </a:r>
            <a:r>
              <a:rPr lang="en-US" sz="3200" b="1" dirty="0">
                <a:ea typeface="+mn-lt"/>
                <a:cs typeface="+mn-lt"/>
              </a:rPr>
              <a:t/>
            </a:r>
            <a:br>
              <a:rPr lang="en-US" sz="3200" b="1" dirty="0">
                <a:ea typeface="+mn-lt"/>
                <a:cs typeface="+mn-lt"/>
              </a:rPr>
            </a:br>
            <a:endParaRPr lang="en-US" sz="3200" b="1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400"/>
              <a:t>Given the product ID and seller ID returns the average user rating for that product</a:t>
            </a:r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endParaRPr lang="en-US" sz="2400" dirty="0"/>
          </a:p>
          <a:p>
            <a:r>
              <a:rPr lang="en-US" sz="3200" b="1">
                <a:ea typeface="+mn-lt"/>
                <a:cs typeface="+mn-lt"/>
              </a:rPr>
              <a:t>MAX_DISCOUNT  Function</a:t>
            </a:r>
          </a:p>
          <a:p>
            <a:endParaRPr lang="en-US" sz="3200" b="1" dirty="0"/>
          </a:p>
          <a:p>
            <a:pPr marL="457200" indent="-457200">
              <a:buFont typeface="Arial"/>
              <a:buChar char="•"/>
            </a:pPr>
            <a:r>
              <a:rPr lang="en-US" sz="2400"/>
              <a:t>Returns the maximum percentage discount available for a product on a given date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36667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B027B6A-53F2-4C66-B835-8596610E0C75}"/>
              </a:ext>
            </a:extLst>
          </p:cNvPr>
          <p:cNvSpPr txBox="1"/>
          <p:nvPr/>
        </p:nvSpPr>
        <p:spPr>
          <a:xfrm>
            <a:off x="3438525" y="2652712"/>
            <a:ext cx="708897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200" dirty="0">
                <a:latin typeface="Ink Free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9565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3B67F09-75B3-4462-A21B-ECBF40B0991F}"/>
              </a:ext>
            </a:extLst>
          </p:cNvPr>
          <p:cNvSpPr txBox="1"/>
          <p:nvPr/>
        </p:nvSpPr>
        <p:spPr>
          <a:xfrm>
            <a:off x="2009775" y="700087"/>
            <a:ext cx="691038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/>
              <a:t>Key Parts of the Project</a:t>
            </a:r>
            <a:endParaRPr lang="en-US" sz="4000" b="1" dirty="0"/>
          </a:p>
        </p:txBody>
      </p:sp>
      <p:pic>
        <p:nvPicPr>
          <p:cNvPr id="4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0A26F74F-8620-4B38-B963-97323EA81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307" y="1718596"/>
            <a:ext cx="8565355" cy="475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8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xmlns="" id="{F44AA333-5B44-4D36-B9FF-0D5C0A823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40" y="166280"/>
            <a:ext cx="11291881" cy="669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0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49F9148-6409-4886-AB6F-ECBA1CEE5BB7}"/>
              </a:ext>
            </a:extLst>
          </p:cNvPr>
          <p:cNvSpPr txBox="1"/>
          <p:nvPr/>
        </p:nvSpPr>
        <p:spPr>
          <a:xfrm>
            <a:off x="1237989" y="382044"/>
            <a:ext cx="1024484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/>
              <a:t>Frameworks and Technologi</a:t>
            </a:r>
            <a:r>
              <a:rPr lang="en-US" sz="4000" b="1"/>
              <a:t>es Used</a:t>
            </a:r>
            <a:endParaRPr lang="en-US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A6AA1C8-23B7-422A-B6BD-5AED37D42BE6}"/>
              </a:ext>
            </a:extLst>
          </p:cNvPr>
          <p:cNvSpPr txBox="1"/>
          <p:nvPr/>
        </p:nvSpPr>
        <p:spPr>
          <a:xfrm>
            <a:off x="1237989" y="1634647"/>
            <a:ext cx="1045714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/>
              <a:t>Database </a:t>
            </a:r>
            <a:r>
              <a:rPr lang="en-US" sz="2200"/>
              <a:t>:</a:t>
            </a:r>
            <a:r>
              <a:rPr lang="en-US" dirty="0"/>
              <a:t> </a:t>
            </a:r>
            <a:r>
              <a:rPr lang="en-US" sz="2800"/>
              <a:t>Oracle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r>
              <a:rPr lang="en-US" sz="2200" b="1"/>
              <a:t>Backend </a:t>
            </a:r>
            <a:r>
              <a:rPr lang="en-US" sz="2200"/>
              <a:t>:</a:t>
            </a:r>
            <a:r>
              <a:rPr lang="en-US" dirty="0"/>
              <a:t> </a:t>
            </a:r>
            <a:r>
              <a:rPr lang="en-US" sz="2800"/>
              <a:t>Django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r>
              <a:rPr lang="en-US" sz="2200" b="1"/>
              <a:t>Frontend </a:t>
            </a:r>
            <a:r>
              <a:rPr lang="en-US" sz="2200"/>
              <a:t>:</a:t>
            </a:r>
            <a:r>
              <a:rPr lang="en-US" dirty="0"/>
              <a:t> </a:t>
            </a:r>
            <a:r>
              <a:rPr lang="en-US" sz="2800"/>
              <a:t>Bootstrap, Javascript with AJAX</a:t>
            </a:r>
          </a:p>
          <a:p>
            <a:endParaRPr lang="en-US" sz="2200" dirty="0"/>
          </a:p>
          <a:p>
            <a:r>
              <a:rPr lang="en-US" sz="2200" b="1">
                <a:ea typeface="+mn-lt"/>
                <a:cs typeface="+mn-lt"/>
              </a:rPr>
              <a:t>cx_Oracle </a:t>
            </a:r>
            <a:r>
              <a:rPr lang="en-US" sz="2200">
                <a:ea typeface="+mn-lt"/>
                <a:cs typeface="+mn-lt"/>
              </a:rPr>
              <a:t>module was used as the Python interface for the Oracle Database</a:t>
            </a:r>
          </a:p>
          <a:p>
            <a:endParaRPr lang="en-US" sz="2400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b="1"/>
              <a:t>NB: </a:t>
            </a:r>
            <a:r>
              <a:rPr lang="en-US"/>
              <a:t>As per the project requirement, we </a:t>
            </a:r>
            <a:r>
              <a:rPr lang="en-US" b="1"/>
              <a:t>did not make use of the Django ORM</a:t>
            </a:r>
            <a:r>
              <a:rPr lang="en-US"/>
              <a:t>, but rather wrote </a:t>
            </a:r>
            <a:r>
              <a:rPr lang="en-US" b="1"/>
              <a:t>raw SQL queries</a:t>
            </a:r>
            <a:r>
              <a:rPr lang="en-US"/>
              <a:t>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2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F124454-2A34-4D47-ABAC-A447257FEB5F}"/>
              </a:ext>
            </a:extLst>
          </p:cNvPr>
          <p:cNvSpPr txBox="1"/>
          <p:nvPr/>
        </p:nvSpPr>
        <p:spPr>
          <a:xfrm>
            <a:off x="1123167" y="371605"/>
            <a:ext cx="1059284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/>
              <a:t>Usage of PL SQL</a:t>
            </a:r>
            <a:endParaRPr lang="en-US" sz="3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C2B5341-E2B3-4BF7-AC51-623FC7F77E00}"/>
              </a:ext>
            </a:extLst>
          </p:cNvPr>
          <p:cNvSpPr txBox="1"/>
          <p:nvPr/>
        </p:nvSpPr>
        <p:spPr>
          <a:xfrm>
            <a:off x="1123167" y="1724738"/>
            <a:ext cx="8475783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1 PL SQL stored procedure</a:t>
            </a:r>
            <a:endParaRPr lang="en-US" sz="2800" dirty="0"/>
          </a:p>
          <a:p>
            <a:pPr marL="285750" indent="-285750">
              <a:buFont typeface="Arial"/>
              <a:buChar char="•"/>
            </a:pPr>
            <a:endParaRPr lang="en-US" sz="2800" dirty="0"/>
          </a:p>
          <a:p>
            <a:pPr marL="285750" indent="-285750">
              <a:buFont typeface="Arial"/>
              <a:buChar char="•"/>
            </a:pPr>
            <a:r>
              <a:rPr lang="en-US" sz="2800"/>
              <a:t>6 PL SQL functions</a:t>
            </a:r>
            <a:endParaRPr lang="en-US" sz="2800" dirty="0"/>
          </a:p>
          <a:p>
            <a:pPr marL="285750" indent="-285750">
              <a:buFont typeface="Arial"/>
              <a:buChar char="•"/>
            </a:pPr>
            <a:endParaRPr lang="en-US" sz="2800" dirty="0"/>
          </a:p>
          <a:p>
            <a:pPr marL="285750" indent="-285750">
              <a:buFont typeface="Arial"/>
              <a:buChar char="•"/>
            </a:pPr>
            <a:r>
              <a:rPr lang="en-US" sz="2800"/>
              <a:t>1 Trigger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7831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4259912-E529-45BA-8256-DD020FEA7079}"/>
              </a:ext>
            </a:extLst>
          </p:cNvPr>
          <p:cNvSpPr txBox="1"/>
          <p:nvPr/>
        </p:nvSpPr>
        <p:spPr>
          <a:xfrm>
            <a:off x="1137138" y="480646"/>
            <a:ext cx="708073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ea typeface="+mn-lt"/>
                <a:cs typeface="+mn-lt"/>
              </a:rPr>
              <a:t>ADD_ITEM  Procedure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E111D5-D407-42F8-9FBA-766C8FBB73DD}"/>
              </a:ext>
            </a:extLst>
          </p:cNvPr>
          <p:cNvSpPr txBox="1"/>
          <p:nvPr/>
        </p:nvSpPr>
        <p:spPr>
          <a:xfrm>
            <a:off x="1139337" y="1467583"/>
            <a:ext cx="9765323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/>
              <a:t>When seller adds new product, multiple DML statements make insertions in different tables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/>
              <a:t>        Product Table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/>
              <a:t>        Product Features Table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/>
              <a:t>        Product Pictures Table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/>
              <a:t>Wrapping all these DML statements inside a PL SQL procedure, using SAVEPOINT and ROLLBACK where needed, makes the entire process </a:t>
            </a:r>
            <a:r>
              <a:rPr lang="en-US" sz="2400" b="1"/>
              <a:t>atomic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434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CD1CE39-6648-494F-BC54-8D984B484173}"/>
              </a:ext>
            </a:extLst>
          </p:cNvPr>
          <p:cNvSpPr txBox="1"/>
          <p:nvPr/>
        </p:nvSpPr>
        <p:spPr>
          <a:xfrm>
            <a:off x="1254369" y="550984"/>
            <a:ext cx="8417168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ea typeface="+mn-lt"/>
                <a:cs typeface="+mn-lt"/>
              </a:rPr>
              <a:t>STRING_SIMILARITY Function</a:t>
            </a:r>
          </a:p>
          <a:p>
            <a:endParaRPr 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E79159C-A743-458C-B5A6-D91382C6F739}"/>
              </a:ext>
            </a:extLst>
          </p:cNvPr>
          <p:cNvSpPr txBox="1"/>
          <p:nvPr/>
        </p:nvSpPr>
        <p:spPr>
          <a:xfrm>
            <a:off x="1254369" y="1711569"/>
            <a:ext cx="10163907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/>
              <a:t>Used to produce </a:t>
            </a:r>
            <a:r>
              <a:rPr lang="en-US" sz="2400" b="1"/>
              <a:t>product search results </a:t>
            </a:r>
            <a:r>
              <a:rPr lang="en-US" sz="2400"/>
              <a:t>based on </a:t>
            </a:r>
            <a:r>
              <a:rPr lang="en-US" sz="2400" b="1"/>
              <a:t>search string </a:t>
            </a:r>
            <a:r>
              <a:rPr lang="en-US" sz="2400"/>
              <a:t>from </a:t>
            </a:r>
            <a:r>
              <a:rPr lang="en-US" sz="2400" dirty="0"/>
              <a:t>user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/>
              <a:t>Each word of </a:t>
            </a:r>
            <a:r>
              <a:rPr lang="en-US" sz="2400" b="1"/>
              <a:t>search string </a:t>
            </a:r>
            <a:r>
              <a:rPr lang="en-US" sz="2400"/>
              <a:t>is compared with each word of </a:t>
            </a:r>
            <a:r>
              <a:rPr lang="en-US" sz="2400" b="1"/>
              <a:t>product name </a:t>
            </a:r>
            <a:r>
              <a:rPr lang="en-US" sz="2400"/>
              <a:t>and </a:t>
            </a:r>
            <a:r>
              <a:rPr lang="en-US" sz="2400" b="1"/>
              <a:t>seller name </a:t>
            </a:r>
            <a:r>
              <a:rPr lang="en-US" sz="2400"/>
              <a:t>and a </a:t>
            </a:r>
            <a:r>
              <a:rPr lang="en-US" sz="2400" b="1"/>
              <a:t>similarity score </a:t>
            </a:r>
            <a:r>
              <a:rPr lang="en-US" sz="2400"/>
              <a:t>is calculated using Oracle's built-in </a:t>
            </a:r>
            <a:r>
              <a:rPr lang="en-US" sz="2400" b="1"/>
              <a:t>edit-distance algorithm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b="1" dirty="0"/>
          </a:p>
          <a:p>
            <a:pPr marL="285750" indent="-285750">
              <a:buFont typeface="Arial"/>
              <a:buChar char="•"/>
            </a:pPr>
            <a:r>
              <a:rPr lang="en-US" sz="2400"/>
              <a:t>Helps us return valid search results even if there was a </a:t>
            </a:r>
            <a:r>
              <a:rPr lang="en-US" sz="2400" b="1"/>
              <a:t>typo </a:t>
            </a:r>
            <a:r>
              <a:rPr lang="en-US" sz="2400"/>
              <a:t>from the end of the user. 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/>
              <a:t>Search results are ranked according to the </a:t>
            </a:r>
            <a:r>
              <a:rPr lang="en-US" sz="2400" b="1"/>
              <a:t>similarity score </a:t>
            </a:r>
            <a:r>
              <a:rPr lang="en-US" sz="2400"/>
              <a:t>to show more relevant results at the top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1711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E62098A-96F0-4C39-99FE-F80174FAD015}"/>
              </a:ext>
            </a:extLst>
          </p:cNvPr>
          <p:cNvSpPr txBox="1"/>
          <p:nvPr/>
        </p:nvSpPr>
        <p:spPr>
          <a:xfrm>
            <a:off x="1125415" y="515815"/>
            <a:ext cx="835855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/>
              <a:t>Wallet Balance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EF585D2-B829-4B2E-8C2B-CF8A467FCF37}"/>
              </a:ext>
            </a:extLst>
          </p:cNvPr>
          <p:cNvSpPr txBox="1"/>
          <p:nvPr/>
        </p:nvSpPr>
        <p:spPr>
          <a:xfrm>
            <a:off x="1127613" y="1713767"/>
            <a:ext cx="10691446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/>
              <a:t>Given Customer ID or Seller ID returns the wallet balance of that Customer or Seller respectively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/>
              <a:t>For Customer, all Purchase Orders, Return Order and Wallet Recharges are considered.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/>
              <a:t>For Seller, all Purchase Orders, Return Orders, Advertisement Purchases, Wallet Recharges and Wallet Withdrawals are </a:t>
            </a:r>
            <a:r>
              <a:rPr lang="en-US" sz="2400" smtClean="0"/>
              <a:t>considered</a:t>
            </a:r>
            <a:r>
              <a:rPr lang="en-US" sz="240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535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25F601E-7D41-475C-8F25-ADEBCC3697A2}"/>
              </a:ext>
            </a:extLst>
          </p:cNvPr>
          <p:cNvSpPr txBox="1"/>
          <p:nvPr/>
        </p:nvSpPr>
        <p:spPr>
          <a:xfrm>
            <a:off x="1125415" y="445477"/>
            <a:ext cx="805375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/>
              <a:t>PRICE_TRIGGER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75F8B03-64FA-4DF4-B7CA-75015A10BAEF}"/>
              </a:ext>
            </a:extLst>
          </p:cNvPr>
          <p:cNvSpPr txBox="1"/>
          <p:nvPr/>
        </p:nvSpPr>
        <p:spPr>
          <a:xfrm>
            <a:off x="1127613" y="1526198"/>
            <a:ext cx="10574214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Problem: </a:t>
            </a: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/>
              <a:t>User Orders Item seeing a particular price for a product</a:t>
            </a:r>
          </a:p>
          <a:p>
            <a:pPr marL="285750" indent="-285750">
              <a:buFont typeface="Arial"/>
              <a:buChar char="•"/>
            </a:pPr>
            <a:r>
              <a:rPr lang="en-US" sz="2400"/>
              <a:t>Before delivery date, the price was changed by the seller.</a:t>
            </a:r>
          </a:p>
          <a:p>
            <a:pPr marL="285750" indent="-285750">
              <a:buFont typeface="Arial"/>
              <a:buChar char="•"/>
            </a:pPr>
            <a:r>
              <a:rPr lang="en-US" sz="2400"/>
              <a:t>At delivery time, the amount payable is inconsistent with what the user was originally shown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684CA1E-6777-47F2-88D0-9C76B0D1E53F}"/>
              </a:ext>
            </a:extLst>
          </p:cNvPr>
          <p:cNvSpPr txBox="1"/>
          <p:nvPr/>
        </p:nvSpPr>
        <p:spPr>
          <a:xfrm>
            <a:off x="1129812" y="4048857"/>
            <a:ext cx="1072661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/>
              <a:t>Solution:</a:t>
            </a:r>
          </a:p>
          <a:p>
            <a:pPr marL="342900" indent="-342900">
              <a:buFont typeface="Arial"/>
              <a:buChar char="•"/>
            </a:pPr>
            <a:r>
              <a:rPr lang="en-US" sz="2400"/>
              <a:t>Each time price of a product is updated by a seller, a Trigger stores the </a:t>
            </a:r>
            <a:r>
              <a:rPr lang="en-US" sz="2400" b="1"/>
              <a:t>previous price </a:t>
            </a:r>
            <a:r>
              <a:rPr lang="en-US" sz="2400"/>
              <a:t>and its </a:t>
            </a:r>
            <a:r>
              <a:rPr lang="en-US" sz="2400" b="1"/>
              <a:t>date validity range</a:t>
            </a:r>
            <a:r>
              <a:rPr lang="en-US" sz="2400"/>
              <a:t> in a </a:t>
            </a:r>
            <a:r>
              <a:rPr lang="en-US" sz="2400" b="1"/>
              <a:t>PRODUCT_HISTORY </a:t>
            </a:r>
            <a:r>
              <a:rPr lang="en-US" sz="2400" dirty="0"/>
              <a:t>table.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530425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Shoji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317</Words>
  <Application>Microsoft Office PowerPoint</Application>
  <PresentationFormat>Custom</PresentationFormat>
  <Paragraphs>74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GradientVTI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ismail - [2010]</cp:lastModifiedBy>
  <cp:revision>721</cp:revision>
  <dcterms:created xsi:type="dcterms:W3CDTF">2020-09-23T18:17:11Z</dcterms:created>
  <dcterms:modified xsi:type="dcterms:W3CDTF">2020-12-12T09:08:11Z</dcterms:modified>
</cp:coreProperties>
</file>