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F2E3-038A-D2F4-8F83-C2FC72FE1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2A059-58AC-BCAA-09EB-D251BD9F2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99526-50AD-6E73-2AE7-5FFC1957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0CC3B-506C-EF5B-9181-F3DF3AD2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E8201-0EFA-C4B8-2DA2-D9B1A137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9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16E0-07EA-0D20-A158-0509BD76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F3231-378C-68BD-0277-6BE6722B3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AB861-CC98-9A21-C9B4-71BE08F6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2451-406D-91A6-8D10-A20E74E1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28AD8-EA10-7B70-655B-DEC8474C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8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36A97-A068-7058-0DE3-80072D658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BA1B0-57A4-A891-406E-63A12DADF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3B944-7C3A-23AB-3970-826611DF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5FCB4-8162-A145-6BD7-F35B93CD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EA9EE-0B59-64CE-8CB0-7A365330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1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645E-790B-BC61-B9B5-ADFEBE4D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1271-DE76-A5C4-5837-AF824683A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CDD6A-7723-6006-19B6-4EB7E6C3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CDED9-6617-B701-E950-1B879F9D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B0AE9-6D02-0DA0-0FCF-BC7445B4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D871-D8C2-987B-EE20-2827E0CE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490B9-486E-0230-AA79-30C47CF5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44D37-A276-5F5E-F8F0-BD2B2882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2B097-2088-DE35-5106-DEF976C1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7A211-C112-361B-A768-DB19372D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2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F265-6CF7-02BC-D11E-D851BD0A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5FEC8-5FC6-1EEA-71EF-FE22053BB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61742-06F7-221D-3668-F33EFB70D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8E8B7-8B84-D522-DB41-8E512C1E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99168-D5BC-129B-2C71-7B8E6281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08712-F72A-1EA5-B274-B1A8AD5E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5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B3A2-C085-5061-4D9E-37BFFED1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62DB6-60DA-5FC9-7B85-E67FD2E7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A55D2-D5E9-E95B-1C53-34B5F2E74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38229-9F0E-53AF-715B-BCFF6C521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4293D-A35C-C60C-600F-E0A081EDF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F111A-B711-5977-5F14-16920EAD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1AABD-108A-99D0-BC3C-5CF09D97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31343-2746-5E57-4ABF-ABC15045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0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1EF0-6676-7C93-FC83-A92322E7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AA293-E67C-EEF8-E618-0D0BC299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69153-35F1-7D75-B5EF-75971BB4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F54CE-639E-3123-7E98-03BD0AE7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5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B2C9A-38ED-8E6B-2173-76E2193E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E2DBF-6537-CB49-4158-CC461770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7D1D4-59D9-905E-3F98-753C51E0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1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15A1-BEB4-1646-FDE1-16D773CF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9E50-BAE2-A3C7-F18E-3BB3761E1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36F71-3052-DC04-FB97-685956330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90FE0-DE0C-7C2C-D0BD-42DBED17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D3EF2-7A38-70D2-42D1-C0F3353E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C8FF1-3356-87AC-407C-A57F4F69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2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5A3A-29C5-1077-2B45-A6B09ACF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08CBE-B6FA-066C-25D3-F50EC691A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818F1-C81D-8499-DF30-6646D7434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DEE3-B064-B146-9017-89D6D48A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3A85-C92D-446E-8C00-3DD7023856C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F92F8-B1FC-75AC-1AC9-6D315296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168EF-2616-D750-3E93-6ABF4F0F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C1A47-C261-15D2-1611-258AA218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84CAA-CCCE-8F08-CB76-C3F688D65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FB829-384E-59B0-C491-F66FB21F1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23A85-C92D-446E-8C00-3DD7023856C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B94E2-5391-1733-382D-AEB593902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5C87C-AE25-D520-2FDF-C1AC0D347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3A279-D450-449C-8E3D-491C5BC4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9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4.svg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3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A5AB7AB-1900-124B-5017-5C9AF4F97AF7}"/>
              </a:ext>
            </a:extLst>
          </p:cNvPr>
          <p:cNvGrpSpPr/>
          <p:nvPr/>
        </p:nvGrpSpPr>
        <p:grpSpPr>
          <a:xfrm>
            <a:off x="1848678" y="1123949"/>
            <a:ext cx="7991062" cy="4000500"/>
            <a:chOff x="1848678" y="1123949"/>
            <a:chExt cx="7991062" cy="40005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40063D5-F806-24CA-90EC-EB69E09374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6497" r="52579"/>
            <a:stretch/>
          </p:blipFill>
          <p:spPr>
            <a:xfrm>
              <a:off x="1848678" y="1123949"/>
              <a:ext cx="3995531" cy="400050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C4037F23-F067-B0B0-D9E2-DACD09AF26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9865" r="8329"/>
            <a:stretch/>
          </p:blipFill>
          <p:spPr>
            <a:xfrm>
              <a:off x="5844209" y="1123949"/>
              <a:ext cx="3995531" cy="400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288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27613-C22E-2C7B-97B6-CEBDD178C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D79A79F-78F3-0BE4-014B-E893F3EDCE54}"/>
              </a:ext>
            </a:extLst>
          </p:cNvPr>
          <p:cNvGrpSpPr/>
          <p:nvPr/>
        </p:nvGrpSpPr>
        <p:grpSpPr>
          <a:xfrm>
            <a:off x="0" y="193165"/>
            <a:ext cx="12192000" cy="6100227"/>
            <a:chOff x="0" y="193165"/>
            <a:chExt cx="12192000" cy="6100227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32A833F-0B29-EDAB-9DF4-B99BE1EDA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0" y="193165"/>
              <a:ext cx="12192000" cy="6100227"/>
            </a:xfrm>
            <a:prstGeom prst="rect">
              <a:avLst/>
            </a:prstGeom>
          </p:spPr>
        </p:pic>
        <p:grpSp>
          <p:nvGrpSpPr>
            <p:cNvPr id="103" name="Group 102" descr="\documentclass{article}&#10;\usepackage{amsmath}&#10;\usepackage{amssymb}&#10;\usepackage{bm}&#10;\pagestyle{empty}&#10;\usepackage{xcolor}&#10;\begin{document}&#10;&#10;$\tau_1$&#10;&#10;&#10;&#10;\end{document}" title="IguanaTex Vector Display">
              <a:extLst>
                <a:ext uri="{FF2B5EF4-FFF2-40B4-BE49-F238E27FC236}">
                  <a16:creationId xmlns:a16="http://schemas.microsoft.com/office/drawing/2014/main" id="{9F1B0E72-32D3-33DF-13D6-95B2952FCE1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2285534" y="3289225"/>
              <a:ext cx="232123" cy="176426"/>
              <a:chOff x="5503573" y="5451740"/>
              <a:chExt cx="232123" cy="176426"/>
            </a:xfrm>
            <a:solidFill>
              <a:srgbClr val="FF0000"/>
            </a:solidFill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52C40F8-B0CF-9FD2-1894-D14283F0199D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5503573" y="5451740"/>
                <a:ext cx="151564" cy="134521"/>
              </a:xfrm>
              <a:custGeom>
                <a:avLst/>
                <a:gdLst>
                  <a:gd name="connsiteX0" fmla="*/ 83688 w 151564"/>
                  <a:gd name="connsiteY0" fmla="*/ 17675 h 134521"/>
                  <a:gd name="connsiteX1" fmla="*/ 136297 w 151564"/>
                  <a:gd name="connsiteY1" fmla="*/ 17675 h 134521"/>
                  <a:gd name="connsiteX2" fmla="*/ 151642 w 151564"/>
                  <a:gd name="connsiteY2" fmla="*/ 7351 h 134521"/>
                  <a:gd name="connsiteX3" fmla="*/ 139116 w 151564"/>
                  <a:gd name="connsiteY3" fmla="*/ 63 h 134521"/>
                  <a:gd name="connsiteX4" fmla="*/ 51433 w 151564"/>
                  <a:gd name="connsiteY4" fmla="*/ 63 h 134521"/>
                  <a:gd name="connsiteX5" fmla="*/ 19179 w 151564"/>
                  <a:gd name="connsiteY5" fmla="*/ 14335 h 134521"/>
                  <a:gd name="connsiteX6" fmla="*/ 77 w 151564"/>
                  <a:gd name="connsiteY6" fmla="*/ 41664 h 134521"/>
                  <a:gd name="connsiteX7" fmla="*/ 3835 w 151564"/>
                  <a:gd name="connsiteY7" fmla="*/ 44701 h 134521"/>
                  <a:gd name="connsiteX8" fmla="*/ 8845 w 151564"/>
                  <a:gd name="connsiteY8" fmla="*/ 41057 h 134521"/>
                  <a:gd name="connsiteX9" fmla="*/ 48615 w 151564"/>
                  <a:gd name="connsiteY9" fmla="*/ 17675 h 134521"/>
                  <a:gd name="connsiteX10" fmla="*/ 74607 w 151564"/>
                  <a:gd name="connsiteY10" fmla="*/ 17675 h 134521"/>
                  <a:gd name="connsiteX11" fmla="*/ 43918 w 151564"/>
                  <a:gd name="connsiteY11" fmla="*/ 115150 h 134521"/>
                  <a:gd name="connsiteX12" fmla="*/ 40786 w 151564"/>
                  <a:gd name="connsiteY12" fmla="*/ 126386 h 134521"/>
                  <a:gd name="connsiteX13" fmla="*/ 49868 w 151564"/>
                  <a:gd name="connsiteY13" fmla="*/ 134585 h 134521"/>
                  <a:gd name="connsiteX14" fmla="*/ 62707 w 151564"/>
                  <a:gd name="connsiteY14" fmla="*/ 121527 h 134521"/>
                  <a:gd name="connsiteX15" fmla="*/ 83688 w 151564"/>
                  <a:gd name="connsiteY15" fmla="*/ 17675 h 13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1564" h="134521">
                    <a:moveTo>
                      <a:pt x="83688" y="17675"/>
                    </a:moveTo>
                    <a:lnTo>
                      <a:pt x="136297" y="17675"/>
                    </a:lnTo>
                    <a:cubicBezTo>
                      <a:pt x="140368" y="17675"/>
                      <a:pt x="151642" y="17675"/>
                      <a:pt x="151642" y="7351"/>
                    </a:cubicBezTo>
                    <a:cubicBezTo>
                      <a:pt x="151642" y="63"/>
                      <a:pt x="145066" y="63"/>
                      <a:pt x="139116" y="63"/>
                    </a:cubicBezTo>
                    <a:lnTo>
                      <a:pt x="51433" y="63"/>
                    </a:lnTo>
                    <a:cubicBezTo>
                      <a:pt x="45170" y="63"/>
                      <a:pt x="32958" y="63"/>
                      <a:pt x="19179" y="14335"/>
                    </a:cubicBezTo>
                    <a:cubicBezTo>
                      <a:pt x="8845" y="25267"/>
                      <a:pt x="77" y="39842"/>
                      <a:pt x="77" y="41664"/>
                    </a:cubicBezTo>
                    <a:cubicBezTo>
                      <a:pt x="77" y="41968"/>
                      <a:pt x="77" y="44701"/>
                      <a:pt x="3835" y="44701"/>
                    </a:cubicBezTo>
                    <a:cubicBezTo>
                      <a:pt x="6340" y="44701"/>
                      <a:pt x="6966" y="43486"/>
                      <a:pt x="8845" y="41057"/>
                    </a:cubicBezTo>
                    <a:cubicBezTo>
                      <a:pt x="24189" y="17675"/>
                      <a:pt x="42039" y="17675"/>
                      <a:pt x="48615" y="17675"/>
                    </a:cubicBezTo>
                    <a:lnTo>
                      <a:pt x="74607" y="17675"/>
                    </a:lnTo>
                    <a:lnTo>
                      <a:pt x="43918" y="115150"/>
                    </a:lnTo>
                    <a:cubicBezTo>
                      <a:pt x="42665" y="118794"/>
                      <a:pt x="40786" y="125171"/>
                      <a:pt x="40786" y="126386"/>
                    </a:cubicBezTo>
                    <a:cubicBezTo>
                      <a:pt x="40786" y="129726"/>
                      <a:pt x="42978" y="134585"/>
                      <a:pt x="49868" y="134585"/>
                    </a:cubicBezTo>
                    <a:cubicBezTo>
                      <a:pt x="60202" y="134585"/>
                      <a:pt x="61767" y="126082"/>
                      <a:pt x="62707" y="121527"/>
                    </a:cubicBezTo>
                    <a:lnTo>
                      <a:pt x="83688" y="17675"/>
                    </a:lnTo>
                    <a:close/>
                  </a:path>
                </a:pathLst>
              </a:custGeom>
              <a:grpFill/>
              <a:ln w="1309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5D5AC08C-B9B3-2AED-60C1-32526EA2A3AF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5655906" y="5487025"/>
                <a:ext cx="79790" cy="141141"/>
              </a:xfrm>
              <a:custGeom>
                <a:avLst/>
                <a:gdLst>
                  <a:gd name="connsiteX0" fmla="*/ 49622 w 79790"/>
                  <a:gd name="connsiteY0" fmla="*/ 6016 h 141141"/>
                  <a:gd name="connsiteX1" fmla="*/ 43045 w 79790"/>
                  <a:gd name="connsiteY1" fmla="*/ 64 h 141141"/>
                  <a:gd name="connsiteX2" fmla="*/ 81 w 79790"/>
                  <a:gd name="connsiteY2" fmla="*/ 13668 h 141141"/>
                  <a:gd name="connsiteX3" fmla="*/ 81 w 79790"/>
                  <a:gd name="connsiteY3" fmla="*/ 21321 h 141141"/>
                  <a:gd name="connsiteX4" fmla="*/ 31866 w 79790"/>
                  <a:gd name="connsiteY4" fmla="*/ 15369 h 141141"/>
                  <a:gd name="connsiteX5" fmla="*/ 31866 w 79790"/>
                  <a:gd name="connsiteY5" fmla="*/ 123776 h 141141"/>
                  <a:gd name="connsiteX6" fmla="*/ 9945 w 79790"/>
                  <a:gd name="connsiteY6" fmla="*/ 133554 h 141141"/>
                  <a:gd name="connsiteX7" fmla="*/ 1616 w 79790"/>
                  <a:gd name="connsiteY7" fmla="*/ 133554 h 141141"/>
                  <a:gd name="connsiteX8" fmla="*/ 1616 w 79790"/>
                  <a:gd name="connsiteY8" fmla="*/ 141206 h 141141"/>
                  <a:gd name="connsiteX9" fmla="*/ 40634 w 79790"/>
                  <a:gd name="connsiteY9" fmla="*/ 140356 h 141141"/>
                  <a:gd name="connsiteX10" fmla="*/ 79872 w 79790"/>
                  <a:gd name="connsiteY10" fmla="*/ 141206 h 141141"/>
                  <a:gd name="connsiteX11" fmla="*/ 79872 w 79790"/>
                  <a:gd name="connsiteY11" fmla="*/ 133554 h 141141"/>
                  <a:gd name="connsiteX12" fmla="*/ 71542 w 79790"/>
                  <a:gd name="connsiteY12" fmla="*/ 133554 h 141141"/>
                  <a:gd name="connsiteX13" fmla="*/ 49622 w 79790"/>
                  <a:gd name="connsiteY13" fmla="*/ 123776 h 141141"/>
                  <a:gd name="connsiteX14" fmla="*/ 49622 w 79790"/>
                  <a:gd name="connsiteY14" fmla="*/ 6016 h 141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9790" h="141141">
                    <a:moveTo>
                      <a:pt x="49622" y="6016"/>
                    </a:moveTo>
                    <a:cubicBezTo>
                      <a:pt x="49622" y="277"/>
                      <a:pt x="49183" y="64"/>
                      <a:pt x="43045" y="64"/>
                    </a:cubicBezTo>
                    <a:cubicBezTo>
                      <a:pt x="29016" y="13456"/>
                      <a:pt x="9069" y="13668"/>
                      <a:pt x="81" y="13668"/>
                    </a:cubicBezTo>
                    <a:lnTo>
                      <a:pt x="81" y="21321"/>
                    </a:lnTo>
                    <a:cubicBezTo>
                      <a:pt x="5342" y="21321"/>
                      <a:pt x="19810" y="21321"/>
                      <a:pt x="31866" y="15369"/>
                    </a:cubicBezTo>
                    <a:lnTo>
                      <a:pt x="31866" y="123776"/>
                    </a:lnTo>
                    <a:cubicBezTo>
                      <a:pt x="31866" y="130790"/>
                      <a:pt x="31866" y="133554"/>
                      <a:pt x="9945" y="133554"/>
                    </a:cubicBezTo>
                    <a:lnTo>
                      <a:pt x="1616" y="133554"/>
                    </a:lnTo>
                    <a:lnTo>
                      <a:pt x="1616" y="141206"/>
                    </a:lnTo>
                    <a:cubicBezTo>
                      <a:pt x="5561" y="140993"/>
                      <a:pt x="32523" y="140356"/>
                      <a:pt x="40634" y="140356"/>
                    </a:cubicBezTo>
                    <a:cubicBezTo>
                      <a:pt x="47429" y="140356"/>
                      <a:pt x="75049" y="140993"/>
                      <a:pt x="79872" y="141206"/>
                    </a:cubicBezTo>
                    <a:lnTo>
                      <a:pt x="79872" y="133554"/>
                    </a:lnTo>
                    <a:lnTo>
                      <a:pt x="71542" y="133554"/>
                    </a:lnTo>
                    <a:cubicBezTo>
                      <a:pt x="49622" y="133554"/>
                      <a:pt x="49622" y="130790"/>
                      <a:pt x="49622" y="123776"/>
                    </a:cubicBezTo>
                    <a:lnTo>
                      <a:pt x="49622" y="6016"/>
                    </a:lnTo>
                    <a:close/>
                  </a:path>
                </a:pathLst>
              </a:custGeom>
              <a:grpFill/>
              <a:ln w="1309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2" name="Group 111" descr="\documentclass{article}&#10;\usepackage{amsmath}&#10;\usepackage{amssymb}&#10;\usepackage{bm}&#10;\pagestyle{empty}&#10;\usepackage{xcolor}&#10;\begin{document}&#10;&#10;$\tau_2$&#10;&#10;&#10;&#10;\end{document}" title="IguanaTex Vector Display">
              <a:extLst>
                <a:ext uri="{FF2B5EF4-FFF2-40B4-BE49-F238E27FC236}">
                  <a16:creationId xmlns:a16="http://schemas.microsoft.com/office/drawing/2014/main" id="{A4843D75-E82B-C52F-6C78-4820E452BC30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3179174" y="3356485"/>
              <a:ext cx="239138" cy="176426"/>
              <a:chOff x="4825244" y="5137675"/>
              <a:chExt cx="239138" cy="176426"/>
            </a:xfrm>
            <a:solidFill>
              <a:srgbClr val="0000FF"/>
            </a:solidFill>
          </p:grpSpPr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DFBD740-6B48-0F00-24B0-219734337C1C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4825244" y="5137675"/>
                <a:ext cx="151564" cy="134521"/>
              </a:xfrm>
              <a:custGeom>
                <a:avLst/>
                <a:gdLst>
                  <a:gd name="connsiteX0" fmla="*/ 83688 w 151564"/>
                  <a:gd name="connsiteY0" fmla="*/ 17675 h 134521"/>
                  <a:gd name="connsiteX1" fmla="*/ 136297 w 151564"/>
                  <a:gd name="connsiteY1" fmla="*/ 17675 h 134521"/>
                  <a:gd name="connsiteX2" fmla="*/ 151642 w 151564"/>
                  <a:gd name="connsiteY2" fmla="*/ 7351 h 134521"/>
                  <a:gd name="connsiteX3" fmla="*/ 139116 w 151564"/>
                  <a:gd name="connsiteY3" fmla="*/ 63 h 134521"/>
                  <a:gd name="connsiteX4" fmla="*/ 51433 w 151564"/>
                  <a:gd name="connsiteY4" fmla="*/ 63 h 134521"/>
                  <a:gd name="connsiteX5" fmla="*/ 19179 w 151564"/>
                  <a:gd name="connsiteY5" fmla="*/ 14335 h 134521"/>
                  <a:gd name="connsiteX6" fmla="*/ 77 w 151564"/>
                  <a:gd name="connsiteY6" fmla="*/ 41664 h 134521"/>
                  <a:gd name="connsiteX7" fmla="*/ 3835 w 151564"/>
                  <a:gd name="connsiteY7" fmla="*/ 44701 h 134521"/>
                  <a:gd name="connsiteX8" fmla="*/ 8845 w 151564"/>
                  <a:gd name="connsiteY8" fmla="*/ 41057 h 134521"/>
                  <a:gd name="connsiteX9" fmla="*/ 48615 w 151564"/>
                  <a:gd name="connsiteY9" fmla="*/ 17675 h 134521"/>
                  <a:gd name="connsiteX10" fmla="*/ 74607 w 151564"/>
                  <a:gd name="connsiteY10" fmla="*/ 17675 h 134521"/>
                  <a:gd name="connsiteX11" fmla="*/ 43918 w 151564"/>
                  <a:gd name="connsiteY11" fmla="*/ 115150 h 134521"/>
                  <a:gd name="connsiteX12" fmla="*/ 40786 w 151564"/>
                  <a:gd name="connsiteY12" fmla="*/ 126386 h 134521"/>
                  <a:gd name="connsiteX13" fmla="*/ 49868 w 151564"/>
                  <a:gd name="connsiteY13" fmla="*/ 134585 h 134521"/>
                  <a:gd name="connsiteX14" fmla="*/ 62707 w 151564"/>
                  <a:gd name="connsiteY14" fmla="*/ 121527 h 134521"/>
                  <a:gd name="connsiteX15" fmla="*/ 83688 w 151564"/>
                  <a:gd name="connsiteY15" fmla="*/ 17675 h 13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1564" h="134521">
                    <a:moveTo>
                      <a:pt x="83688" y="17675"/>
                    </a:moveTo>
                    <a:lnTo>
                      <a:pt x="136297" y="17675"/>
                    </a:lnTo>
                    <a:cubicBezTo>
                      <a:pt x="140368" y="17675"/>
                      <a:pt x="151642" y="17675"/>
                      <a:pt x="151642" y="7351"/>
                    </a:cubicBezTo>
                    <a:cubicBezTo>
                      <a:pt x="151642" y="63"/>
                      <a:pt x="145066" y="63"/>
                      <a:pt x="139116" y="63"/>
                    </a:cubicBezTo>
                    <a:lnTo>
                      <a:pt x="51433" y="63"/>
                    </a:lnTo>
                    <a:cubicBezTo>
                      <a:pt x="45170" y="63"/>
                      <a:pt x="32958" y="63"/>
                      <a:pt x="19179" y="14335"/>
                    </a:cubicBezTo>
                    <a:cubicBezTo>
                      <a:pt x="8845" y="25267"/>
                      <a:pt x="77" y="39842"/>
                      <a:pt x="77" y="41664"/>
                    </a:cubicBezTo>
                    <a:cubicBezTo>
                      <a:pt x="77" y="41968"/>
                      <a:pt x="77" y="44701"/>
                      <a:pt x="3835" y="44701"/>
                    </a:cubicBezTo>
                    <a:cubicBezTo>
                      <a:pt x="6340" y="44701"/>
                      <a:pt x="6966" y="43486"/>
                      <a:pt x="8845" y="41057"/>
                    </a:cubicBezTo>
                    <a:cubicBezTo>
                      <a:pt x="24189" y="17675"/>
                      <a:pt x="42039" y="17675"/>
                      <a:pt x="48615" y="17675"/>
                    </a:cubicBezTo>
                    <a:lnTo>
                      <a:pt x="74607" y="17675"/>
                    </a:lnTo>
                    <a:lnTo>
                      <a:pt x="43918" y="115150"/>
                    </a:lnTo>
                    <a:cubicBezTo>
                      <a:pt x="42665" y="118794"/>
                      <a:pt x="40786" y="125171"/>
                      <a:pt x="40786" y="126386"/>
                    </a:cubicBezTo>
                    <a:cubicBezTo>
                      <a:pt x="40786" y="129726"/>
                      <a:pt x="42978" y="134585"/>
                      <a:pt x="49868" y="134585"/>
                    </a:cubicBezTo>
                    <a:cubicBezTo>
                      <a:pt x="60202" y="134585"/>
                      <a:pt x="61767" y="126082"/>
                      <a:pt x="62707" y="121527"/>
                    </a:cubicBezTo>
                    <a:lnTo>
                      <a:pt x="83688" y="17675"/>
                    </a:lnTo>
                    <a:close/>
                  </a:path>
                </a:pathLst>
              </a:custGeom>
              <a:grpFill/>
              <a:ln w="1309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538BB57-9A9B-B673-48F0-C43DF56C3B12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4967494" y="5172960"/>
                <a:ext cx="96888" cy="141141"/>
              </a:xfrm>
              <a:custGeom>
                <a:avLst/>
                <a:gdLst>
                  <a:gd name="connsiteX0" fmla="*/ 96970 w 96888"/>
                  <a:gd name="connsiteY0" fmla="*/ 102520 h 141141"/>
                  <a:gd name="connsiteX1" fmla="*/ 89517 w 96888"/>
                  <a:gd name="connsiteY1" fmla="*/ 102520 h 141141"/>
                  <a:gd name="connsiteX2" fmla="*/ 83818 w 96888"/>
                  <a:gd name="connsiteY2" fmla="*/ 121863 h 141141"/>
                  <a:gd name="connsiteX3" fmla="*/ 62116 w 96888"/>
                  <a:gd name="connsiteY3" fmla="*/ 123138 h 141141"/>
                  <a:gd name="connsiteX4" fmla="*/ 21782 w 96888"/>
                  <a:gd name="connsiteY4" fmla="*/ 123138 h 141141"/>
                  <a:gd name="connsiteX5" fmla="*/ 65624 w 96888"/>
                  <a:gd name="connsiteY5" fmla="*/ 87428 h 141141"/>
                  <a:gd name="connsiteX6" fmla="*/ 96970 w 96888"/>
                  <a:gd name="connsiteY6" fmla="*/ 41514 h 141141"/>
                  <a:gd name="connsiteX7" fmla="*/ 45676 w 96888"/>
                  <a:gd name="connsiteY7" fmla="*/ 64 h 141141"/>
                  <a:gd name="connsiteX8" fmla="*/ 81 w 96888"/>
                  <a:gd name="connsiteY8" fmla="*/ 38113 h 141141"/>
                  <a:gd name="connsiteX9" fmla="*/ 11699 w 96888"/>
                  <a:gd name="connsiteY9" fmla="*/ 50017 h 141141"/>
                  <a:gd name="connsiteX10" fmla="*/ 23317 w 96888"/>
                  <a:gd name="connsiteY10" fmla="*/ 38751 h 141141"/>
                  <a:gd name="connsiteX11" fmla="*/ 10384 w 96888"/>
                  <a:gd name="connsiteY11" fmla="*/ 27485 h 141141"/>
                  <a:gd name="connsiteX12" fmla="*/ 42388 w 96888"/>
                  <a:gd name="connsiteY12" fmla="*/ 7716 h 141141"/>
                  <a:gd name="connsiteX13" fmla="*/ 75707 w 96888"/>
                  <a:gd name="connsiteY13" fmla="*/ 41514 h 141141"/>
                  <a:gd name="connsiteX14" fmla="*/ 55102 w 96888"/>
                  <a:gd name="connsiteY14" fmla="*/ 82326 h 141141"/>
                  <a:gd name="connsiteX15" fmla="*/ 2273 w 96888"/>
                  <a:gd name="connsiteY15" fmla="*/ 132916 h 141141"/>
                  <a:gd name="connsiteX16" fmla="*/ 81 w 96888"/>
                  <a:gd name="connsiteY16" fmla="*/ 141206 h 141141"/>
                  <a:gd name="connsiteX17" fmla="*/ 90394 w 96888"/>
                  <a:gd name="connsiteY17" fmla="*/ 141206 h 141141"/>
                  <a:gd name="connsiteX18" fmla="*/ 96970 w 96888"/>
                  <a:gd name="connsiteY18" fmla="*/ 102520 h 141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6888" h="141141">
                    <a:moveTo>
                      <a:pt x="96970" y="102520"/>
                    </a:moveTo>
                    <a:lnTo>
                      <a:pt x="89517" y="102520"/>
                    </a:lnTo>
                    <a:cubicBezTo>
                      <a:pt x="88859" y="107196"/>
                      <a:pt x="86667" y="119737"/>
                      <a:pt x="83818" y="121863"/>
                    </a:cubicBezTo>
                    <a:cubicBezTo>
                      <a:pt x="82064" y="123138"/>
                      <a:pt x="65185" y="123138"/>
                      <a:pt x="62116" y="123138"/>
                    </a:cubicBezTo>
                    <a:lnTo>
                      <a:pt x="21782" y="123138"/>
                    </a:lnTo>
                    <a:cubicBezTo>
                      <a:pt x="44799" y="103370"/>
                      <a:pt x="52471" y="97418"/>
                      <a:pt x="65624" y="87428"/>
                    </a:cubicBezTo>
                    <a:cubicBezTo>
                      <a:pt x="81845" y="74886"/>
                      <a:pt x="96970" y="61707"/>
                      <a:pt x="96970" y="41514"/>
                    </a:cubicBezTo>
                    <a:cubicBezTo>
                      <a:pt x="96970" y="15794"/>
                      <a:pt x="73734" y="64"/>
                      <a:pt x="45676" y="64"/>
                    </a:cubicBezTo>
                    <a:cubicBezTo>
                      <a:pt x="18494" y="64"/>
                      <a:pt x="81" y="18557"/>
                      <a:pt x="81" y="38113"/>
                    </a:cubicBezTo>
                    <a:cubicBezTo>
                      <a:pt x="81" y="48954"/>
                      <a:pt x="9507" y="50017"/>
                      <a:pt x="11699" y="50017"/>
                    </a:cubicBezTo>
                    <a:cubicBezTo>
                      <a:pt x="16960" y="50017"/>
                      <a:pt x="23317" y="46403"/>
                      <a:pt x="23317" y="38751"/>
                    </a:cubicBezTo>
                    <a:cubicBezTo>
                      <a:pt x="23317" y="34925"/>
                      <a:pt x="21782" y="27485"/>
                      <a:pt x="10384" y="27485"/>
                    </a:cubicBezTo>
                    <a:cubicBezTo>
                      <a:pt x="17179" y="12393"/>
                      <a:pt x="32085" y="7716"/>
                      <a:pt x="42388" y="7716"/>
                    </a:cubicBezTo>
                    <a:cubicBezTo>
                      <a:pt x="64308" y="7716"/>
                      <a:pt x="75707" y="24296"/>
                      <a:pt x="75707" y="41514"/>
                    </a:cubicBezTo>
                    <a:cubicBezTo>
                      <a:pt x="75707" y="60007"/>
                      <a:pt x="62116" y="74674"/>
                      <a:pt x="55102" y="82326"/>
                    </a:cubicBezTo>
                    <a:lnTo>
                      <a:pt x="2273" y="132916"/>
                    </a:lnTo>
                    <a:cubicBezTo>
                      <a:pt x="81" y="134829"/>
                      <a:pt x="81" y="135254"/>
                      <a:pt x="81" y="141206"/>
                    </a:cubicBezTo>
                    <a:lnTo>
                      <a:pt x="90394" y="141206"/>
                    </a:lnTo>
                    <a:lnTo>
                      <a:pt x="96970" y="102520"/>
                    </a:lnTo>
                    <a:close/>
                  </a:path>
                </a:pathLst>
              </a:custGeom>
              <a:grpFill/>
              <a:ln w="1309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6" name="Group 85" descr="\documentclass{article}&#10;\usepackage{amsmath}&#10;\usepackage{amssymb}&#10;\usepackage{bm}&#10;\pagestyle{empty}&#10;\usepackage{xcolor}&#10;\begin{document}&#10;&#10;Correction&#10;&#10;&#10;&#10;\end{document}" title="IguanaTex Vector Display">
              <a:extLst>
                <a:ext uri="{FF2B5EF4-FFF2-40B4-BE49-F238E27FC236}">
                  <a16:creationId xmlns:a16="http://schemas.microsoft.com/office/drawing/2014/main" id="{B6A513BA-4722-C5F1-E249-82615F6FEF8B}"/>
                </a:ext>
              </a:extLst>
            </p:cNvPr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>
            <a:xfrm>
              <a:off x="2508065" y="3789082"/>
              <a:ext cx="1371167" cy="212877"/>
              <a:chOff x="4918087" y="5600705"/>
              <a:chExt cx="1371167" cy="212877"/>
            </a:xfrm>
            <a:solidFill>
              <a:srgbClr val="00FF00"/>
            </a:solidFill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30060BF-FA96-780D-F689-50320FCF5F15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4918087" y="5600705"/>
                <a:ext cx="183924" cy="212877"/>
              </a:xfrm>
              <a:custGeom>
                <a:avLst/>
                <a:gdLst>
                  <a:gd name="connsiteX0" fmla="*/ 77 w 183924"/>
                  <a:gd name="connsiteY0" fmla="*/ 106355 h 212877"/>
                  <a:gd name="connsiteX1" fmla="*/ 105177 w 183924"/>
                  <a:gd name="connsiteY1" fmla="*/ 212940 h 212877"/>
                  <a:gd name="connsiteX2" fmla="*/ 184001 w 183924"/>
                  <a:gd name="connsiteY2" fmla="*/ 138272 h 212877"/>
                  <a:gd name="connsiteX3" fmla="*/ 180075 w 183924"/>
                  <a:gd name="connsiteY3" fmla="*/ 133294 h 212877"/>
                  <a:gd name="connsiteX4" fmla="*/ 176451 w 183924"/>
                  <a:gd name="connsiteY4" fmla="*/ 137979 h 212877"/>
                  <a:gd name="connsiteX5" fmla="*/ 108801 w 183924"/>
                  <a:gd name="connsiteY5" fmla="*/ 203863 h 212877"/>
                  <a:gd name="connsiteX6" fmla="*/ 31184 w 183924"/>
                  <a:gd name="connsiteY6" fmla="*/ 106648 h 212877"/>
                  <a:gd name="connsiteX7" fmla="*/ 108499 w 183924"/>
                  <a:gd name="connsiteY7" fmla="*/ 9140 h 212877"/>
                  <a:gd name="connsiteX8" fmla="*/ 174337 w 183924"/>
                  <a:gd name="connsiteY8" fmla="*/ 78538 h 212877"/>
                  <a:gd name="connsiteX9" fmla="*/ 179169 w 183924"/>
                  <a:gd name="connsiteY9" fmla="*/ 83515 h 212877"/>
                  <a:gd name="connsiteX10" fmla="*/ 184001 w 183924"/>
                  <a:gd name="connsiteY10" fmla="*/ 76488 h 212877"/>
                  <a:gd name="connsiteX11" fmla="*/ 184001 w 183924"/>
                  <a:gd name="connsiteY11" fmla="*/ 7090 h 212877"/>
                  <a:gd name="connsiteX12" fmla="*/ 180679 w 183924"/>
                  <a:gd name="connsiteY12" fmla="*/ 63 h 212877"/>
                  <a:gd name="connsiteX13" fmla="*/ 175847 w 183924"/>
                  <a:gd name="connsiteY13" fmla="*/ 3577 h 212877"/>
                  <a:gd name="connsiteX14" fmla="*/ 160747 w 183924"/>
                  <a:gd name="connsiteY14" fmla="*/ 25245 h 212877"/>
                  <a:gd name="connsiteX15" fmla="*/ 105177 w 183924"/>
                  <a:gd name="connsiteY15" fmla="*/ 63 h 212877"/>
                  <a:gd name="connsiteX16" fmla="*/ 77 w 183924"/>
                  <a:gd name="connsiteY16" fmla="*/ 106355 h 21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3924" h="212877">
                    <a:moveTo>
                      <a:pt x="77" y="106355"/>
                    </a:moveTo>
                    <a:cubicBezTo>
                      <a:pt x="77" y="166968"/>
                      <a:pt x="49002" y="212940"/>
                      <a:pt x="105177" y="212940"/>
                    </a:cubicBezTo>
                    <a:cubicBezTo>
                      <a:pt x="154404" y="212940"/>
                      <a:pt x="184001" y="172239"/>
                      <a:pt x="184001" y="138272"/>
                    </a:cubicBezTo>
                    <a:cubicBezTo>
                      <a:pt x="184001" y="135344"/>
                      <a:pt x="184001" y="133294"/>
                      <a:pt x="180075" y="133294"/>
                    </a:cubicBezTo>
                    <a:cubicBezTo>
                      <a:pt x="176753" y="133294"/>
                      <a:pt x="176753" y="135051"/>
                      <a:pt x="176451" y="137979"/>
                    </a:cubicBezTo>
                    <a:cubicBezTo>
                      <a:pt x="174035" y="179852"/>
                      <a:pt x="141720" y="203863"/>
                      <a:pt x="108801" y="203863"/>
                    </a:cubicBezTo>
                    <a:cubicBezTo>
                      <a:pt x="90378" y="203863"/>
                      <a:pt x="31184" y="193907"/>
                      <a:pt x="31184" y="106648"/>
                    </a:cubicBezTo>
                    <a:cubicBezTo>
                      <a:pt x="31184" y="19096"/>
                      <a:pt x="90076" y="9140"/>
                      <a:pt x="108499" y="9140"/>
                    </a:cubicBezTo>
                    <a:cubicBezTo>
                      <a:pt x="141418" y="9140"/>
                      <a:pt x="168297" y="35786"/>
                      <a:pt x="174337" y="78538"/>
                    </a:cubicBezTo>
                    <a:cubicBezTo>
                      <a:pt x="174941" y="82637"/>
                      <a:pt x="174941" y="83515"/>
                      <a:pt x="179169" y="83515"/>
                    </a:cubicBezTo>
                    <a:cubicBezTo>
                      <a:pt x="184001" y="83515"/>
                      <a:pt x="184001" y="82637"/>
                      <a:pt x="184001" y="76488"/>
                    </a:cubicBezTo>
                    <a:lnTo>
                      <a:pt x="184001" y="7090"/>
                    </a:lnTo>
                    <a:cubicBezTo>
                      <a:pt x="184001" y="2112"/>
                      <a:pt x="184001" y="63"/>
                      <a:pt x="180679" y="63"/>
                    </a:cubicBezTo>
                    <a:cubicBezTo>
                      <a:pt x="179471" y="63"/>
                      <a:pt x="178263" y="63"/>
                      <a:pt x="175847" y="3577"/>
                    </a:cubicBezTo>
                    <a:lnTo>
                      <a:pt x="160747" y="25245"/>
                    </a:lnTo>
                    <a:cubicBezTo>
                      <a:pt x="149572" y="14704"/>
                      <a:pt x="134170" y="63"/>
                      <a:pt x="105177" y="63"/>
                    </a:cubicBezTo>
                    <a:cubicBezTo>
                      <a:pt x="48700" y="63"/>
                      <a:pt x="77" y="46621"/>
                      <a:pt x="77" y="106355"/>
                    </a:cubicBezTo>
                    <a:close/>
                  </a:path>
                </a:pathLst>
              </a:custGeom>
              <a:grpFill/>
              <a:ln w="1263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3FBD4FC5-AD59-E5AE-F629-2308CEF10C7F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5127751" y="5675959"/>
                <a:ext cx="133790" cy="134402"/>
              </a:xfrm>
              <a:custGeom>
                <a:avLst/>
                <a:gdLst>
                  <a:gd name="connsiteX0" fmla="*/ 133875 w 133790"/>
                  <a:gd name="connsiteY0" fmla="*/ 68582 h 134402"/>
                  <a:gd name="connsiteX1" fmla="*/ 67130 w 133790"/>
                  <a:gd name="connsiteY1" fmla="*/ 63 h 134402"/>
                  <a:gd name="connsiteX2" fmla="*/ 84 w 133790"/>
                  <a:gd name="connsiteY2" fmla="*/ 68582 h 134402"/>
                  <a:gd name="connsiteX3" fmla="*/ 66828 w 133790"/>
                  <a:gd name="connsiteY3" fmla="*/ 134465 h 134402"/>
                  <a:gd name="connsiteX4" fmla="*/ 133875 w 133790"/>
                  <a:gd name="connsiteY4" fmla="*/ 68582 h 134402"/>
                  <a:gd name="connsiteX5" fmla="*/ 67130 w 133790"/>
                  <a:gd name="connsiteY5" fmla="*/ 127145 h 134402"/>
                  <a:gd name="connsiteX6" fmla="*/ 32701 w 133790"/>
                  <a:gd name="connsiteY6" fmla="*/ 107526 h 134402"/>
                  <a:gd name="connsiteX7" fmla="*/ 25151 w 133790"/>
                  <a:gd name="connsiteY7" fmla="*/ 66239 h 134402"/>
                  <a:gd name="connsiteX8" fmla="*/ 32399 w 133790"/>
                  <a:gd name="connsiteY8" fmla="*/ 26123 h 134402"/>
                  <a:gd name="connsiteX9" fmla="*/ 66828 w 133790"/>
                  <a:gd name="connsiteY9" fmla="*/ 6505 h 134402"/>
                  <a:gd name="connsiteX10" fmla="*/ 100956 w 133790"/>
                  <a:gd name="connsiteY10" fmla="*/ 25538 h 134402"/>
                  <a:gd name="connsiteX11" fmla="*/ 108808 w 133790"/>
                  <a:gd name="connsiteY11" fmla="*/ 66239 h 134402"/>
                  <a:gd name="connsiteX12" fmla="*/ 102164 w 133790"/>
                  <a:gd name="connsiteY12" fmla="*/ 105477 h 134402"/>
                  <a:gd name="connsiteX13" fmla="*/ 67130 w 133790"/>
                  <a:gd name="connsiteY13" fmla="*/ 127145 h 134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3790" h="134402">
                    <a:moveTo>
                      <a:pt x="133875" y="68582"/>
                    </a:moveTo>
                    <a:cubicBezTo>
                      <a:pt x="133875" y="31101"/>
                      <a:pt x="103674" y="63"/>
                      <a:pt x="67130" y="63"/>
                    </a:cubicBezTo>
                    <a:cubicBezTo>
                      <a:pt x="29379" y="63"/>
                      <a:pt x="84" y="31980"/>
                      <a:pt x="84" y="68582"/>
                    </a:cubicBezTo>
                    <a:cubicBezTo>
                      <a:pt x="84" y="106355"/>
                      <a:pt x="31493" y="134465"/>
                      <a:pt x="66828" y="134465"/>
                    </a:cubicBezTo>
                    <a:cubicBezTo>
                      <a:pt x="103372" y="134465"/>
                      <a:pt x="133875" y="105769"/>
                      <a:pt x="133875" y="68582"/>
                    </a:cubicBezTo>
                    <a:close/>
                    <a:moveTo>
                      <a:pt x="67130" y="127145"/>
                    </a:moveTo>
                    <a:cubicBezTo>
                      <a:pt x="54144" y="127145"/>
                      <a:pt x="40855" y="120996"/>
                      <a:pt x="32701" y="107526"/>
                    </a:cubicBezTo>
                    <a:cubicBezTo>
                      <a:pt x="25151" y="94642"/>
                      <a:pt x="25151" y="76781"/>
                      <a:pt x="25151" y="66239"/>
                    </a:cubicBezTo>
                    <a:cubicBezTo>
                      <a:pt x="25151" y="54819"/>
                      <a:pt x="25151" y="39007"/>
                      <a:pt x="32399" y="26123"/>
                    </a:cubicBezTo>
                    <a:cubicBezTo>
                      <a:pt x="40553" y="12654"/>
                      <a:pt x="54748" y="6505"/>
                      <a:pt x="66828" y="6505"/>
                    </a:cubicBezTo>
                    <a:cubicBezTo>
                      <a:pt x="80117" y="6505"/>
                      <a:pt x="93103" y="12947"/>
                      <a:pt x="100956" y="25538"/>
                    </a:cubicBezTo>
                    <a:cubicBezTo>
                      <a:pt x="108808" y="38129"/>
                      <a:pt x="108808" y="55112"/>
                      <a:pt x="108808" y="66239"/>
                    </a:cubicBezTo>
                    <a:cubicBezTo>
                      <a:pt x="108808" y="76781"/>
                      <a:pt x="108808" y="92593"/>
                      <a:pt x="102164" y="105477"/>
                    </a:cubicBezTo>
                    <a:cubicBezTo>
                      <a:pt x="95519" y="118653"/>
                      <a:pt x="82231" y="127145"/>
                      <a:pt x="67130" y="127145"/>
                    </a:cubicBezTo>
                    <a:close/>
                  </a:path>
                </a:pathLst>
              </a:custGeom>
              <a:grpFill/>
              <a:ln w="1263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B3FA59A-E009-1E71-24C3-312D7BE3FA0F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5278757" y="5677716"/>
                <a:ext cx="101475" cy="129424"/>
              </a:xfrm>
              <a:custGeom>
                <a:avLst/>
                <a:gdLst>
                  <a:gd name="connsiteX0" fmla="*/ 42068 w 101475"/>
                  <a:gd name="connsiteY0" fmla="*/ 32273 h 129424"/>
                  <a:gd name="connsiteX1" fmla="*/ 42068 w 101475"/>
                  <a:gd name="connsiteY1" fmla="*/ 63 h 129424"/>
                  <a:gd name="connsiteX2" fmla="*/ 89 w 101475"/>
                  <a:gd name="connsiteY2" fmla="*/ 3284 h 129424"/>
                  <a:gd name="connsiteX3" fmla="*/ 89 w 101475"/>
                  <a:gd name="connsiteY3" fmla="*/ 12361 h 129424"/>
                  <a:gd name="connsiteX4" fmla="*/ 23646 w 101475"/>
                  <a:gd name="connsiteY4" fmla="*/ 28759 h 129424"/>
                  <a:gd name="connsiteX5" fmla="*/ 23646 w 101475"/>
                  <a:gd name="connsiteY5" fmla="*/ 107234 h 129424"/>
                  <a:gd name="connsiteX6" fmla="*/ 89 w 101475"/>
                  <a:gd name="connsiteY6" fmla="*/ 120410 h 129424"/>
                  <a:gd name="connsiteX7" fmla="*/ 89 w 101475"/>
                  <a:gd name="connsiteY7" fmla="*/ 129488 h 129424"/>
                  <a:gd name="connsiteX8" fmla="*/ 34518 w 101475"/>
                  <a:gd name="connsiteY8" fmla="*/ 128609 h 129424"/>
                  <a:gd name="connsiteX9" fmla="*/ 72874 w 101475"/>
                  <a:gd name="connsiteY9" fmla="*/ 129488 h 129424"/>
                  <a:gd name="connsiteX10" fmla="*/ 72874 w 101475"/>
                  <a:gd name="connsiteY10" fmla="*/ 120410 h 129424"/>
                  <a:gd name="connsiteX11" fmla="*/ 66531 w 101475"/>
                  <a:gd name="connsiteY11" fmla="*/ 120410 h 129424"/>
                  <a:gd name="connsiteX12" fmla="*/ 43578 w 101475"/>
                  <a:gd name="connsiteY12" fmla="*/ 106648 h 129424"/>
                  <a:gd name="connsiteX13" fmla="*/ 43578 w 101475"/>
                  <a:gd name="connsiteY13" fmla="*/ 61554 h 129424"/>
                  <a:gd name="connsiteX14" fmla="*/ 79216 w 101475"/>
                  <a:gd name="connsiteY14" fmla="*/ 6505 h 129424"/>
                  <a:gd name="connsiteX15" fmla="*/ 82538 w 101475"/>
                  <a:gd name="connsiteY15" fmla="*/ 6798 h 129424"/>
                  <a:gd name="connsiteX16" fmla="*/ 75592 w 101475"/>
                  <a:gd name="connsiteY16" fmla="*/ 18217 h 129424"/>
                  <a:gd name="connsiteX17" fmla="*/ 88578 w 101475"/>
                  <a:gd name="connsiteY17" fmla="*/ 30808 h 129424"/>
                  <a:gd name="connsiteX18" fmla="*/ 101565 w 101475"/>
                  <a:gd name="connsiteY18" fmla="*/ 17925 h 129424"/>
                  <a:gd name="connsiteX19" fmla="*/ 79216 w 101475"/>
                  <a:gd name="connsiteY19" fmla="*/ 63 h 129424"/>
                  <a:gd name="connsiteX20" fmla="*/ 42068 w 101475"/>
                  <a:gd name="connsiteY20" fmla="*/ 32273 h 129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1475" h="129424">
                    <a:moveTo>
                      <a:pt x="42068" y="32273"/>
                    </a:moveTo>
                    <a:lnTo>
                      <a:pt x="42068" y="63"/>
                    </a:lnTo>
                    <a:lnTo>
                      <a:pt x="89" y="3284"/>
                    </a:lnTo>
                    <a:lnTo>
                      <a:pt x="89" y="12361"/>
                    </a:lnTo>
                    <a:cubicBezTo>
                      <a:pt x="21230" y="12361"/>
                      <a:pt x="23646" y="14411"/>
                      <a:pt x="23646" y="28759"/>
                    </a:cubicBezTo>
                    <a:lnTo>
                      <a:pt x="23646" y="107234"/>
                    </a:lnTo>
                    <a:cubicBezTo>
                      <a:pt x="23646" y="120410"/>
                      <a:pt x="20324" y="120410"/>
                      <a:pt x="89" y="120410"/>
                    </a:cubicBezTo>
                    <a:lnTo>
                      <a:pt x="89" y="129488"/>
                    </a:lnTo>
                    <a:cubicBezTo>
                      <a:pt x="11867" y="129195"/>
                      <a:pt x="26062" y="128609"/>
                      <a:pt x="34518" y="128609"/>
                    </a:cubicBezTo>
                    <a:cubicBezTo>
                      <a:pt x="46599" y="128609"/>
                      <a:pt x="60793" y="128609"/>
                      <a:pt x="72874" y="129488"/>
                    </a:cubicBezTo>
                    <a:lnTo>
                      <a:pt x="72874" y="120410"/>
                    </a:lnTo>
                    <a:lnTo>
                      <a:pt x="66531" y="120410"/>
                    </a:lnTo>
                    <a:cubicBezTo>
                      <a:pt x="44182" y="120410"/>
                      <a:pt x="43578" y="117189"/>
                      <a:pt x="43578" y="106648"/>
                    </a:cubicBezTo>
                    <a:lnTo>
                      <a:pt x="43578" y="61554"/>
                    </a:lnTo>
                    <a:cubicBezTo>
                      <a:pt x="43578" y="32565"/>
                      <a:pt x="56263" y="6505"/>
                      <a:pt x="79216" y="6505"/>
                    </a:cubicBezTo>
                    <a:cubicBezTo>
                      <a:pt x="81330" y="6505"/>
                      <a:pt x="81934" y="6505"/>
                      <a:pt x="82538" y="6798"/>
                    </a:cubicBezTo>
                    <a:cubicBezTo>
                      <a:pt x="81632" y="7090"/>
                      <a:pt x="75592" y="10604"/>
                      <a:pt x="75592" y="18217"/>
                    </a:cubicBezTo>
                    <a:cubicBezTo>
                      <a:pt x="75592" y="26416"/>
                      <a:pt x="81934" y="30808"/>
                      <a:pt x="88578" y="30808"/>
                    </a:cubicBezTo>
                    <a:cubicBezTo>
                      <a:pt x="94014" y="30808"/>
                      <a:pt x="101565" y="27295"/>
                      <a:pt x="101565" y="17925"/>
                    </a:cubicBezTo>
                    <a:cubicBezTo>
                      <a:pt x="101565" y="8554"/>
                      <a:pt x="92202" y="63"/>
                      <a:pt x="79216" y="63"/>
                    </a:cubicBezTo>
                    <a:cubicBezTo>
                      <a:pt x="57169" y="63"/>
                      <a:pt x="46297" y="19681"/>
                      <a:pt x="42068" y="32273"/>
                    </a:cubicBezTo>
                    <a:close/>
                  </a:path>
                </a:pathLst>
              </a:custGeom>
              <a:grpFill/>
              <a:ln w="1263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2878AC8-9B10-624B-AA4E-6D1BD8832C68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5397045" y="5677716"/>
                <a:ext cx="101475" cy="129424"/>
              </a:xfrm>
              <a:custGeom>
                <a:avLst/>
                <a:gdLst>
                  <a:gd name="connsiteX0" fmla="*/ 42072 w 101475"/>
                  <a:gd name="connsiteY0" fmla="*/ 32273 h 129424"/>
                  <a:gd name="connsiteX1" fmla="*/ 42072 w 101475"/>
                  <a:gd name="connsiteY1" fmla="*/ 63 h 129424"/>
                  <a:gd name="connsiteX2" fmla="*/ 93 w 101475"/>
                  <a:gd name="connsiteY2" fmla="*/ 3284 h 129424"/>
                  <a:gd name="connsiteX3" fmla="*/ 93 w 101475"/>
                  <a:gd name="connsiteY3" fmla="*/ 12361 h 129424"/>
                  <a:gd name="connsiteX4" fmla="*/ 23650 w 101475"/>
                  <a:gd name="connsiteY4" fmla="*/ 28759 h 129424"/>
                  <a:gd name="connsiteX5" fmla="*/ 23650 w 101475"/>
                  <a:gd name="connsiteY5" fmla="*/ 107234 h 129424"/>
                  <a:gd name="connsiteX6" fmla="*/ 93 w 101475"/>
                  <a:gd name="connsiteY6" fmla="*/ 120410 h 129424"/>
                  <a:gd name="connsiteX7" fmla="*/ 93 w 101475"/>
                  <a:gd name="connsiteY7" fmla="*/ 129488 h 129424"/>
                  <a:gd name="connsiteX8" fmla="*/ 34522 w 101475"/>
                  <a:gd name="connsiteY8" fmla="*/ 128609 h 129424"/>
                  <a:gd name="connsiteX9" fmla="*/ 72877 w 101475"/>
                  <a:gd name="connsiteY9" fmla="*/ 129488 h 129424"/>
                  <a:gd name="connsiteX10" fmla="*/ 72877 w 101475"/>
                  <a:gd name="connsiteY10" fmla="*/ 120410 h 129424"/>
                  <a:gd name="connsiteX11" fmla="*/ 66535 w 101475"/>
                  <a:gd name="connsiteY11" fmla="*/ 120410 h 129424"/>
                  <a:gd name="connsiteX12" fmla="*/ 43582 w 101475"/>
                  <a:gd name="connsiteY12" fmla="*/ 106648 h 129424"/>
                  <a:gd name="connsiteX13" fmla="*/ 43582 w 101475"/>
                  <a:gd name="connsiteY13" fmla="*/ 61554 h 129424"/>
                  <a:gd name="connsiteX14" fmla="*/ 79220 w 101475"/>
                  <a:gd name="connsiteY14" fmla="*/ 6505 h 129424"/>
                  <a:gd name="connsiteX15" fmla="*/ 82542 w 101475"/>
                  <a:gd name="connsiteY15" fmla="*/ 6798 h 129424"/>
                  <a:gd name="connsiteX16" fmla="*/ 75596 w 101475"/>
                  <a:gd name="connsiteY16" fmla="*/ 18217 h 129424"/>
                  <a:gd name="connsiteX17" fmla="*/ 88582 w 101475"/>
                  <a:gd name="connsiteY17" fmla="*/ 30808 h 129424"/>
                  <a:gd name="connsiteX18" fmla="*/ 101568 w 101475"/>
                  <a:gd name="connsiteY18" fmla="*/ 17925 h 129424"/>
                  <a:gd name="connsiteX19" fmla="*/ 79220 w 101475"/>
                  <a:gd name="connsiteY19" fmla="*/ 63 h 129424"/>
                  <a:gd name="connsiteX20" fmla="*/ 42072 w 101475"/>
                  <a:gd name="connsiteY20" fmla="*/ 32273 h 129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1475" h="129424">
                    <a:moveTo>
                      <a:pt x="42072" y="32273"/>
                    </a:moveTo>
                    <a:lnTo>
                      <a:pt x="42072" y="63"/>
                    </a:lnTo>
                    <a:lnTo>
                      <a:pt x="93" y="3284"/>
                    </a:lnTo>
                    <a:lnTo>
                      <a:pt x="93" y="12361"/>
                    </a:lnTo>
                    <a:cubicBezTo>
                      <a:pt x="21234" y="12361"/>
                      <a:pt x="23650" y="14411"/>
                      <a:pt x="23650" y="28759"/>
                    </a:cubicBezTo>
                    <a:lnTo>
                      <a:pt x="23650" y="107234"/>
                    </a:lnTo>
                    <a:cubicBezTo>
                      <a:pt x="23650" y="120410"/>
                      <a:pt x="20328" y="120410"/>
                      <a:pt x="93" y="120410"/>
                    </a:cubicBezTo>
                    <a:lnTo>
                      <a:pt x="93" y="129488"/>
                    </a:lnTo>
                    <a:cubicBezTo>
                      <a:pt x="11871" y="129195"/>
                      <a:pt x="26066" y="128609"/>
                      <a:pt x="34522" y="128609"/>
                    </a:cubicBezTo>
                    <a:cubicBezTo>
                      <a:pt x="46602" y="128609"/>
                      <a:pt x="60797" y="128609"/>
                      <a:pt x="72877" y="129488"/>
                    </a:cubicBezTo>
                    <a:lnTo>
                      <a:pt x="72877" y="120410"/>
                    </a:lnTo>
                    <a:lnTo>
                      <a:pt x="66535" y="120410"/>
                    </a:lnTo>
                    <a:cubicBezTo>
                      <a:pt x="44186" y="120410"/>
                      <a:pt x="43582" y="117189"/>
                      <a:pt x="43582" y="106648"/>
                    </a:cubicBezTo>
                    <a:lnTo>
                      <a:pt x="43582" y="61554"/>
                    </a:lnTo>
                    <a:cubicBezTo>
                      <a:pt x="43582" y="32565"/>
                      <a:pt x="56267" y="6505"/>
                      <a:pt x="79220" y="6505"/>
                    </a:cubicBezTo>
                    <a:cubicBezTo>
                      <a:pt x="81334" y="6505"/>
                      <a:pt x="81938" y="6505"/>
                      <a:pt x="82542" y="6798"/>
                    </a:cubicBezTo>
                    <a:cubicBezTo>
                      <a:pt x="81636" y="7090"/>
                      <a:pt x="75596" y="10604"/>
                      <a:pt x="75596" y="18217"/>
                    </a:cubicBezTo>
                    <a:cubicBezTo>
                      <a:pt x="75596" y="26416"/>
                      <a:pt x="81938" y="30808"/>
                      <a:pt x="88582" y="30808"/>
                    </a:cubicBezTo>
                    <a:cubicBezTo>
                      <a:pt x="94018" y="30808"/>
                      <a:pt x="101568" y="27295"/>
                      <a:pt x="101568" y="17925"/>
                    </a:cubicBezTo>
                    <a:cubicBezTo>
                      <a:pt x="101568" y="8554"/>
                      <a:pt x="92206" y="63"/>
                      <a:pt x="79220" y="63"/>
                    </a:cubicBezTo>
                    <a:cubicBezTo>
                      <a:pt x="57173" y="63"/>
                      <a:pt x="46300" y="19681"/>
                      <a:pt x="42072" y="32273"/>
                    </a:cubicBezTo>
                    <a:close/>
                  </a:path>
                </a:pathLst>
              </a:custGeom>
              <a:grpFill/>
              <a:ln w="1263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93B2448-F2D8-FA4C-1D4D-7C53A544A3D8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5515333" y="5675959"/>
                <a:ext cx="116878" cy="134402"/>
              </a:xfrm>
              <a:custGeom>
                <a:avLst/>
                <a:gdLst>
                  <a:gd name="connsiteX0" fmla="*/ 25466 w 116878"/>
                  <a:gd name="connsiteY0" fmla="*/ 57455 h 134402"/>
                  <a:gd name="connsiteX1" fmla="*/ 62915 w 116878"/>
                  <a:gd name="connsiteY1" fmla="*/ 6505 h 134402"/>
                  <a:gd name="connsiteX2" fmla="*/ 97042 w 116878"/>
                  <a:gd name="connsiteY2" fmla="*/ 57455 h 134402"/>
                  <a:gd name="connsiteX3" fmla="*/ 25466 w 116878"/>
                  <a:gd name="connsiteY3" fmla="*/ 57455 h 134402"/>
                  <a:gd name="connsiteX4" fmla="*/ 25164 w 116878"/>
                  <a:gd name="connsiteY4" fmla="*/ 63604 h 134402"/>
                  <a:gd name="connsiteX5" fmla="*/ 109425 w 116878"/>
                  <a:gd name="connsiteY5" fmla="*/ 63604 h 134402"/>
                  <a:gd name="connsiteX6" fmla="*/ 116975 w 116878"/>
                  <a:gd name="connsiteY6" fmla="*/ 57455 h 134402"/>
                  <a:gd name="connsiteX7" fmla="*/ 62915 w 116878"/>
                  <a:gd name="connsiteY7" fmla="*/ 63 h 134402"/>
                  <a:gd name="connsiteX8" fmla="*/ 97 w 116878"/>
                  <a:gd name="connsiteY8" fmla="*/ 66825 h 134402"/>
                  <a:gd name="connsiteX9" fmla="*/ 66539 w 116878"/>
                  <a:gd name="connsiteY9" fmla="*/ 134465 h 134402"/>
                  <a:gd name="connsiteX10" fmla="*/ 116975 w 116878"/>
                  <a:gd name="connsiteY10" fmla="*/ 96399 h 134402"/>
                  <a:gd name="connsiteX11" fmla="*/ 113049 w 116878"/>
                  <a:gd name="connsiteY11" fmla="*/ 92886 h 134402"/>
                  <a:gd name="connsiteX12" fmla="*/ 109123 w 116878"/>
                  <a:gd name="connsiteY12" fmla="*/ 96985 h 134402"/>
                  <a:gd name="connsiteX13" fmla="*/ 68351 w 116878"/>
                  <a:gd name="connsiteY13" fmla="*/ 127145 h 134402"/>
                  <a:gd name="connsiteX14" fmla="*/ 34224 w 116878"/>
                  <a:gd name="connsiteY14" fmla="*/ 107526 h 134402"/>
                  <a:gd name="connsiteX15" fmla="*/ 25164 w 116878"/>
                  <a:gd name="connsiteY15" fmla="*/ 63604 h 134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6878" h="134402">
                    <a:moveTo>
                      <a:pt x="25466" y="57455"/>
                    </a:moveTo>
                    <a:cubicBezTo>
                      <a:pt x="27278" y="13825"/>
                      <a:pt x="52647" y="6505"/>
                      <a:pt x="62915" y="6505"/>
                    </a:cubicBezTo>
                    <a:cubicBezTo>
                      <a:pt x="94022" y="6505"/>
                      <a:pt x="97042" y="46035"/>
                      <a:pt x="97042" y="57455"/>
                    </a:cubicBezTo>
                    <a:lnTo>
                      <a:pt x="25466" y="57455"/>
                    </a:lnTo>
                    <a:close/>
                    <a:moveTo>
                      <a:pt x="25164" y="63604"/>
                    </a:moveTo>
                    <a:lnTo>
                      <a:pt x="109425" y="63604"/>
                    </a:lnTo>
                    <a:cubicBezTo>
                      <a:pt x="116069" y="63604"/>
                      <a:pt x="116975" y="63604"/>
                      <a:pt x="116975" y="57455"/>
                    </a:cubicBezTo>
                    <a:cubicBezTo>
                      <a:pt x="116975" y="28466"/>
                      <a:pt x="100666" y="63"/>
                      <a:pt x="62915" y="63"/>
                    </a:cubicBezTo>
                    <a:cubicBezTo>
                      <a:pt x="27882" y="63"/>
                      <a:pt x="97" y="30223"/>
                      <a:pt x="97" y="66825"/>
                    </a:cubicBezTo>
                    <a:cubicBezTo>
                      <a:pt x="97" y="106062"/>
                      <a:pt x="31808" y="134465"/>
                      <a:pt x="66539" y="134465"/>
                    </a:cubicBezTo>
                    <a:cubicBezTo>
                      <a:pt x="103384" y="134465"/>
                      <a:pt x="116975" y="101963"/>
                      <a:pt x="116975" y="96399"/>
                    </a:cubicBezTo>
                    <a:cubicBezTo>
                      <a:pt x="116975" y="93471"/>
                      <a:pt x="114559" y="92886"/>
                      <a:pt x="113049" y="92886"/>
                    </a:cubicBezTo>
                    <a:cubicBezTo>
                      <a:pt x="110331" y="92886"/>
                      <a:pt x="109727" y="94642"/>
                      <a:pt x="109123" y="96985"/>
                    </a:cubicBezTo>
                    <a:cubicBezTo>
                      <a:pt x="98552" y="127145"/>
                      <a:pt x="71371" y="127145"/>
                      <a:pt x="68351" y="127145"/>
                    </a:cubicBezTo>
                    <a:cubicBezTo>
                      <a:pt x="53251" y="127145"/>
                      <a:pt x="41170" y="118361"/>
                      <a:pt x="34224" y="107526"/>
                    </a:cubicBezTo>
                    <a:cubicBezTo>
                      <a:pt x="25164" y="93471"/>
                      <a:pt x="25164" y="74145"/>
                      <a:pt x="25164" y="63604"/>
                    </a:cubicBezTo>
                    <a:close/>
                  </a:path>
                </a:pathLst>
              </a:custGeom>
              <a:grpFill/>
              <a:ln w="1263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012E321-7BDC-31B2-3D0F-E39E90FFDF5B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5651372" y="5675959"/>
                <a:ext cx="115066" cy="134402"/>
              </a:xfrm>
              <a:custGeom>
                <a:avLst/>
                <a:gdLst>
                  <a:gd name="connsiteX0" fmla="*/ 25168 w 115066"/>
                  <a:gd name="connsiteY0" fmla="*/ 67410 h 134402"/>
                  <a:gd name="connsiteX1" fmla="*/ 65939 w 115066"/>
                  <a:gd name="connsiteY1" fmla="*/ 7383 h 134402"/>
                  <a:gd name="connsiteX2" fmla="*/ 98255 w 115066"/>
                  <a:gd name="connsiteY2" fmla="*/ 18217 h 134402"/>
                  <a:gd name="connsiteX3" fmla="*/ 84060 w 115066"/>
                  <a:gd name="connsiteY3" fmla="*/ 31687 h 134402"/>
                  <a:gd name="connsiteX4" fmla="*/ 97953 w 115066"/>
                  <a:gd name="connsiteY4" fmla="*/ 45156 h 134402"/>
                  <a:gd name="connsiteX5" fmla="*/ 111845 w 115066"/>
                  <a:gd name="connsiteY5" fmla="*/ 31394 h 134402"/>
                  <a:gd name="connsiteX6" fmla="*/ 65638 w 115066"/>
                  <a:gd name="connsiteY6" fmla="*/ 63 h 134402"/>
                  <a:gd name="connsiteX7" fmla="*/ 101 w 115066"/>
                  <a:gd name="connsiteY7" fmla="*/ 67996 h 134402"/>
                  <a:gd name="connsiteX8" fmla="*/ 65033 w 115066"/>
                  <a:gd name="connsiteY8" fmla="*/ 134465 h 134402"/>
                  <a:gd name="connsiteX9" fmla="*/ 115167 w 115066"/>
                  <a:gd name="connsiteY9" fmla="*/ 96399 h 134402"/>
                  <a:gd name="connsiteX10" fmla="*/ 111241 w 115066"/>
                  <a:gd name="connsiteY10" fmla="*/ 93471 h 134402"/>
                  <a:gd name="connsiteX11" fmla="*/ 107315 w 115066"/>
                  <a:gd name="connsiteY11" fmla="*/ 96399 h 134402"/>
                  <a:gd name="connsiteX12" fmla="*/ 67752 w 115066"/>
                  <a:gd name="connsiteY12" fmla="*/ 127145 h 134402"/>
                  <a:gd name="connsiteX13" fmla="*/ 25168 w 115066"/>
                  <a:gd name="connsiteY13" fmla="*/ 67410 h 134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5066" h="134402">
                    <a:moveTo>
                      <a:pt x="25168" y="67410"/>
                    </a:moveTo>
                    <a:cubicBezTo>
                      <a:pt x="25168" y="19681"/>
                      <a:pt x="49933" y="7383"/>
                      <a:pt x="65939" y="7383"/>
                    </a:cubicBezTo>
                    <a:cubicBezTo>
                      <a:pt x="68658" y="7383"/>
                      <a:pt x="87684" y="7676"/>
                      <a:pt x="98255" y="18217"/>
                    </a:cubicBezTo>
                    <a:cubicBezTo>
                      <a:pt x="85872" y="19096"/>
                      <a:pt x="84060" y="27880"/>
                      <a:pt x="84060" y="31687"/>
                    </a:cubicBezTo>
                    <a:cubicBezTo>
                      <a:pt x="84060" y="39300"/>
                      <a:pt x="89496" y="45156"/>
                      <a:pt x="97953" y="45156"/>
                    </a:cubicBezTo>
                    <a:cubicBezTo>
                      <a:pt x="105805" y="45156"/>
                      <a:pt x="111845" y="40179"/>
                      <a:pt x="111845" y="31394"/>
                    </a:cubicBezTo>
                    <a:cubicBezTo>
                      <a:pt x="111845" y="11483"/>
                      <a:pt x="88892" y="63"/>
                      <a:pt x="65638" y="63"/>
                    </a:cubicBezTo>
                    <a:cubicBezTo>
                      <a:pt x="27886" y="63"/>
                      <a:pt x="101" y="31687"/>
                      <a:pt x="101" y="67996"/>
                    </a:cubicBezTo>
                    <a:cubicBezTo>
                      <a:pt x="101" y="105477"/>
                      <a:pt x="30000" y="134465"/>
                      <a:pt x="65033" y="134465"/>
                    </a:cubicBezTo>
                    <a:cubicBezTo>
                      <a:pt x="105503" y="134465"/>
                      <a:pt x="115167" y="99327"/>
                      <a:pt x="115167" y="96399"/>
                    </a:cubicBezTo>
                    <a:cubicBezTo>
                      <a:pt x="115167" y="93471"/>
                      <a:pt x="112147" y="93471"/>
                      <a:pt x="111241" y="93471"/>
                    </a:cubicBezTo>
                    <a:cubicBezTo>
                      <a:pt x="108523" y="93471"/>
                      <a:pt x="107919" y="94642"/>
                      <a:pt x="107315" y="96399"/>
                    </a:cubicBezTo>
                    <a:cubicBezTo>
                      <a:pt x="98557" y="123631"/>
                      <a:pt x="78926" y="127145"/>
                      <a:pt x="67752" y="127145"/>
                    </a:cubicBezTo>
                    <a:cubicBezTo>
                      <a:pt x="51745" y="127145"/>
                      <a:pt x="25168" y="114554"/>
                      <a:pt x="25168" y="67410"/>
                    </a:cubicBezTo>
                    <a:close/>
                  </a:path>
                </a:pathLst>
              </a:custGeom>
              <a:grpFill/>
              <a:ln w="1263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CF4096DD-B43B-002D-F832-F962C3C78F59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5781070" y="5627059"/>
                <a:ext cx="94529" cy="183302"/>
              </a:xfrm>
              <a:custGeom>
                <a:avLst/>
                <a:gdLst>
                  <a:gd name="connsiteX0" fmla="*/ 46615 w 94529"/>
                  <a:gd name="connsiteY0" fmla="*/ 63018 h 183302"/>
                  <a:gd name="connsiteX1" fmla="*/ 89803 w 94529"/>
                  <a:gd name="connsiteY1" fmla="*/ 63018 h 183302"/>
                  <a:gd name="connsiteX2" fmla="*/ 89803 w 94529"/>
                  <a:gd name="connsiteY2" fmla="*/ 53941 h 183302"/>
                  <a:gd name="connsiteX3" fmla="*/ 46615 w 94529"/>
                  <a:gd name="connsiteY3" fmla="*/ 53941 h 183302"/>
                  <a:gd name="connsiteX4" fmla="*/ 46615 w 94529"/>
                  <a:gd name="connsiteY4" fmla="*/ 63 h 183302"/>
                  <a:gd name="connsiteX5" fmla="*/ 39065 w 94529"/>
                  <a:gd name="connsiteY5" fmla="*/ 63 h 183302"/>
                  <a:gd name="connsiteX6" fmla="*/ 106 w 94529"/>
                  <a:gd name="connsiteY6" fmla="*/ 56576 h 183302"/>
                  <a:gd name="connsiteX7" fmla="*/ 106 w 94529"/>
                  <a:gd name="connsiteY7" fmla="*/ 63018 h 183302"/>
                  <a:gd name="connsiteX8" fmla="*/ 25776 w 94529"/>
                  <a:gd name="connsiteY8" fmla="*/ 63018 h 183302"/>
                  <a:gd name="connsiteX9" fmla="*/ 25776 w 94529"/>
                  <a:gd name="connsiteY9" fmla="*/ 143836 h 183302"/>
                  <a:gd name="connsiteX10" fmla="*/ 64736 w 94529"/>
                  <a:gd name="connsiteY10" fmla="*/ 183366 h 183302"/>
                  <a:gd name="connsiteX11" fmla="*/ 94635 w 94529"/>
                  <a:gd name="connsiteY11" fmla="*/ 143836 h 183302"/>
                  <a:gd name="connsiteX12" fmla="*/ 94635 w 94529"/>
                  <a:gd name="connsiteY12" fmla="*/ 127145 h 183302"/>
                  <a:gd name="connsiteX13" fmla="*/ 87085 w 94529"/>
                  <a:gd name="connsiteY13" fmla="*/ 127145 h 183302"/>
                  <a:gd name="connsiteX14" fmla="*/ 87085 w 94529"/>
                  <a:gd name="connsiteY14" fmla="*/ 143250 h 183302"/>
                  <a:gd name="connsiteX15" fmla="*/ 66850 w 94529"/>
                  <a:gd name="connsiteY15" fmla="*/ 176045 h 183302"/>
                  <a:gd name="connsiteX16" fmla="*/ 46615 w 94529"/>
                  <a:gd name="connsiteY16" fmla="*/ 144421 h 183302"/>
                  <a:gd name="connsiteX17" fmla="*/ 46615 w 94529"/>
                  <a:gd name="connsiteY17" fmla="*/ 63018 h 18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4529" h="183302">
                    <a:moveTo>
                      <a:pt x="46615" y="63018"/>
                    </a:moveTo>
                    <a:lnTo>
                      <a:pt x="89803" y="63018"/>
                    </a:lnTo>
                    <a:lnTo>
                      <a:pt x="89803" y="53941"/>
                    </a:lnTo>
                    <a:lnTo>
                      <a:pt x="46615" y="53941"/>
                    </a:lnTo>
                    <a:lnTo>
                      <a:pt x="46615" y="63"/>
                    </a:lnTo>
                    <a:lnTo>
                      <a:pt x="39065" y="63"/>
                    </a:lnTo>
                    <a:cubicBezTo>
                      <a:pt x="38763" y="24074"/>
                      <a:pt x="29703" y="55405"/>
                      <a:pt x="106" y="56576"/>
                    </a:cubicBezTo>
                    <a:lnTo>
                      <a:pt x="106" y="63018"/>
                    </a:lnTo>
                    <a:lnTo>
                      <a:pt x="25776" y="63018"/>
                    </a:lnTo>
                    <a:lnTo>
                      <a:pt x="25776" y="143836"/>
                    </a:lnTo>
                    <a:cubicBezTo>
                      <a:pt x="25776" y="179852"/>
                      <a:pt x="53864" y="183366"/>
                      <a:pt x="64736" y="183366"/>
                    </a:cubicBezTo>
                    <a:cubicBezTo>
                      <a:pt x="86179" y="183366"/>
                      <a:pt x="94635" y="162576"/>
                      <a:pt x="94635" y="143836"/>
                    </a:cubicBezTo>
                    <a:lnTo>
                      <a:pt x="94635" y="127145"/>
                    </a:lnTo>
                    <a:lnTo>
                      <a:pt x="87085" y="127145"/>
                    </a:lnTo>
                    <a:lnTo>
                      <a:pt x="87085" y="143250"/>
                    </a:lnTo>
                    <a:cubicBezTo>
                      <a:pt x="87085" y="164918"/>
                      <a:pt x="78024" y="176045"/>
                      <a:pt x="66850" y="176045"/>
                    </a:cubicBezTo>
                    <a:cubicBezTo>
                      <a:pt x="46615" y="176045"/>
                      <a:pt x="46615" y="149399"/>
                      <a:pt x="46615" y="144421"/>
                    </a:cubicBezTo>
                    <a:lnTo>
                      <a:pt x="46615" y="63018"/>
                    </a:lnTo>
                    <a:close/>
                  </a:path>
                </a:pathLst>
              </a:custGeom>
              <a:grpFill/>
              <a:ln w="1263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AEC80AA-FD3C-60EB-B1C1-D70F3E7A3C04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5902747" y="5611247"/>
                <a:ext cx="64630" cy="195894"/>
              </a:xfrm>
              <a:custGeom>
                <a:avLst/>
                <a:gdLst>
                  <a:gd name="connsiteX0" fmla="*/ 43599 w 64630"/>
                  <a:gd name="connsiteY0" fmla="*/ 66532 h 195894"/>
                  <a:gd name="connsiteX1" fmla="*/ 1317 w 64630"/>
                  <a:gd name="connsiteY1" fmla="*/ 69753 h 195894"/>
                  <a:gd name="connsiteX2" fmla="*/ 1317 w 64630"/>
                  <a:gd name="connsiteY2" fmla="*/ 78830 h 195894"/>
                  <a:gd name="connsiteX3" fmla="*/ 23666 w 64630"/>
                  <a:gd name="connsiteY3" fmla="*/ 94935 h 195894"/>
                  <a:gd name="connsiteX4" fmla="*/ 23666 w 64630"/>
                  <a:gd name="connsiteY4" fmla="*/ 173703 h 195894"/>
                  <a:gd name="connsiteX5" fmla="*/ 109 w 64630"/>
                  <a:gd name="connsiteY5" fmla="*/ 186880 h 195894"/>
                  <a:gd name="connsiteX6" fmla="*/ 109 w 64630"/>
                  <a:gd name="connsiteY6" fmla="*/ 195957 h 195894"/>
                  <a:gd name="connsiteX7" fmla="*/ 33331 w 64630"/>
                  <a:gd name="connsiteY7" fmla="*/ 195078 h 195894"/>
                  <a:gd name="connsiteX8" fmla="*/ 64740 w 64630"/>
                  <a:gd name="connsiteY8" fmla="*/ 195957 h 195894"/>
                  <a:gd name="connsiteX9" fmla="*/ 64740 w 64630"/>
                  <a:gd name="connsiteY9" fmla="*/ 186880 h 195894"/>
                  <a:gd name="connsiteX10" fmla="*/ 43599 w 64630"/>
                  <a:gd name="connsiteY10" fmla="*/ 173996 h 195894"/>
                  <a:gd name="connsiteX11" fmla="*/ 43599 w 64630"/>
                  <a:gd name="connsiteY11" fmla="*/ 66532 h 195894"/>
                  <a:gd name="connsiteX12" fmla="*/ 44807 w 64630"/>
                  <a:gd name="connsiteY12" fmla="*/ 15582 h 195894"/>
                  <a:gd name="connsiteX13" fmla="*/ 28800 w 64630"/>
                  <a:gd name="connsiteY13" fmla="*/ 63 h 195894"/>
                  <a:gd name="connsiteX14" fmla="*/ 12794 w 64630"/>
                  <a:gd name="connsiteY14" fmla="*/ 15582 h 195894"/>
                  <a:gd name="connsiteX15" fmla="*/ 28800 w 64630"/>
                  <a:gd name="connsiteY15" fmla="*/ 31101 h 195894"/>
                  <a:gd name="connsiteX16" fmla="*/ 44807 w 64630"/>
                  <a:gd name="connsiteY16" fmla="*/ 15582 h 195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630" h="195894">
                    <a:moveTo>
                      <a:pt x="43599" y="66532"/>
                    </a:moveTo>
                    <a:lnTo>
                      <a:pt x="1317" y="69753"/>
                    </a:lnTo>
                    <a:lnTo>
                      <a:pt x="1317" y="78830"/>
                    </a:lnTo>
                    <a:cubicBezTo>
                      <a:pt x="20948" y="78830"/>
                      <a:pt x="23666" y="80587"/>
                      <a:pt x="23666" y="94935"/>
                    </a:cubicBezTo>
                    <a:lnTo>
                      <a:pt x="23666" y="173703"/>
                    </a:lnTo>
                    <a:cubicBezTo>
                      <a:pt x="23666" y="186880"/>
                      <a:pt x="20344" y="186880"/>
                      <a:pt x="109" y="186880"/>
                    </a:cubicBezTo>
                    <a:lnTo>
                      <a:pt x="109" y="195957"/>
                    </a:lnTo>
                    <a:cubicBezTo>
                      <a:pt x="9774" y="195664"/>
                      <a:pt x="26082" y="195078"/>
                      <a:pt x="33331" y="195078"/>
                    </a:cubicBezTo>
                    <a:cubicBezTo>
                      <a:pt x="43901" y="195078"/>
                      <a:pt x="54471" y="195664"/>
                      <a:pt x="64740" y="195957"/>
                    </a:cubicBezTo>
                    <a:lnTo>
                      <a:pt x="64740" y="186880"/>
                    </a:lnTo>
                    <a:cubicBezTo>
                      <a:pt x="44807" y="186880"/>
                      <a:pt x="43599" y="185415"/>
                      <a:pt x="43599" y="173996"/>
                    </a:cubicBezTo>
                    <a:lnTo>
                      <a:pt x="43599" y="66532"/>
                    </a:lnTo>
                    <a:close/>
                    <a:moveTo>
                      <a:pt x="44807" y="15582"/>
                    </a:moveTo>
                    <a:cubicBezTo>
                      <a:pt x="44807" y="6212"/>
                      <a:pt x="37257" y="63"/>
                      <a:pt x="28800" y="63"/>
                    </a:cubicBezTo>
                    <a:cubicBezTo>
                      <a:pt x="19438" y="63"/>
                      <a:pt x="12794" y="7969"/>
                      <a:pt x="12794" y="15582"/>
                    </a:cubicBezTo>
                    <a:cubicBezTo>
                      <a:pt x="12794" y="23488"/>
                      <a:pt x="19438" y="31101"/>
                      <a:pt x="28800" y="31101"/>
                    </a:cubicBezTo>
                    <a:cubicBezTo>
                      <a:pt x="37257" y="31101"/>
                      <a:pt x="44807" y="24952"/>
                      <a:pt x="44807" y="15582"/>
                    </a:cubicBezTo>
                    <a:close/>
                  </a:path>
                </a:pathLst>
              </a:custGeom>
              <a:grpFill/>
              <a:ln w="1263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F4027F7A-921D-0190-9939-E9AB946A2B90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5985129" y="5675959"/>
                <a:ext cx="133790" cy="134402"/>
              </a:xfrm>
              <a:custGeom>
                <a:avLst/>
                <a:gdLst>
                  <a:gd name="connsiteX0" fmla="*/ 133903 w 133790"/>
                  <a:gd name="connsiteY0" fmla="*/ 68582 h 134402"/>
                  <a:gd name="connsiteX1" fmla="*/ 67159 w 133790"/>
                  <a:gd name="connsiteY1" fmla="*/ 63 h 134402"/>
                  <a:gd name="connsiteX2" fmla="*/ 112 w 133790"/>
                  <a:gd name="connsiteY2" fmla="*/ 68582 h 134402"/>
                  <a:gd name="connsiteX3" fmla="*/ 66857 w 133790"/>
                  <a:gd name="connsiteY3" fmla="*/ 134465 h 134402"/>
                  <a:gd name="connsiteX4" fmla="*/ 133903 w 133790"/>
                  <a:gd name="connsiteY4" fmla="*/ 68582 h 134402"/>
                  <a:gd name="connsiteX5" fmla="*/ 67159 w 133790"/>
                  <a:gd name="connsiteY5" fmla="*/ 127145 h 134402"/>
                  <a:gd name="connsiteX6" fmla="*/ 32729 w 133790"/>
                  <a:gd name="connsiteY6" fmla="*/ 107526 h 134402"/>
                  <a:gd name="connsiteX7" fmla="*/ 25179 w 133790"/>
                  <a:gd name="connsiteY7" fmla="*/ 66239 h 134402"/>
                  <a:gd name="connsiteX8" fmla="*/ 32427 w 133790"/>
                  <a:gd name="connsiteY8" fmla="*/ 26123 h 134402"/>
                  <a:gd name="connsiteX9" fmla="*/ 66857 w 133790"/>
                  <a:gd name="connsiteY9" fmla="*/ 6505 h 134402"/>
                  <a:gd name="connsiteX10" fmla="*/ 100984 w 133790"/>
                  <a:gd name="connsiteY10" fmla="*/ 25538 h 134402"/>
                  <a:gd name="connsiteX11" fmla="*/ 108836 w 133790"/>
                  <a:gd name="connsiteY11" fmla="*/ 66239 h 134402"/>
                  <a:gd name="connsiteX12" fmla="*/ 102192 w 133790"/>
                  <a:gd name="connsiteY12" fmla="*/ 105477 h 134402"/>
                  <a:gd name="connsiteX13" fmla="*/ 67159 w 133790"/>
                  <a:gd name="connsiteY13" fmla="*/ 127145 h 134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3790" h="134402">
                    <a:moveTo>
                      <a:pt x="133903" y="68582"/>
                    </a:moveTo>
                    <a:cubicBezTo>
                      <a:pt x="133903" y="31101"/>
                      <a:pt x="103702" y="63"/>
                      <a:pt x="67159" y="63"/>
                    </a:cubicBezTo>
                    <a:cubicBezTo>
                      <a:pt x="29407" y="63"/>
                      <a:pt x="112" y="31980"/>
                      <a:pt x="112" y="68582"/>
                    </a:cubicBezTo>
                    <a:cubicBezTo>
                      <a:pt x="112" y="106355"/>
                      <a:pt x="31521" y="134465"/>
                      <a:pt x="66857" y="134465"/>
                    </a:cubicBezTo>
                    <a:cubicBezTo>
                      <a:pt x="103400" y="134465"/>
                      <a:pt x="133903" y="105769"/>
                      <a:pt x="133903" y="68582"/>
                    </a:cubicBezTo>
                    <a:close/>
                    <a:moveTo>
                      <a:pt x="67159" y="127145"/>
                    </a:moveTo>
                    <a:cubicBezTo>
                      <a:pt x="54172" y="127145"/>
                      <a:pt x="40884" y="120996"/>
                      <a:pt x="32729" y="107526"/>
                    </a:cubicBezTo>
                    <a:cubicBezTo>
                      <a:pt x="25179" y="94642"/>
                      <a:pt x="25179" y="76781"/>
                      <a:pt x="25179" y="66239"/>
                    </a:cubicBezTo>
                    <a:cubicBezTo>
                      <a:pt x="25179" y="54819"/>
                      <a:pt x="25179" y="39007"/>
                      <a:pt x="32427" y="26123"/>
                    </a:cubicBezTo>
                    <a:cubicBezTo>
                      <a:pt x="40582" y="12654"/>
                      <a:pt x="54776" y="6505"/>
                      <a:pt x="66857" y="6505"/>
                    </a:cubicBezTo>
                    <a:cubicBezTo>
                      <a:pt x="80145" y="6505"/>
                      <a:pt x="93132" y="12947"/>
                      <a:pt x="100984" y="25538"/>
                    </a:cubicBezTo>
                    <a:cubicBezTo>
                      <a:pt x="108836" y="38129"/>
                      <a:pt x="108836" y="55112"/>
                      <a:pt x="108836" y="66239"/>
                    </a:cubicBezTo>
                    <a:cubicBezTo>
                      <a:pt x="108836" y="76781"/>
                      <a:pt x="108836" y="92593"/>
                      <a:pt x="102192" y="105477"/>
                    </a:cubicBezTo>
                    <a:cubicBezTo>
                      <a:pt x="95548" y="118653"/>
                      <a:pt x="82259" y="127145"/>
                      <a:pt x="67159" y="127145"/>
                    </a:cubicBezTo>
                    <a:close/>
                  </a:path>
                </a:pathLst>
              </a:custGeom>
              <a:grpFill/>
              <a:ln w="1263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0E24548-BF28-4236-8082-C29D40530C07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6137343" y="5677716"/>
                <a:ext cx="151911" cy="129424"/>
              </a:xfrm>
              <a:custGeom>
                <a:avLst/>
                <a:gdLst>
                  <a:gd name="connsiteX0" fmla="*/ 23674 w 151911"/>
                  <a:gd name="connsiteY0" fmla="*/ 28759 h 129424"/>
                  <a:gd name="connsiteX1" fmla="*/ 23674 w 151911"/>
                  <a:gd name="connsiteY1" fmla="*/ 107234 h 129424"/>
                  <a:gd name="connsiteX2" fmla="*/ 117 w 151911"/>
                  <a:gd name="connsiteY2" fmla="*/ 120410 h 129424"/>
                  <a:gd name="connsiteX3" fmla="*/ 117 w 151911"/>
                  <a:gd name="connsiteY3" fmla="*/ 129488 h 129424"/>
                  <a:gd name="connsiteX4" fmla="*/ 34244 w 151911"/>
                  <a:gd name="connsiteY4" fmla="*/ 128609 h 129424"/>
                  <a:gd name="connsiteX5" fmla="*/ 68070 w 151911"/>
                  <a:gd name="connsiteY5" fmla="*/ 129488 h 129424"/>
                  <a:gd name="connsiteX6" fmla="*/ 68070 w 151911"/>
                  <a:gd name="connsiteY6" fmla="*/ 120410 h 129424"/>
                  <a:gd name="connsiteX7" fmla="*/ 44513 w 151911"/>
                  <a:gd name="connsiteY7" fmla="*/ 107234 h 129424"/>
                  <a:gd name="connsiteX8" fmla="*/ 44513 w 151911"/>
                  <a:gd name="connsiteY8" fmla="*/ 53355 h 129424"/>
                  <a:gd name="connsiteX9" fmla="*/ 85284 w 151911"/>
                  <a:gd name="connsiteY9" fmla="*/ 6505 h 129424"/>
                  <a:gd name="connsiteX10" fmla="*/ 107633 w 151911"/>
                  <a:gd name="connsiteY10" fmla="*/ 39007 h 129424"/>
                  <a:gd name="connsiteX11" fmla="*/ 107633 w 151911"/>
                  <a:gd name="connsiteY11" fmla="*/ 107234 h 129424"/>
                  <a:gd name="connsiteX12" fmla="*/ 84076 w 151911"/>
                  <a:gd name="connsiteY12" fmla="*/ 120410 h 129424"/>
                  <a:gd name="connsiteX13" fmla="*/ 84076 w 151911"/>
                  <a:gd name="connsiteY13" fmla="*/ 129488 h 129424"/>
                  <a:gd name="connsiteX14" fmla="*/ 118203 w 151911"/>
                  <a:gd name="connsiteY14" fmla="*/ 128609 h 129424"/>
                  <a:gd name="connsiteX15" fmla="*/ 152029 w 151911"/>
                  <a:gd name="connsiteY15" fmla="*/ 129488 h 129424"/>
                  <a:gd name="connsiteX16" fmla="*/ 152029 w 151911"/>
                  <a:gd name="connsiteY16" fmla="*/ 120410 h 129424"/>
                  <a:gd name="connsiteX17" fmla="*/ 128472 w 151911"/>
                  <a:gd name="connsiteY17" fmla="*/ 111626 h 129424"/>
                  <a:gd name="connsiteX18" fmla="*/ 128472 w 151911"/>
                  <a:gd name="connsiteY18" fmla="*/ 55698 h 129424"/>
                  <a:gd name="connsiteX19" fmla="*/ 119110 w 151911"/>
                  <a:gd name="connsiteY19" fmla="*/ 10897 h 129424"/>
                  <a:gd name="connsiteX20" fmla="*/ 87398 w 151911"/>
                  <a:gd name="connsiteY20" fmla="*/ 63 h 129424"/>
                  <a:gd name="connsiteX21" fmla="*/ 42701 w 151911"/>
                  <a:gd name="connsiteY21" fmla="*/ 30808 h 129424"/>
                  <a:gd name="connsiteX22" fmla="*/ 42701 w 151911"/>
                  <a:gd name="connsiteY22" fmla="*/ 63 h 129424"/>
                  <a:gd name="connsiteX23" fmla="*/ 117 w 151911"/>
                  <a:gd name="connsiteY23" fmla="*/ 3284 h 129424"/>
                  <a:gd name="connsiteX24" fmla="*/ 117 w 151911"/>
                  <a:gd name="connsiteY24" fmla="*/ 12361 h 129424"/>
                  <a:gd name="connsiteX25" fmla="*/ 23674 w 151911"/>
                  <a:gd name="connsiteY25" fmla="*/ 28759 h 129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1911" h="129424">
                    <a:moveTo>
                      <a:pt x="23674" y="28759"/>
                    </a:moveTo>
                    <a:lnTo>
                      <a:pt x="23674" y="107234"/>
                    </a:lnTo>
                    <a:cubicBezTo>
                      <a:pt x="23674" y="120410"/>
                      <a:pt x="20352" y="120410"/>
                      <a:pt x="117" y="120410"/>
                    </a:cubicBezTo>
                    <a:lnTo>
                      <a:pt x="117" y="129488"/>
                    </a:lnTo>
                    <a:cubicBezTo>
                      <a:pt x="10688" y="129195"/>
                      <a:pt x="26090" y="128609"/>
                      <a:pt x="34244" y="128609"/>
                    </a:cubicBezTo>
                    <a:cubicBezTo>
                      <a:pt x="42097" y="128609"/>
                      <a:pt x="57801" y="129195"/>
                      <a:pt x="68070" y="129488"/>
                    </a:cubicBezTo>
                    <a:lnTo>
                      <a:pt x="68070" y="120410"/>
                    </a:lnTo>
                    <a:cubicBezTo>
                      <a:pt x="47835" y="120410"/>
                      <a:pt x="44513" y="120410"/>
                      <a:pt x="44513" y="107234"/>
                    </a:cubicBezTo>
                    <a:lnTo>
                      <a:pt x="44513" y="53355"/>
                    </a:lnTo>
                    <a:cubicBezTo>
                      <a:pt x="44513" y="22902"/>
                      <a:pt x="65956" y="6505"/>
                      <a:pt x="85284" y="6505"/>
                    </a:cubicBezTo>
                    <a:cubicBezTo>
                      <a:pt x="104311" y="6505"/>
                      <a:pt x="107633" y="22317"/>
                      <a:pt x="107633" y="39007"/>
                    </a:cubicBezTo>
                    <a:lnTo>
                      <a:pt x="107633" y="107234"/>
                    </a:lnTo>
                    <a:cubicBezTo>
                      <a:pt x="107633" y="120410"/>
                      <a:pt x="104311" y="120410"/>
                      <a:pt x="84076" y="120410"/>
                    </a:cubicBezTo>
                    <a:lnTo>
                      <a:pt x="84076" y="129488"/>
                    </a:lnTo>
                    <a:cubicBezTo>
                      <a:pt x="94647" y="129195"/>
                      <a:pt x="110049" y="128609"/>
                      <a:pt x="118203" y="128609"/>
                    </a:cubicBezTo>
                    <a:cubicBezTo>
                      <a:pt x="126056" y="128609"/>
                      <a:pt x="141760" y="129195"/>
                      <a:pt x="152029" y="129488"/>
                    </a:cubicBezTo>
                    <a:lnTo>
                      <a:pt x="152029" y="120410"/>
                    </a:lnTo>
                    <a:cubicBezTo>
                      <a:pt x="136324" y="120410"/>
                      <a:pt x="128774" y="120410"/>
                      <a:pt x="128472" y="111626"/>
                    </a:cubicBezTo>
                    <a:lnTo>
                      <a:pt x="128472" y="55698"/>
                    </a:lnTo>
                    <a:cubicBezTo>
                      <a:pt x="128472" y="30516"/>
                      <a:pt x="128472" y="21438"/>
                      <a:pt x="119110" y="10897"/>
                    </a:cubicBezTo>
                    <a:cubicBezTo>
                      <a:pt x="114881" y="5919"/>
                      <a:pt x="104915" y="63"/>
                      <a:pt x="87398" y="63"/>
                    </a:cubicBezTo>
                    <a:cubicBezTo>
                      <a:pt x="65352" y="63"/>
                      <a:pt x="51157" y="12654"/>
                      <a:pt x="42701" y="30808"/>
                    </a:cubicBezTo>
                    <a:lnTo>
                      <a:pt x="42701" y="63"/>
                    </a:lnTo>
                    <a:lnTo>
                      <a:pt x="117" y="3284"/>
                    </a:lnTo>
                    <a:lnTo>
                      <a:pt x="117" y="12361"/>
                    </a:lnTo>
                    <a:cubicBezTo>
                      <a:pt x="21258" y="12361"/>
                      <a:pt x="23674" y="14411"/>
                      <a:pt x="23674" y="28759"/>
                    </a:cubicBezTo>
                    <a:close/>
                  </a:path>
                </a:pathLst>
              </a:custGeom>
              <a:grpFill/>
              <a:ln w="1263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6" name="Group 115" descr="\documentclass{article}&#10;\usepackage{amsmath}&#10;\usepackage{amssymb}&#10;\usepackage{bm}&#10;\pagestyle{empty}&#10;\usepackage{xcolor}&#10;\begin{document}&#10;&#10;$\tau_1$&#10;&#10;&#10;&#10;\end{document}" title="IguanaTex Vector Display">
              <a:extLst>
                <a:ext uri="{FF2B5EF4-FFF2-40B4-BE49-F238E27FC236}">
                  <a16:creationId xmlns:a16="http://schemas.microsoft.com/office/drawing/2014/main" id="{594EFACB-C6E9-8205-2408-E029BAA60F1E}"/>
                </a:ext>
              </a:extLst>
            </p:cNvPr>
            <p:cNvGrpSpPr>
              <a:grpSpLocks noChangeAspect="1"/>
            </p:cNvGrpSpPr>
            <p:nvPr>
              <p:custDataLst>
                <p:tags r:id="rId4"/>
              </p:custDataLst>
            </p:nvPr>
          </p:nvGrpSpPr>
          <p:grpSpPr>
            <a:xfrm>
              <a:off x="8761040" y="2724449"/>
              <a:ext cx="232123" cy="176426"/>
              <a:chOff x="5503573" y="5451740"/>
              <a:chExt cx="232123" cy="176426"/>
            </a:xfrm>
            <a:solidFill>
              <a:srgbClr val="FF0000"/>
            </a:solidFill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6C7880FE-2AA8-CFB4-93FC-F3D1857E6DD3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5503573" y="5451740"/>
                <a:ext cx="151564" cy="134521"/>
              </a:xfrm>
              <a:custGeom>
                <a:avLst/>
                <a:gdLst>
                  <a:gd name="connsiteX0" fmla="*/ 83688 w 151564"/>
                  <a:gd name="connsiteY0" fmla="*/ 17675 h 134521"/>
                  <a:gd name="connsiteX1" fmla="*/ 136297 w 151564"/>
                  <a:gd name="connsiteY1" fmla="*/ 17675 h 134521"/>
                  <a:gd name="connsiteX2" fmla="*/ 151642 w 151564"/>
                  <a:gd name="connsiteY2" fmla="*/ 7351 h 134521"/>
                  <a:gd name="connsiteX3" fmla="*/ 139116 w 151564"/>
                  <a:gd name="connsiteY3" fmla="*/ 63 h 134521"/>
                  <a:gd name="connsiteX4" fmla="*/ 51433 w 151564"/>
                  <a:gd name="connsiteY4" fmla="*/ 63 h 134521"/>
                  <a:gd name="connsiteX5" fmla="*/ 19179 w 151564"/>
                  <a:gd name="connsiteY5" fmla="*/ 14335 h 134521"/>
                  <a:gd name="connsiteX6" fmla="*/ 77 w 151564"/>
                  <a:gd name="connsiteY6" fmla="*/ 41664 h 134521"/>
                  <a:gd name="connsiteX7" fmla="*/ 3835 w 151564"/>
                  <a:gd name="connsiteY7" fmla="*/ 44701 h 134521"/>
                  <a:gd name="connsiteX8" fmla="*/ 8845 w 151564"/>
                  <a:gd name="connsiteY8" fmla="*/ 41057 h 134521"/>
                  <a:gd name="connsiteX9" fmla="*/ 48615 w 151564"/>
                  <a:gd name="connsiteY9" fmla="*/ 17675 h 134521"/>
                  <a:gd name="connsiteX10" fmla="*/ 74607 w 151564"/>
                  <a:gd name="connsiteY10" fmla="*/ 17675 h 134521"/>
                  <a:gd name="connsiteX11" fmla="*/ 43918 w 151564"/>
                  <a:gd name="connsiteY11" fmla="*/ 115150 h 134521"/>
                  <a:gd name="connsiteX12" fmla="*/ 40786 w 151564"/>
                  <a:gd name="connsiteY12" fmla="*/ 126386 h 134521"/>
                  <a:gd name="connsiteX13" fmla="*/ 49868 w 151564"/>
                  <a:gd name="connsiteY13" fmla="*/ 134585 h 134521"/>
                  <a:gd name="connsiteX14" fmla="*/ 62707 w 151564"/>
                  <a:gd name="connsiteY14" fmla="*/ 121527 h 134521"/>
                  <a:gd name="connsiteX15" fmla="*/ 83688 w 151564"/>
                  <a:gd name="connsiteY15" fmla="*/ 17675 h 13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1564" h="134521">
                    <a:moveTo>
                      <a:pt x="83688" y="17675"/>
                    </a:moveTo>
                    <a:lnTo>
                      <a:pt x="136297" y="17675"/>
                    </a:lnTo>
                    <a:cubicBezTo>
                      <a:pt x="140368" y="17675"/>
                      <a:pt x="151642" y="17675"/>
                      <a:pt x="151642" y="7351"/>
                    </a:cubicBezTo>
                    <a:cubicBezTo>
                      <a:pt x="151642" y="63"/>
                      <a:pt x="145066" y="63"/>
                      <a:pt x="139116" y="63"/>
                    </a:cubicBezTo>
                    <a:lnTo>
                      <a:pt x="51433" y="63"/>
                    </a:lnTo>
                    <a:cubicBezTo>
                      <a:pt x="45170" y="63"/>
                      <a:pt x="32958" y="63"/>
                      <a:pt x="19179" y="14335"/>
                    </a:cubicBezTo>
                    <a:cubicBezTo>
                      <a:pt x="8845" y="25267"/>
                      <a:pt x="77" y="39842"/>
                      <a:pt x="77" y="41664"/>
                    </a:cubicBezTo>
                    <a:cubicBezTo>
                      <a:pt x="77" y="41968"/>
                      <a:pt x="77" y="44701"/>
                      <a:pt x="3835" y="44701"/>
                    </a:cubicBezTo>
                    <a:cubicBezTo>
                      <a:pt x="6340" y="44701"/>
                      <a:pt x="6966" y="43486"/>
                      <a:pt x="8845" y="41057"/>
                    </a:cubicBezTo>
                    <a:cubicBezTo>
                      <a:pt x="24189" y="17675"/>
                      <a:pt x="42039" y="17675"/>
                      <a:pt x="48615" y="17675"/>
                    </a:cubicBezTo>
                    <a:lnTo>
                      <a:pt x="74607" y="17675"/>
                    </a:lnTo>
                    <a:lnTo>
                      <a:pt x="43918" y="115150"/>
                    </a:lnTo>
                    <a:cubicBezTo>
                      <a:pt x="42665" y="118794"/>
                      <a:pt x="40786" y="125171"/>
                      <a:pt x="40786" y="126386"/>
                    </a:cubicBezTo>
                    <a:cubicBezTo>
                      <a:pt x="40786" y="129726"/>
                      <a:pt x="42978" y="134585"/>
                      <a:pt x="49868" y="134585"/>
                    </a:cubicBezTo>
                    <a:cubicBezTo>
                      <a:pt x="60202" y="134585"/>
                      <a:pt x="61767" y="126082"/>
                      <a:pt x="62707" y="121527"/>
                    </a:cubicBezTo>
                    <a:lnTo>
                      <a:pt x="83688" y="17675"/>
                    </a:lnTo>
                    <a:close/>
                  </a:path>
                </a:pathLst>
              </a:custGeom>
              <a:grpFill/>
              <a:ln w="1309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16D3E21-F8CC-5777-12B9-0B0B14339404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5655906" y="5487025"/>
                <a:ext cx="79790" cy="141141"/>
              </a:xfrm>
              <a:custGeom>
                <a:avLst/>
                <a:gdLst>
                  <a:gd name="connsiteX0" fmla="*/ 49622 w 79790"/>
                  <a:gd name="connsiteY0" fmla="*/ 6016 h 141141"/>
                  <a:gd name="connsiteX1" fmla="*/ 43045 w 79790"/>
                  <a:gd name="connsiteY1" fmla="*/ 64 h 141141"/>
                  <a:gd name="connsiteX2" fmla="*/ 81 w 79790"/>
                  <a:gd name="connsiteY2" fmla="*/ 13668 h 141141"/>
                  <a:gd name="connsiteX3" fmla="*/ 81 w 79790"/>
                  <a:gd name="connsiteY3" fmla="*/ 21321 h 141141"/>
                  <a:gd name="connsiteX4" fmla="*/ 31866 w 79790"/>
                  <a:gd name="connsiteY4" fmla="*/ 15369 h 141141"/>
                  <a:gd name="connsiteX5" fmla="*/ 31866 w 79790"/>
                  <a:gd name="connsiteY5" fmla="*/ 123776 h 141141"/>
                  <a:gd name="connsiteX6" fmla="*/ 9945 w 79790"/>
                  <a:gd name="connsiteY6" fmla="*/ 133554 h 141141"/>
                  <a:gd name="connsiteX7" fmla="*/ 1616 w 79790"/>
                  <a:gd name="connsiteY7" fmla="*/ 133554 h 141141"/>
                  <a:gd name="connsiteX8" fmla="*/ 1616 w 79790"/>
                  <a:gd name="connsiteY8" fmla="*/ 141206 h 141141"/>
                  <a:gd name="connsiteX9" fmla="*/ 40634 w 79790"/>
                  <a:gd name="connsiteY9" fmla="*/ 140356 h 141141"/>
                  <a:gd name="connsiteX10" fmla="*/ 79872 w 79790"/>
                  <a:gd name="connsiteY10" fmla="*/ 141206 h 141141"/>
                  <a:gd name="connsiteX11" fmla="*/ 79872 w 79790"/>
                  <a:gd name="connsiteY11" fmla="*/ 133554 h 141141"/>
                  <a:gd name="connsiteX12" fmla="*/ 71542 w 79790"/>
                  <a:gd name="connsiteY12" fmla="*/ 133554 h 141141"/>
                  <a:gd name="connsiteX13" fmla="*/ 49622 w 79790"/>
                  <a:gd name="connsiteY13" fmla="*/ 123776 h 141141"/>
                  <a:gd name="connsiteX14" fmla="*/ 49622 w 79790"/>
                  <a:gd name="connsiteY14" fmla="*/ 6016 h 141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9790" h="141141">
                    <a:moveTo>
                      <a:pt x="49622" y="6016"/>
                    </a:moveTo>
                    <a:cubicBezTo>
                      <a:pt x="49622" y="277"/>
                      <a:pt x="49183" y="64"/>
                      <a:pt x="43045" y="64"/>
                    </a:cubicBezTo>
                    <a:cubicBezTo>
                      <a:pt x="29016" y="13456"/>
                      <a:pt x="9069" y="13668"/>
                      <a:pt x="81" y="13668"/>
                    </a:cubicBezTo>
                    <a:lnTo>
                      <a:pt x="81" y="21321"/>
                    </a:lnTo>
                    <a:cubicBezTo>
                      <a:pt x="5342" y="21321"/>
                      <a:pt x="19810" y="21321"/>
                      <a:pt x="31866" y="15369"/>
                    </a:cubicBezTo>
                    <a:lnTo>
                      <a:pt x="31866" y="123776"/>
                    </a:lnTo>
                    <a:cubicBezTo>
                      <a:pt x="31866" y="130790"/>
                      <a:pt x="31866" y="133554"/>
                      <a:pt x="9945" y="133554"/>
                    </a:cubicBezTo>
                    <a:lnTo>
                      <a:pt x="1616" y="133554"/>
                    </a:lnTo>
                    <a:lnTo>
                      <a:pt x="1616" y="141206"/>
                    </a:lnTo>
                    <a:cubicBezTo>
                      <a:pt x="5561" y="140993"/>
                      <a:pt x="32523" y="140356"/>
                      <a:pt x="40634" y="140356"/>
                    </a:cubicBezTo>
                    <a:cubicBezTo>
                      <a:pt x="47429" y="140356"/>
                      <a:pt x="75049" y="140993"/>
                      <a:pt x="79872" y="141206"/>
                    </a:cubicBezTo>
                    <a:lnTo>
                      <a:pt x="79872" y="133554"/>
                    </a:lnTo>
                    <a:lnTo>
                      <a:pt x="71542" y="133554"/>
                    </a:lnTo>
                    <a:cubicBezTo>
                      <a:pt x="49622" y="133554"/>
                      <a:pt x="49622" y="130790"/>
                      <a:pt x="49622" y="123776"/>
                    </a:cubicBezTo>
                    <a:lnTo>
                      <a:pt x="49622" y="6016"/>
                    </a:lnTo>
                    <a:close/>
                  </a:path>
                </a:pathLst>
              </a:custGeom>
              <a:grpFill/>
              <a:ln w="1309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9" name="Group 118" descr="\documentclass{article}&#10;\usepackage{amsmath}&#10;\usepackage{amssymb}&#10;\usepackage{bm}&#10;\pagestyle{empty}&#10;\usepackage{xcolor}&#10;\begin{document}&#10;&#10;$\tau_2$&#10;&#10;&#10;&#10;\end{document}" title="IguanaTex Vector Display">
              <a:extLst>
                <a:ext uri="{FF2B5EF4-FFF2-40B4-BE49-F238E27FC236}">
                  <a16:creationId xmlns:a16="http://schemas.microsoft.com/office/drawing/2014/main" id="{F6EE549B-10BD-AF1D-0C56-61DC3C6F6DD7}"/>
                </a:ext>
              </a:extLst>
            </p:cNvPr>
            <p:cNvGrpSpPr>
              <a:grpSpLocks noChangeAspect="1"/>
            </p:cNvGrpSpPr>
            <p:nvPr>
              <p:custDataLst>
                <p:tags r:id="rId5"/>
              </p:custDataLst>
            </p:nvPr>
          </p:nvGrpSpPr>
          <p:grpSpPr>
            <a:xfrm>
              <a:off x="9004339" y="2724449"/>
              <a:ext cx="239138" cy="176426"/>
              <a:chOff x="4825244" y="5137675"/>
              <a:chExt cx="239138" cy="176426"/>
            </a:xfrm>
            <a:solidFill>
              <a:srgbClr val="0000FF"/>
            </a:solidFill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45661E57-5122-975D-8564-5DDD331DCFC5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4825244" y="5137675"/>
                <a:ext cx="151564" cy="134521"/>
              </a:xfrm>
              <a:custGeom>
                <a:avLst/>
                <a:gdLst>
                  <a:gd name="connsiteX0" fmla="*/ 83688 w 151564"/>
                  <a:gd name="connsiteY0" fmla="*/ 17675 h 134521"/>
                  <a:gd name="connsiteX1" fmla="*/ 136297 w 151564"/>
                  <a:gd name="connsiteY1" fmla="*/ 17675 h 134521"/>
                  <a:gd name="connsiteX2" fmla="*/ 151642 w 151564"/>
                  <a:gd name="connsiteY2" fmla="*/ 7351 h 134521"/>
                  <a:gd name="connsiteX3" fmla="*/ 139116 w 151564"/>
                  <a:gd name="connsiteY3" fmla="*/ 63 h 134521"/>
                  <a:gd name="connsiteX4" fmla="*/ 51433 w 151564"/>
                  <a:gd name="connsiteY4" fmla="*/ 63 h 134521"/>
                  <a:gd name="connsiteX5" fmla="*/ 19179 w 151564"/>
                  <a:gd name="connsiteY5" fmla="*/ 14335 h 134521"/>
                  <a:gd name="connsiteX6" fmla="*/ 77 w 151564"/>
                  <a:gd name="connsiteY6" fmla="*/ 41664 h 134521"/>
                  <a:gd name="connsiteX7" fmla="*/ 3835 w 151564"/>
                  <a:gd name="connsiteY7" fmla="*/ 44701 h 134521"/>
                  <a:gd name="connsiteX8" fmla="*/ 8845 w 151564"/>
                  <a:gd name="connsiteY8" fmla="*/ 41057 h 134521"/>
                  <a:gd name="connsiteX9" fmla="*/ 48615 w 151564"/>
                  <a:gd name="connsiteY9" fmla="*/ 17675 h 134521"/>
                  <a:gd name="connsiteX10" fmla="*/ 74607 w 151564"/>
                  <a:gd name="connsiteY10" fmla="*/ 17675 h 134521"/>
                  <a:gd name="connsiteX11" fmla="*/ 43918 w 151564"/>
                  <a:gd name="connsiteY11" fmla="*/ 115150 h 134521"/>
                  <a:gd name="connsiteX12" fmla="*/ 40786 w 151564"/>
                  <a:gd name="connsiteY12" fmla="*/ 126386 h 134521"/>
                  <a:gd name="connsiteX13" fmla="*/ 49868 w 151564"/>
                  <a:gd name="connsiteY13" fmla="*/ 134585 h 134521"/>
                  <a:gd name="connsiteX14" fmla="*/ 62707 w 151564"/>
                  <a:gd name="connsiteY14" fmla="*/ 121527 h 134521"/>
                  <a:gd name="connsiteX15" fmla="*/ 83688 w 151564"/>
                  <a:gd name="connsiteY15" fmla="*/ 17675 h 13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1564" h="134521">
                    <a:moveTo>
                      <a:pt x="83688" y="17675"/>
                    </a:moveTo>
                    <a:lnTo>
                      <a:pt x="136297" y="17675"/>
                    </a:lnTo>
                    <a:cubicBezTo>
                      <a:pt x="140368" y="17675"/>
                      <a:pt x="151642" y="17675"/>
                      <a:pt x="151642" y="7351"/>
                    </a:cubicBezTo>
                    <a:cubicBezTo>
                      <a:pt x="151642" y="63"/>
                      <a:pt x="145066" y="63"/>
                      <a:pt x="139116" y="63"/>
                    </a:cubicBezTo>
                    <a:lnTo>
                      <a:pt x="51433" y="63"/>
                    </a:lnTo>
                    <a:cubicBezTo>
                      <a:pt x="45170" y="63"/>
                      <a:pt x="32958" y="63"/>
                      <a:pt x="19179" y="14335"/>
                    </a:cubicBezTo>
                    <a:cubicBezTo>
                      <a:pt x="8845" y="25267"/>
                      <a:pt x="77" y="39842"/>
                      <a:pt x="77" y="41664"/>
                    </a:cubicBezTo>
                    <a:cubicBezTo>
                      <a:pt x="77" y="41968"/>
                      <a:pt x="77" y="44701"/>
                      <a:pt x="3835" y="44701"/>
                    </a:cubicBezTo>
                    <a:cubicBezTo>
                      <a:pt x="6340" y="44701"/>
                      <a:pt x="6966" y="43486"/>
                      <a:pt x="8845" y="41057"/>
                    </a:cubicBezTo>
                    <a:cubicBezTo>
                      <a:pt x="24189" y="17675"/>
                      <a:pt x="42039" y="17675"/>
                      <a:pt x="48615" y="17675"/>
                    </a:cubicBezTo>
                    <a:lnTo>
                      <a:pt x="74607" y="17675"/>
                    </a:lnTo>
                    <a:lnTo>
                      <a:pt x="43918" y="115150"/>
                    </a:lnTo>
                    <a:cubicBezTo>
                      <a:pt x="42665" y="118794"/>
                      <a:pt x="40786" y="125171"/>
                      <a:pt x="40786" y="126386"/>
                    </a:cubicBezTo>
                    <a:cubicBezTo>
                      <a:pt x="40786" y="129726"/>
                      <a:pt x="42978" y="134585"/>
                      <a:pt x="49868" y="134585"/>
                    </a:cubicBezTo>
                    <a:cubicBezTo>
                      <a:pt x="60202" y="134585"/>
                      <a:pt x="61767" y="126082"/>
                      <a:pt x="62707" y="121527"/>
                    </a:cubicBezTo>
                    <a:lnTo>
                      <a:pt x="83688" y="17675"/>
                    </a:lnTo>
                    <a:close/>
                  </a:path>
                </a:pathLst>
              </a:custGeom>
              <a:grpFill/>
              <a:ln w="1309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AC63560A-A145-E598-9069-38BBB7AFB5B1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4967494" y="5172960"/>
                <a:ext cx="96888" cy="141141"/>
              </a:xfrm>
              <a:custGeom>
                <a:avLst/>
                <a:gdLst>
                  <a:gd name="connsiteX0" fmla="*/ 96970 w 96888"/>
                  <a:gd name="connsiteY0" fmla="*/ 102520 h 141141"/>
                  <a:gd name="connsiteX1" fmla="*/ 89517 w 96888"/>
                  <a:gd name="connsiteY1" fmla="*/ 102520 h 141141"/>
                  <a:gd name="connsiteX2" fmla="*/ 83818 w 96888"/>
                  <a:gd name="connsiteY2" fmla="*/ 121863 h 141141"/>
                  <a:gd name="connsiteX3" fmla="*/ 62116 w 96888"/>
                  <a:gd name="connsiteY3" fmla="*/ 123138 h 141141"/>
                  <a:gd name="connsiteX4" fmla="*/ 21782 w 96888"/>
                  <a:gd name="connsiteY4" fmla="*/ 123138 h 141141"/>
                  <a:gd name="connsiteX5" fmla="*/ 65624 w 96888"/>
                  <a:gd name="connsiteY5" fmla="*/ 87428 h 141141"/>
                  <a:gd name="connsiteX6" fmla="*/ 96970 w 96888"/>
                  <a:gd name="connsiteY6" fmla="*/ 41514 h 141141"/>
                  <a:gd name="connsiteX7" fmla="*/ 45676 w 96888"/>
                  <a:gd name="connsiteY7" fmla="*/ 64 h 141141"/>
                  <a:gd name="connsiteX8" fmla="*/ 81 w 96888"/>
                  <a:gd name="connsiteY8" fmla="*/ 38113 h 141141"/>
                  <a:gd name="connsiteX9" fmla="*/ 11699 w 96888"/>
                  <a:gd name="connsiteY9" fmla="*/ 50017 h 141141"/>
                  <a:gd name="connsiteX10" fmla="*/ 23317 w 96888"/>
                  <a:gd name="connsiteY10" fmla="*/ 38751 h 141141"/>
                  <a:gd name="connsiteX11" fmla="*/ 10384 w 96888"/>
                  <a:gd name="connsiteY11" fmla="*/ 27485 h 141141"/>
                  <a:gd name="connsiteX12" fmla="*/ 42388 w 96888"/>
                  <a:gd name="connsiteY12" fmla="*/ 7716 h 141141"/>
                  <a:gd name="connsiteX13" fmla="*/ 75707 w 96888"/>
                  <a:gd name="connsiteY13" fmla="*/ 41514 h 141141"/>
                  <a:gd name="connsiteX14" fmla="*/ 55102 w 96888"/>
                  <a:gd name="connsiteY14" fmla="*/ 82326 h 141141"/>
                  <a:gd name="connsiteX15" fmla="*/ 2273 w 96888"/>
                  <a:gd name="connsiteY15" fmla="*/ 132916 h 141141"/>
                  <a:gd name="connsiteX16" fmla="*/ 81 w 96888"/>
                  <a:gd name="connsiteY16" fmla="*/ 141206 h 141141"/>
                  <a:gd name="connsiteX17" fmla="*/ 90394 w 96888"/>
                  <a:gd name="connsiteY17" fmla="*/ 141206 h 141141"/>
                  <a:gd name="connsiteX18" fmla="*/ 96970 w 96888"/>
                  <a:gd name="connsiteY18" fmla="*/ 102520 h 141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6888" h="141141">
                    <a:moveTo>
                      <a:pt x="96970" y="102520"/>
                    </a:moveTo>
                    <a:lnTo>
                      <a:pt x="89517" y="102520"/>
                    </a:lnTo>
                    <a:cubicBezTo>
                      <a:pt x="88859" y="107196"/>
                      <a:pt x="86667" y="119737"/>
                      <a:pt x="83818" y="121863"/>
                    </a:cubicBezTo>
                    <a:cubicBezTo>
                      <a:pt x="82064" y="123138"/>
                      <a:pt x="65185" y="123138"/>
                      <a:pt x="62116" y="123138"/>
                    </a:cubicBezTo>
                    <a:lnTo>
                      <a:pt x="21782" y="123138"/>
                    </a:lnTo>
                    <a:cubicBezTo>
                      <a:pt x="44799" y="103370"/>
                      <a:pt x="52471" y="97418"/>
                      <a:pt x="65624" y="87428"/>
                    </a:cubicBezTo>
                    <a:cubicBezTo>
                      <a:pt x="81845" y="74886"/>
                      <a:pt x="96970" y="61707"/>
                      <a:pt x="96970" y="41514"/>
                    </a:cubicBezTo>
                    <a:cubicBezTo>
                      <a:pt x="96970" y="15794"/>
                      <a:pt x="73734" y="64"/>
                      <a:pt x="45676" y="64"/>
                    </a:cubicBezTo>
                    <a:cubicBezTo>
                      <a:pt x="18494" y="64"/>
                      <a:pt x="81" y="18557"/>
                      <a:pt x="81" y="38113"/>
                    </a:cubicBezTo>
                    <a:cubicBezTo>
                      <a:pt x="81" y="48954"/>
                      <a:pt x="9507" y="50017"/>
                      <a:pt x="11699" y="50017"/>
                    </a:cubicBezTo>
                    <a:cubicBezTo>
                      <a:pt x="16960" y="50017"/>
                      <a:pt x="23317" y="46403"/>
                      <a:pt x="23317" y="38751"/>
                    </a:cubicBezTo>
                    <a:cubicBezTo>
                      <a:pt x="23317" y="34925"/>
                      <a:pt x="21782" y="27485"/>
                      <a:pt x="10384" y="27485"/>
                    </a:cubicBezTo>
                    <a:cubicBezTo>
                      <a:pt x="17179" y="12393"/>
                      <a:pt x="32085" y="7716"/>
                      <a:pt x="42388" y="7716"/>
                    </a:cubicBezTo>
                    <a:cubicBezTo>
                      <a:pt x="64308" y="7716"/>
                      <a:pt x="75707" y="24296"/>
                      <a:pt x="75707" y="41514"/>
                    </a:cubicBezTo>
                    <a:cubicBezTo>
                      <a:pt x="75707" y="60007"/>
                      <a:pt x="62116" y="74674"/>
                      <a:pt x="55102" y="82326"/>
                    </a:cubicBezTo>
                    <a:lnTo>
                      <a:pt x="2273" y="132916"/>
                    </a:lnTo>
                    <a:cubicBezTo>
                      <a:pt x="81" y="134829"/>
                      <a:pt x="81" y="135254"/>
                      <a:pt x="81" y="141206"/>
                    </a:cubicBezTo>
                    <a:lnTo>
                      <a:pt x="90394" y="141206"/>
                    </a:lnTo>
                    <a:lnTo>
                      <a:pt x="96970" y="102520"/>
                    </a:lnTo>
                    <a:close/>
                  </a:path>
                </a:pathLst>
              </a:custGeom>
              <a:grpFill/>
              <a:ln w="13097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86858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88255"/>
  <p:tag name="ORIGINALWIDTH" val="7.615583"/>
  <p:tag name="OUTPUTTYPE" val="SVG"/>
  <p:tag name="IGUANATEXVERSION" val="160"/>
  <p:tag name="LATEXADDIN" val="\documentclass{article}&#10;\usepackage{amsmath}&#10;\usepackage{amssymb}&#10;\usepackage{bm}&#10;\pagestyle{empty}&#10;\usepackage{xcolor}&#10;\begin{document}&#10;&#10;$\tau_1$&#10;&#10;&#10;&#10;\end{document}"/>
  <p:tag name="IGUANATEXSIZE" val="24"/>
  <p:tag name="IGUANATEXCURSOR" val="1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84153"/>
  <p:tag name="ORIGINALWIDTH" val="6.034252"/>
  <p:tag name="LATEXADDIN" val="\documentclass{article}&#10;\usepackage{amsmath}&#10;\usepackage{amssymb}&#10;\usepackage{bm}&#10;\pagestyle{empty}&#10;\usepackage{xcolor}&#10;\begin{document}&#10;&#10;Correction&#10;&#10;&#10;&#10;\end{document}"/>
  <p:tag name="IGUANATEXSIZE" val="24"/>
  <p:tag name="IGUANATEXCURSOR" val="13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9514"/>
  <p:tag name="ORIGINALWIDTH" val="4.389436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46194"/>
  <p:tag name="ORIGINALWIDTH" val="3.329232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46194"/>
  <p:tag name="ORIGINALWIDTH" val="3.329232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9514"/>
  <p:tag name="ORIGINALWIDTH" val="3.83458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9514"/>
  <p:tag name="ORIGINALWIDTH" val="3.775131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13845"/>
  <p:tag name="ORIGINALWIDTH" val="3.101345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26968"/>
  <p:tag name="ORIGINALWIDTH" val="2.120407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9514"/>
  <p:tag name="ORIGINALWIDTH" val="4.389436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46194"/>
  <p:tag name="ORIGINALWIDTH" val="4.983957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88255"/>
  <p:tag name="ORIGINALWIDTH" val="7.845735"/>
  <p:tag name="OUTPUTTYPE" val="SVG"/>
  <p:tag name="IGUANATEXVERSION" val="160"/>
  <p:tag name="LATEXADDIN" val="\documentclass{article}&#10;\usepackage{amsmath}&#10;\usepackage{amssymb}&#10;\usepackage{bm}&#10;\pagestyle{empty}&#10;\usepackage{xcolor}&#10;\begin{document}&#10;&#10;$\tau_2$&#10;&#10;&#10;&#10;\end{document}"/>
  <p:tag name="IGUANATEXSIZE" val="24"/>
  <p:tag name="IGUANATEXCURSOR" val="1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13419"/>
  <p:tag name="ORIGINALWIDTH" val="4.972572"/>
  <p:tag name="LATEXADDIN" val="\documentclass{article}&#10;\usepackage{amsmath}&#10;\usepackage{amssymb}&#10;\usepackage{bm}&#10;\pagestyle{empty}&#10;\usepackage{xcolor}&#10;\begin{document}&#10;&#10;$\tau_2$&#10;&#10;&#10;&#10;\end{document}"/>
  <p:tag name="IGUANATEXSIZE" val="24"/>
  <p:tag name="IGUANATEXCURSOR" val="1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1"/>
  <p:tag name="ORIGINALWIDTH" val="3.17874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13419"/>
  <p:tag name="ORIGINALWIDTH" val="4.972572"/>
  <p:tag name="LATEXADDIN" val="\documentclass{article}&#10;\usepackage{amsmath}&#10;\usepackage{amssymb}&#10;\usepackage{bm}&#10;\pagestyle{empty}&#10;\usepackage{xcolor}&#10;\begin{document}&#10;&#10;$\tau_1$&#10;&#10;&#10;&#10;\end{document}"/>
  <p:tag name="IGUANATEXSIZE" val="24"/>
  <p:tag name="IGUANATEXCURSOR" val="1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1"/>
  <p:tag name="ORIGINALWIDTH" val="2.617782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84153"/>
  <p:tag name="ORIGINALWIDTH" val="44.98579"/>
  <p:tag name="OUTPUTTYPE" val="SVG"/>
  <p:tag name="IGUANATEXVERSION" val="160"/>
  <p:tag name="LATEXADDIN" val="\documentclass{article}&#10;\usepackage{amsmath}&#10;\usepackage{amssymb}&#10;\usepackage{bm}&#10;\pagestyle{empty}&#10;\usepackage{xcolor}&#10;\begin{document}&#10;&#10;Correction&#10;&#10;&#10;&#10;\end{document}"/>
  <p:tag name="IGUANATEXSIZE" val="24"/>
  <p:tag name="IGUANATEXCURSOR" val="13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88255"/>
  <p:tag name="ORIGINALWIDTH" val="7.615583"/>
  <p:tag name="OUTPUTTYPE" val="SVG"/>
  <p:tag name="IGUANATEXVERSION" val="160"/>
  <p:tag name="LATEXADDIN" val="\documentclass{article}&#10;\usepackage{amsmath}&#10;\usepackage{amssymb}&#10;\usepackage{bm}&#10;\pagestyle{empty}&#10;\usepackage{xcolor}&#10;\begin{document}&#10;&#10;$\tau_1$&#10;&#10;&#10;&#10;\end{document}"/>
  <p:tag name="IGUANATEXSIZE" val="24"/>
  <p:tag name="IGUANATEXCURSOR" val="1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88255"/>
  <p:tag name="ORIGINALWIDTH" val="7.845735"/>
  <p:tag name="OUTPUTTYPE" val="SVG"/>
  <p:tag name="IGUANATEXVERSION" val="160"/>
  <p:tag name="LATEXADDIN" val="\documentclass{article}&#10;\usepackage{amsmath}&#10;\usepackage{amssymb}&#10;\usepackage{bm}&#10;\pagestyle{empty}&#10;\usepackage{xcolor}&#10;\begin{document}&#10;&#10;$\tau_2$&#10;&#10;&#10;&#10;\end{document}"/>
  <p:tag name="IGUANATEXSIZE" val="24"/>
  <p:tag name="IGUANATEXCURSOR" val="1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13419"/>
  <p:tag name="ORIGINALWIDTH" val="4.972572"/>
  <p:tag name="LATEXADDIN" val="\documentclass{article}&#10;\usepackage{amsmath}&#10;\usepackage{amssymb}&#10;\usepackage{bm}&#10;\pagestyle{empty}&#10;\usepackage{xcolor}&#10;\begin{document}&#10;&#10;$\tau_2$&#10;&#10;&#10;&#10;\end{document}"/>
  <p:tag name="IGUANATEXSIZE" val="24"/>
  <p:tag name="IGUANATEXCURSOR" val="1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1"/>
  <p:tag name="ORIGINALWIDTH" val="3.17874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13419"/>
  <p:tag name="ORIGINALWIDTH" val="4.972572"/>
  <p:tag name="LATEXADDIN" val="\documentclass{article}&#10;\usepackage{amsmath}&#10;\usepackage{amssymb}&#10;\usepackage{bm}&#10;\pagestyle{empty}&#10;\usepackage{xcolor}&#10;\begin{document}&#10;&#10;$\tau_1$&#10;&#10;&#10;&#10;\end{document}"/>
  <p:tag name="IGUANATEXSIZE" val="24"/>
  <p:tag name="IGUANATEXCURSOR" val="1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1"/>
  <p:tag name="ORIGINALWIDTH" val="2.617782"/>
  <p:tag name="EMFCHIL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Sakib, Nazmus</dc:creator>
  <cp:lastModifiedBy>Sakib, Nazmus</cp:lastModifiedBy>
  <cp:revision>1</cp:revision>
  <dcterms:created xsi:type="dcterms:W3CDTF">2024-02-15T18:35:11Z</dcterms:created>
  <dcterms:modified xsi:type="dcterms:W3CDTF">2024-02-15T18:54:47Z</dcterms:modified>
</cp:coreProperties>
</file>