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0" r:id="rId9"/>
    <p:sldId id="263" r:id="rId10"/>
    <p:sldId id="265" r:id="rId11"/>
    <p:sldId id="266" r:id="rId12"/>
    <p:sldId id="269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6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7862" y="1436508"/>
            <a:ext cx="12163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Vehicle Accident Warning System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9" y="2928973"/>
            <a:ext cx="4850793" cy="29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75" y="924958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THIS SYSTEM WORKS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1833499"/>
            <a:ext cx="4899805" cy="4273765"/>
          </a:xfrm>
        </p:spPr>
      </p:pic>
    </p:spTree>
    <p:extLst>
      <p:ext uri="{BB962C8B-B14F-4D97-AF65-F5344CB8AC3E}">
        <p14:creationId xmlns:p14="http://schemas.microsoft.com/office/powerpoint/2010/main" val="8486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17" y="189782"/>
            <a:ext cx="8945593" cy="131984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Zone 1: No </a:t>
            </a:r>
            <a:r>
              <a:rPr lang="en-US" sz="2000" dirty="0" smtClean="0">
                <a:latin typeface="+mn-lt"/>
              </a:rPr>
              <a:t>warning.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Zone 2: Only visual warning </a:t>
            </a: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this </a:t>
            </a:r>
            <a:r>
              <a:rPr lang="en-US" sz="2000" dirty="0" smtClean="0">
                <a:latin typeface="+mn-lt"/>
              </a:rPr>
              <a:t>zone driver </a:t>
            </a:r>
            <a:r>
              <a:rPr lang="en-US" sz="2000" dirty="0">
                <a:latin typeface="+mn-lt"/>
              </a:rPr>
              <a:t>has to pay </a:t>
            </a:r>
            <a:r>
              <a:rPr lang="en-US" sz="2000" dirty="0" smtClean="0">
                <a:latin typeface="+mn-lt"/>
              </a:rPr>
              <a:t>attention.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Zone 3: Both visual and audio </a:t>
            </a:r>
            <a:r>
              <a:rPr lang="en-US" sz="2000" dirty="0" smtClean="0">
                <a:latin typeface="+mn-lt"/>
              </a:rPr>
              <a:t>warning. Driver </a:t>
            </a:r>
            <a:r>
              <a:rPr lang="en-US" sz="2000" dirty="0">
                <a:latin typeface="+mn-lt"/>
              </a:rPr>
              <a:t>has to take necessary action to avoid accident.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39" y="1935768"/>
            <a:ext cx="7825122" cy="4259084"/>
          </a:xfrm>
        </p:spPr>
      </p:pic>
    </p:spTree>
    <p:extLst>
      <p:ext uri="{BB962C8B-B14F-4D97-AF65-F5344CB8AC3E}">
        <p14:creationId xmlns:p14="http://schemas.microsoft.com/office/powerpoint/2010/main" val="18802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80890"/>
            <a:ext cx="10058400" cy="3488203"/>
          </a:xfrm>
        </p:spPr>
        <p:txBody>
          <a:bodyPr/>
          <a:lstStyle/>
          <a:p>
            <a:r>
              <a:rPr lang="en-US" dirty="0"/>
              <a:t>The systems are able to sense other vehicles and road users, including </a:t>
            </a:r>
            <a:r>
              <a:rPr lang="en-US" dirty="0" smtClean="0"/>
              <a:t>cyclists </a:t>
            </a:r>
            <a:r>
              <a:rPr lang="en-US" dirty="0"/>
              <a:t>or objects near the vehicle. Audio and visual alerts help drivers to avoid potential crashes.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Forward </a:t>
            </a:r>
            <a:r>
              <a:rPr lang="en-US" dirty="0"/>
              <a:t>crashes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Lane departure</a:t>
            </a:r>
          </a:p>
        </p:txBody>
      </p:sp>
    </p:spTree>
    <p:extLst>
      <p:ext uri="{BB962C8B-B14F-4D97-AF65-F5344CB8AC3E}">
        <p14:creationId xmlns:p14="http://schemas.microsoft.com/office/powerpoint/2010/main" val="604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86403" cy="1473186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 FOR THIS PROJECT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280" y="227705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GPS tracking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 Using </a:t>
            </a:r>
            <a:r>
              <a:rPr lang="en-US" dirty="0" smtClean="0"/>
              <a:t>WIFI module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3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1" y="2389516"/>
            <a:ext cx="11360989" cy="3683481"/>
          </a:xfrm>
        </p:spPr>
        <p:txBody>
          <a:bodyPr>
            <a:normAutofit/>
          </a:bodyPr>
          <a:lstStyle/>
          <a:p>
            <a:r>
              <a:rPr lang="en-US" sz="2800" dirty="0"/>
              <a:t>Vehicle accident warning system </a:t>
            </a:r>
            <a:r>
              <a:rPr lang="en-US" sz="2800" dirty="0" smtClean="0"/>
              <a:t>is </a:t>
            </a:r>
            <a:r>
              <a:rPr lang="en-US" sz="2800" dirty="0"/>
              <a:t>designed </a:t>
            </a:r>
            <a:r>
              <a:rPr lang="en-US" sz="2800" dirty="0" smtClean="0"/>
              <a:t>a very </a:t>
            </a:r>
            <a:r>
              <a:rPr lang="en-US" sz="2800" dirty="0"/>
              <a:t>simple and easily understandable model. The </a:t>
            </a:r>
            <a:r>
              <a:rPr lang="en-US" sz="2800" smtClean="0"/>
              <a:t>sensor can </a:t>
            </a:r>
            <a:r>
              <a:rPr lang="en-US" sz="2800" dirty="0"/>
              <a:t>read distances that are at shorter range accurately. There were differences in the expected distance and measure </a:t>
            </a:r>
            <a:r>
              <a:rPr lang="en-US" sz="2800" dirty="0" smtClean="0"/>
              <a:t>distance but </a:t>
            </a:r>
            <a:r>
              <a:rPr lang="en-US" sz="2800" dirty="0"/>
              <a:t>the system is safe. </a:t>
            </a:r>
          </a:p>
        </p:txBody>
      </p:sp>
    </p:spTree>
    <p:extLst>
      <p:ext uri="{BB962C8B-B14F-4D97-AF65-F5344CB8AC3E}">
        <p14:creationId xmlns:p14="http://schemas.microsoft.com/office/powerpoint/2010/main" val="6327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175" y="2289045"/>
            <a:ext cx="10068751" cy="1366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02" y="286603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INTRODUCE OURSELVES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2626" y="2172956"/>
            <a:ext cx="77241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Md.Nazmus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Sadat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2018200000012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Ratul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Protike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2015100000011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Noor-E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Jannat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Monisha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2016000000132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529799" cy="142142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83" y="2510286"/>
            <a:ext cx="11680166" cy="53052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is an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based </a:t>
            </a:r>
            <a:r>
              <a:rPr lang="en-US" sz="2800" dirty="0"/>
              <a:t>Vehicle </a:t>
            </a:r>
            <a:r>
              <a:rPr lang="en-US" sz="2800" dirty="0" smtClean="0"/>
              <a:t>accident warning system</a:t>
            </a:r>
            <a:r>
              <a:rPr lang="en-US" sz="2800" dirty="0"/>
              <a:t>. </a:t>
            </a:r>
            <a:r>
              <a:rPr lang="en-US" sz="2800" dirty="0" smtClean="0"/>
              <a:t>This kind of system is the fastest growing safety feature in automotive industries .Such a system enables vehicles to identify the chances of accident and give visual and audio warning to </a:t>
            </a:r>
            <a:r>
              <a:rPr lang="en-US" sz="2800" dirty="0" err="1" smtClean="0"/>
              <a:t>driver.So</a:t>
            </a:r>
            <a:r>
              <a:rPr lang="en-US" sz="2800" dirty="0" smtClean="0"/>
              <a:t> that the driver can take necessary action </a:t>
            </a:r>
            <a:r>
              <a:rPr lang="en-US" sz="2800" dirty="0"/>
              <a:t>to avoid </a:t>
            </a:r>
            <a:r>
              <a:rPr lang="en-US" sz="2800" dirty="0" smtClean="0"/>
              <a:t>accident.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0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4" y="2237693"/>
            <a:ext cx="10990052" cy="4439152"/>
          </a:xfrm>
        </p:spPr>
        <p:txBody>
          <a:bodyPr>
            <a:noAutofit/>
          </a:bodyPr>
          <a:lstStyle/>
          <a:p>
            <a:r>
              <a:rPr lang="en-US" sz="2800" dirty="0"/>
              <a:t>Vehicle accident warning system </a:t>
            </a:r>
            <a:r>
              <a:rPr lang="en-US" sz="2800" dirty="0" smtClean="0"/>
              <a:t>warn </a:t>
            </a:r>
            <a:r>
              <a:rPr lang="en-US" sz="2800" dirty="0"/>
              <a:t>you of an impending collision by detecting stopped or slowly moved vehicles ahead </a:t>
            </a:r>
            <a:r>
              <a:rPr lang="en-US" sz="2800" dirty="0" smtClean="0"/>
              <a:t>of opponent </a:t>
            </a:r>
            <a:r>
              <a:rPr lang="en-US" sz="2800" dirty="0"/>
              <a:t>v</a:t>
            </a:r>
            <a:r>
              <a:rPr lang="en-US" sz="2800" dirty="0" smtClean="0"/>
              <a:t>ehicle. If </a:t>
            </a:r>
            <a:r>
              <a:rPr lang="en-US" sz="2800" dirty="0"/>
              <a:t>there is an impending collision, the system will </a:t>
            </a:r>
            <a:r>
              <a:rPr lang="en-US" sz="2800" dirty="0" smtClean="0"/>
              <a:t>warn the </a:t>
            </a:r>
            <a:r>
              <a:rPr lang="en-US" sz="2800" dirty="0"/>
              <a:t>danger </a:t>
            </a:r>
            <a:r>
              <a:rPr lang="en-US" sz="2800" dirty="0" smtClean="0"/>
              <a:t>using  lights</a:t>
            </a:r>
            <a:r>
              <a:rPr lang="en-US" sz="2800" dirty="0"/>
              <a:t>, </a:t>
            </a:r>
            <a:r>
              <a:rPr lang="en-US" sz="2800" dirty="0" smtClean="0"/>
              <a:t>beeps.</a:t>
            </a:r>
          </a:p>
        </p:txBody>
      </p:sp>
    </p:spTree>
    <p:extLst>
      <p:ext uri="{BB962C8B-B14F-4D97-AF65-F5344CB8AC3E}">
        <p14:creationId xmlns:p14="http://schemas.microsoft.com/office/powerpoint/2010/main" val="9958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Arduino</a:t>
            </a:r>
            <a:r>
              <a:rPr lang="en-US" sz="2800" dirty="0" smtClean="0"/>
              <a:t> UNO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HC-SR04 Ultrasonic </a:t>
            </a:r>
            <a:r>
              <a:rPr lang="en-US" sz="2800" dirty="0" smtClean="0"/>
              <a:t>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</a:t>
            </a:r>
            <a:r>
              <a:rPr lang="en-US" sz="2800" dirty="0" smtClean="0"/>
              <a:t>uzzer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10kohm </a:t>
            </a:r>
            <a:r>
              <a:rPr lang="en-US" sz="2800" dirty="0" smtClean="0"/>
              <a:t>Potentiometer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16x2 LCD </a:t>
            </a:r>
            <a:r>
              <a:rPr lang="en-US" sz="2800" dirty="0" smtClean="0"/>
              <a:t>Display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Resistor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Red </a:t>
            </a:r>
            <a:r>
              <a:rPr lang="en-US" sz="2800" dirty="0" smtClean="0"/>
              <a:t>LED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Yellow LED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Breadboard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7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9" y="1846053"/>
            <a:ext cx="7132903" cy="4394950"/>
          </a:xfrm>
        </p:spPr>
      </p:pic>
    </p:spTree>
    <p:extLst>
      <p:ext uri="{BB962C8B-B14F-4D97-AF65-F5344CB8AC3E}">
        <p14:creationId xmlns:p14="http://schemas.microsoft.com/office/powerpoint/2010/main" val="3238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46" y="1823625"/>
            <a:ext cx="3793522" cy="4446566"/>
          </a:xfrm>
        </p:spPr>
      </p:pic>
    </p:spTree>
    <p:extLst>
      <p:ext uri="{BB962C8B-B14F-4D97-AF65-F5344CB8AC3E}">
        <p14:creationId xmlns:p14="http://schemas.microsoft.com/office/powerpoint/2010/main" val="4145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841110"/>
            <a:ext cx="5814242" cy="4160514"/>
          </a:xfrm>
        </p:spPr>
      </p:pic>
    </p:spTree>
    <p:extLst>
      <p:ext uri="{BB962C8B-B14F-4D97-AF65-F5344CB8AC3E}">
        <p14:creationId xmlns:p14="http://schemas.microsoft.com/office/powerpoint/2010/main" val="290118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SIMULATION CIRCUIT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3" y="1811759"/>
            <a:ext cx="9530462" cy="4404020"/>
          </a:xfrm>
        </p:spPr>
      </p:pic>
    </p:spTree>
    <p:extLst>
      <p:ext uri="{BB962C8B-B14F-4D97-AF65-F5344CB8AC3E}">
        <p14:creationId xmlns:p14="http://schemas.microsoft.com/office/powerpoint/2010/main" val="15967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249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   INTRODUCE OURSELVES</vt:lpstr>
      <vt:lpstr>INTRODUCTION</vt:lpstr>
      <vt:lpstr>ABSTRACT</vt:lpstr>
      <vt:lpstr>SYSTEM COMPONENTS</vt:lpstr>
      <vt:lpstr>SYSTEM BLOCK DIAGRAM</vt:lpstr>
      <vt:lpstr>SYSTEM FLOW CHART</vt:lpstr>
      <vt:lpstr>SYSTEM CIRCUIT DIAGRAM</vt:lpstr>
      <vt:lpstr>SYSTEM SIMULATION CIRCUIT</vt:lpstr>
      <vt:lpstr>HOW THIS SYSTEM WORKS </vt:lpstr>
      <vt:lpstr>Zone 1: No warning. Zone 2: Only visual warning in this zone driver has to pay attention. Zone 3: Both visual and audio warning. Driver has to take necessary action to avoid accident.</vt:lpstr>
      <vt:lpstr>ADVANTAGES</vt:lpstr>
      <vt:lpstr>FUTURE PLAN FOR THIS PROJECT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35</cp:revision>
  <dcterms:created xsi:type="dcterms:W3CDTF">2022-10-07T16:27:49Z</dcterms:created>
  <dcterms:modified xsi:type="dcterms:W3CDTF">2022-10-11T17:20:59Z</dcterms:modified>
</cp:coreProperties>
</file>