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T Sans"/>
      <p:regular r:id="rId17"/>
      <p:bold r:id="rId18"/>
      <p:italic r:id="rId19"/>
      <p:boldItalic r:id="rId20"/>
    </p:embeddedFont>
    <p:embeddedFont>
      <p:font typeface="Exo"/>
      <p:regular r:id="rId21"/>
      <p:bold r:id="rId22"/>
      <p:italic r:id="rId23"/>
      <p:boldItalic r:id="rId24"/>
    </p:embeddedFont>
    <p:embeddedFont>
      <p:font typeface="Poller One"/>
      <p:regular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hwsndVhXKd0p0/MDY3fAHp/WzE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boldItalic.fntdata"/><Relationship Id="rId22" Type="http://schemas.openxmlformats.org/officeDocument/2006/relationships/font" Target="fonts/Exo-bold.fntdata"/><Relationship Id="rId21" Type="http://schemas.openxmlformats.org/officeDocument/2006/relationships/font" Target="fonts/Exo-regular.fntdata"/><Relationship Id="rId24" Type="http://schemas.openxmlformats.org/officeDocument/2006/relationships/font" Target="fonts/Exo-boldItalic.fntdata"/><Relationship Id="rId23" Type="http://schemas.openxmlformats.org/officeDocument/2006/relationships/font" Target="fonts/Ex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regular.fntdata"/><Relationship Id="rId25" Type="http://schemas.openxmlformats.org/officeDocument/2006/relationships/font" Target="fonts/PollerOne-regular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TSans-regular.fntdata"/><Relationship Id="rId16" Type="http://schemas.openxmlformats.org/officeDocument/2006/relationships/slide" Target="slides/slide12.xml"/><Relationship Id="rId19" Type="http://schemas.openxmlformats.org/officeDocument/2006/relationships/font" Target="fonts/PTSans-italic.fntdata"/><Relationship Id="rId18" Type="http://schemas.openxmlformats.org/officeDocument/2006/relationships/font" Target="fonts/PT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2" name="Google Shape;18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4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6" name="Google Shape;22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0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g2afcb6570b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2" name="Google Shape;2252;g2afcb6570b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g2afcb6570b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7" name="Google Shape;2257;g2afcb6570b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1" name="Google Shape;19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8" name="Google Shape;19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9" name="Google Shape;19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0" name="Google Shape;20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7" name="Google Shape;20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8" name="Google Shape;2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1" name="Google Shape;21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7" name="Google Shape;22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3"/>
          <p:cNvSpPr txBox="1"/>
          <p:nvPr>
            <p:ph type="ctrTitle"/>
          </p:nvPr>
        </p:nvSpPr>
        <p:spPr>
          <a:xfrm>
            <a:off x="1442850" y="1428633"/>
            <a:ext cx="6258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000">
                <a:latin typeface="Exo"/>
                <a:ea typeface="Exo"/>
                <a:cs typeface="Exo"/>
                <a:sym typeface="Ex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13"/>
          <p:cNvSpPr txBox="1"/>
          <p:nvPr>
            <p:ph idx="1" type="subTitle"/>
          </p:nvPr>
        </p:nvSpPr>
        <p:spPr>
          <a:xfrm>
            <a:off x="2128200" y="3583688"/>
            <a:ext cx="4887600" cy="44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13"/>
          <p:cNvGrpSpPr/>
          <p:nvPr/>
        </p:nvGrpSpPr>
        <p:grpSpPr>
          <a:xfrm>
            <a:off x="2910081" y="328606"/>
            <a:ext cx="1180669" cy="249201"/>
            <a:chOff x="3186414" y="611522"/>
            <a:chExt cx="803285" cy="169548"/>
          </a:xfrm>
        </p:grpSpPr>
        <p:sp>
          <p:nvSpPr>
            <p:cNvPr id="12" name="Google Shape;12;p13"/>
            <p:cNvSpPr/>
            <p:nvPr/>
          </p:nvSpPr>
          <p:spPr>
            <a:xfrm>
              <a:off x="3186414" y="611522"/>
              <a:ext cx="803285" cy="169548"/>
            </a:xfrm>
            <a:custGeom>
              <a:rect b="b" l="l" r="r" t="t"/>
              <a:pathLst>
                <a:path extrusionOk="0" h="5252" w="24883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3"/>
            <p:cNvSpPr/>
            <p:nvPr/>
          </p:nvSpPr>
          <p:spPr>
            <a:xfrm>
              <a:off x="3537618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3"/>
            <p:cNvSpPr/>
            <p:nvPr/>
          </p:nvSpPr>
          <p:spPr>
            <a:xfrm>
              <a:off x="3456072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3"/>
            <p:cNvSpPr/>
            <p:nvPr/>
          </p:nvSpPr>
          <p:spPr>
            <a:xfrm>
              <a:off x="3374526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3511146" y="693069"/>
              <a:ext cx="26504" cy="8619"/>
            </a:xfrm>
            <a:custGeom>
              <a:rect b="b" l="l" r="r" t="t"/>
              <a:pathLst>
                <a:path extrusionOk="0" h="267" w="821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3"/>
            <p:cNvSpPr/>
            <p:nvPr/>
          </p:nvSpPr>
          <p:spPr>
            <a:xfrm>
              <a:off x="3429600" y="693069"/>
              <a:ext cx="26504" cy="8619"/>
            </a:xfrm>
            <a:custGeom>
              <a:rect b="b" l="l" r="r" t="t"/>
              <a:pathLst>
                <a:path extrusionOk="0" h="267" w="821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3"/>
            <p:cNvSpPr/>
            <p:nvPr/>
          </p:nvSpPr>
          <p:spPr>
            <a:xfrm>
              <a:off x="3589819" y="693069"/>
              <a:ext cx="27214" cy="8619"/>
            </a:xfrm>
            <a:custGeom>
              <a:rect b="b" l="l" r="r" t="t"/>
              <a:pathLst>
                <a:path extrusionOk="0" h="267" w="843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13"/>
          <p:cNvGrpSpPr/>
          <p:nvPr/>
        </p:nvGrpSpPr>
        <p:grpSpPr>
          <a:xfrm>
            <a:off x="4913265" y="-366944"/>
            <a:ext cx="819137" cy="1183093"/>
            <a:chOff x="4312241" y="155173"/>
            <a:chExt cx="711736" cy="1027883"/>
          </a:xfrm>
        </p:grpSpPr>
        <p:sp>
          <p:nvSpPr>
            <p:cNvPr id="20" name="Google Shape;20;p13"/>
            <p:cNvSpPr/>
            <p:nvPr/>
          </p:nvSpPr>
          <p:spPr>
            <a:xfrm>
              <a:off x="4714225" y="243176"/>
              <a:ext cx="251803" cy="689522"/>
            </a:xfrm>
            <a:custGeom>
              <a:rect b="b" l="l" r="r" t="t"/>
              <a:pathLst>
                <a:path extrusionOk="0" h="21359" w="780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3"/>
            <p:cNvSpPr/>
            <p:nvPr/>
          </p:nvSpPr>
          <p:spPr>
            <a:xfrm>
              <a:off x="4948113" y="190942"/>
              <a:ext cx="75864" cy="75154"/>
            </a:xfrm>
            <a:custGeom>
              <a:rect b="b" l="l" r="r" t="t"/>
              <a:pathLst>
                <a:path extrusionOk="0" h="2328" w="235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3"/>
            <p:cNvSpPr/>
            <p:nvPr/>
          </p:nvSpPr>
          <p:spPr>
            <a:xfrm>
              <a:off x="4680619" y="926957"/>
              <a:ext cx="75832" cy="75864"/>
            </a:xfrm>
            <a:custGeom>
              <a:rect b="b" l="l" r="r" t="t"/>
              <a:pathLst>
                <a:path extrusionOk="0" h="2350" w="2349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3"/>
            <p:cNvSpPr/>
            <p:nvPr/>
          </p:nvSpPr>
          <p:spPr>
            <a:xfrm>
              <a:off x="4521110" y="221708"/>
              <a:ext cx="252514" cy="803996"/>
            </a:xfrm>
            <a:custGeom>
              <a:rect b="b" l="l" r="r" t="t"/>
              <a:pathLst>
                <a:path extrusionOk="0" h="24905" w="7822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3"/>
            <p:cNvSpPr/>
            <p:nvPr/>
          </p:nvSpPr>
          <p:spPr>
            <a:xfrm>
              <a:off x="4754998" y="169507"/>
              <a:ext cx="75864" cy="75121"/>
            </a:xfrm>
            <a:custGeom>
              <a:rect b="b" l="l" r="r" t="t"/>
              <a:pathLst>
                <a:path extrusionOk="0" h="2327" w="235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3"/>
            <p:cNvSpPr/>
            <p:nvPr/>
          </p:nvSpPr>
          <p:spPr>
            <a:xfrm>
              <a:off x="4488214" y="1019932"/>
              <a:ext cx="75121" cy="75864"/>
            </a:xfrm>
            <a:custGeom>
              <a:rect b="b" l="l" r="r" t="t"/>
              <a:pathLst>
                <a:path extrusionOk="0" h="2350" w="2327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3"/>
            <p:cNvSpPr/>
            <p:nvPr/>
          </p:nvSpPr>
          <p:spPr>
            <a:xfrm>
              <a:off x="4343006" y="208117"/>
              <a:ext cx="251804" cy="906977"/>
            </a:xfrm>
            <a:custGeom>
              <a:rect b="b" l="l" r="r" t="t"/>
              <a:pathLst>
                <a:path extrusionOk="0" h="28095" w="780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3"/>
            <p:cNvSpPr/>
            <p:nvPr/>
          </p:nvSpPr>
          <p:spPr>
            <a:xfrm>
              <a:off x="4576894" y="155173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3"/>
            <p:cNvSpPr/>
            <p:nvPr/>
          </p:nvSpPr>
          <p:spPr>
            <a:xfrm>
              <a:off x="4312241" y="1107192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" name="Google Shape;29;p13"/>
          <p:cNvGrpSpPr/>
          <p:nvPr/>
        </p:nvGrpSpPr>
        <p:grpSpPr>
          <a:xfrm>
            <a:off x="6113337" y="393160"/>
            <a:ext cx="399883" cy="381256"/>
            <a:chOff x="6113337" y="393160"/>
            <a:chExt cx="399883" cy="381256"/>
          </a:xfrm>
        </p:grpSpPr>
        <p:sp>
          <p:nvSpPr>
            <p:cNvPr id="30" name="Google Shape;30;p13"/>
            <p:cNvSpPr/>
            <p:nvPr/>
          </p:nvSpPr>
          <p:spPr>
            <a:xfrm>
              <a:off x="6113337" y="393160"/>
              <a:ext cx="399883" cy="381256"/>
            </a:xfrm>
            <a:custGeom>
              <a:rect b="b" l="l" r="r" t="t"/>
              <a:pathLst>
                <a:path extrusionOk="0" h="11810" w="12387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3"/>
            <p:cNvSpPr/>
            <p:nvPr/>
          </p:nvSpPr>
          <p:spPr>
            <a:xfrm>
              <a:off x="6222775" y="502599"/>
              <a:ext cx="162413" cy="162381"/>
            </a:xfrm>
            <a:custGeom>
              <a:rect b="b" l="l" r="r" t="t"/>
              <a:pathLst>
                <a:path extrusionOk="0" h="5030" w="5031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13"/>
          <p:cNvGrpSpPr/>
          <p:nvPr/>
        </p:nvGrpSpPr>
        <p:grpSpPr>
          <a:xfrm>
            <a:off x="8363724" y="112839"/>
            <a:ext cx="878374" cy="275404"/>
            <a:chOff x="8363724" y="112839"/>
            <a:chExt cx="878374" cy="275404"/>
          </a:xfrm>
        </p:grpSpPr>
        <p:grpSp>
          <p:nvGrpSpPr>
            <p:cNvPr id="33" name="Google Shape;33;p13"/>
            <p:cNvGrpSpPr/>
            <p:nvPr/>
          </p:nvGrpSpPr>
          <p:grpSpPr>
            <a:xfrm>
              <a:off x="8363724" y="112839"/>
              <a:ext cx="878374" cy="275404"/>
              <a:chOff x="6611124" y="570039"/>
              <a:chExt cx="878374" cy="275404"/>
            </a:xfrm>
          </p:grpSpPr>
          <p:sp>
            <p:nvSpPr>
              <p:cNvPr id="34" name="Google Shape;34;p13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rect b="b" l="l" r="r" t="t"/>
                <a:pathLst>
                  <a:path extrusionOk="0" h="6050" w="25215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3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rect b="b" l="l" r="r" t="t"/>
                <a:pathLst>
                  <a:path extrusionOk="0" h="2792" w="277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13"/>
            <p:cNvSpPr/>
            <p:nvPr/>
          </p:nvSpPr>
          <p:spPr>
            <a:xfrm>
              <a:off x="8424512" y="303114"/>
              <a:ext cx="11493" cy="10750"/>
            </a:xfrm>
            <a:custGeom>
              <a:rect b="b" l="l" r="r" t="t"/>
              <a:pathLst>
                <a:path extrusionOk="0" h="333" w="356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" name="Google Shape;37;p13"/>
          <p:cNvGrpSpPr/>
          <p:nvPr/>
        </p:nvGrpSpPr>
        <p:grpSpPr>
          <a:xfrm>
            <a:off x="7615712" y="173347"/>
            <a:ext cx="1626382" cy="472696"/>
            <a:chOff x="7615712" y="156599"/>
            <a:chExt cx="1626382" cy="472696"/>
          </a:xfrm>
        </p:grpSpPr>
        <p:sp>
          <p:nvSpPr>
            <p:cNvPr id="38" name="Google Shape;38;p13"/>
            <p:cNvSpPr/>
            <p:nvPr/>
          </p:nvSpPr>
          <p:spPr>
            <a:xfrm>
              <a:off x="7677781" y="212980"/>
              <a:ext cx="1564313" cy="416315"/>
            </a:xfrm>
            <a:custGeom>
              <a:rect b="b" l="l" r="r" t="t"/>
              <a:pathLst>
                <a:path extrusionOk="0" h="12896" w="48457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3"/>
            <p:cNvSpPr/>
            <p:nvPr/>
          </p:nvSpPr>
          <p:spPr>
            <a:xfrm>
              <a:off x="7615712" y="156599"/>
              <a:ext cx="98010" cy="98720"/>
            </a:xfrm>
            <a:custGeom>
              <a:rect b="b" l="l" r="r" t="t"/>
              <a:pathLst>
                <a:path extrusionOk="0" h="3058" w="3036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" name="Google Shape;40;p13"/>
          <p:cNvGrpSpPr/>
          <p:nvPr/>
        </p:nvGrpSpPr>
        <p:grpSpPr>
          <a:xfrm>
            <a:off x="415196" y="4501971"/>
            <a:ext cx="878358" cy="184270"/>
            <a:chOff x="919039" y="1581426"/>
            <a:chExt cx="600135" cy="125902"/>
          </a:xfrm>
        </p:grpSpPr>
        <p:sp>
          <p:nvSpPr>
            <p:cNvPr id="41" name="Google Shape;41;p13"/>
            <p:cNvSpPr/>
            <p:nvPr/>
          </p:nvSpPr>
          <p:spPr>
            <a:xfrm>
              <a:off x="1393982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1156511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919039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951225" y="1640084"/>
              <a:ext cx="505705" cy="8619"/>
            </a:xfrm>
            <a:custGeom>
              <a:rect b="b" l="l" r="r" t="t"/>
              <a:pathLst>
                <a:path extrusionOk="0" h="267" w="15665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" name="Google Shape;45;p13"/>
          <p:cNvGrpSpPr/>
          <p:nvPr/>
        </p:nvGrpSpPr>
        <p:grpSpPr>
          <a:xfrm>
            <a:off x="-638864" y="1919040"/>
            <a:ext cx="1591472" cy="841159"/>
            <a:chOff x="661553" y="1919040"/>
            <a:chExt cx="1591472" cy="841159"/>
          </a:xfrm>
        </p:grpSpPr>
        <p:sp>
          <p:nvSpPr>
            <p:cNvPr id="46" name="Google Shape;46;p13"/>
            <p:cNvSpPr/>
            <p:nvPr/>
          </p:nvSpPr>
          <p:spPr>
            <a:xfrm>
              <a:off x="661553" y="2267371"/>
              <a:ext cx="1400512" cy="411311"/>
            </a:xfrm>
            <a:custGeom>
              <a:rect b="b" l="l" r="r" t="t"/>
              <a:pathLst>
                <a:path extrusionOk="0" h="12741" w="43383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3"/>
            <p:cNvSpPr/>
            <p:nvPr/>
          </p:nvSpPr>
          <p:spPr>
            <a:xfrm>
              <a:off x="661553" y="2117869"/>
              <a:ext cx="1493485" cy="209610"/>
            </a:xfrm>
            <a:custGeom>
              <a:rect b="b" l="l" r="r" t="t"/>
              <a:pathLst>
                <a:path extrusionOk="0" h="6493" w="46263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2043446" y="2661479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2155015" y="2072802"/>
              <a:ext cx="98010" cy="98752"/>
            </a:xfrm>
            <a:custGeom>
              <a:rect b="b" l="l" r="r" t="t"/>
              <a:pathLst>
                <a:path extrusionOk="0" h="3059" w="3036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2155015" y="2117869"/>
              <a:ext cx="4326" cy="8619"/>
            </a:xfrm>
            <a:custGeom>
              <a:rect b="b" l="l" r="r" t="t"/>
              <a:pathLst>
                <a:path extrusionOk="0" h="267" w="134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1779502" y="1951936"/>
              <a:ext cx="3616" cy="8619"/>
            </a:xfrm>
            <a:custGeom>
              <a:rect b="b" l="l" r="r" t="t"/>
              <a:pathLst>
                <a:path extrusionOk="0" h="267" w="112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3"/>
            <p:cNvSpPr/>
            <p:nvPr/>
          </p:nvSpPr>
          <p:spPr>
            <a:xfrm>
              <a:off x="951936" y="1951936"/>
              <a:ext cx="821138" cy="187432"/>
            </a:xfrm>
            <a:custGeom>
              <a:rect b="b" l="l" r="r" t="t"/>
              <a:pathLst>
                <a:path extrusionOk="0" h="5806" w="25436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851795" y="2077096"/>
              <a:ext cx="98752" cy="98752"/>
            </a:xfrm>
            <a:custGeom>
              <a:rect b="b" l="l" r="r" t="t"/>
              <a:pathLst>
                <a:path extrusionOk="0" h="3059" w="3059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1770205" y="1919040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770915" y="1951936"/>
              <a:ext cx="11460" cy="8619"/>
            </a:xfrm>
            <a:custGeom>
              <a:rect b="b" l="l" r="r" t="t"/>
              <a:pathLst>
                <a:path extrusionOk="0" h="267" w="355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13"/>
          <p:cNvGrpSpPr/>
          <p:nvPr/>
        </p:nvGrpSpPr>
        <p:grpSpPr>
          <a:xfrm>
            <a:off x="4256903" y="4591772"/>
            <a:ext cx="182798" cy="598473"/>
            <a:chOff x="3638102" y="4583399"/>
            <a:chExt cx="182798" cy="598473"/>
          </a:xfrm>
        </p:grpSpPr>
        <p:sp>
          <p:nvSpPr>
            <p:cNvPr id="57" name="Google Shape;57;p13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Google Shape;59;p13"/>
          <p:cNvGrpSpPr/>
          <p:nvPr/>
        </p:nvGrpSpPr>
        <p:grpSpPr>
          <a:xfrm>
            <a:off x="6769828" y="4744172"/>
            <a:ext cx="182798" cy="598473"/>
            <a:chOff x="3638102" y="4583399"/>
            <a:chExt cx="182798" cy="598473"/>
          </a:xfrm>
        </p:grpSpPr>
        <p:sp>
          <p:nvSpPr>
            <p:cNvPr id="60" name="Google Shape;60;p13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62;p13"/>
          <p:cNvGrpSpPr/>
          <p:nvPr/>
        </p:nvGrpSpPr>
        <p:grpSpPr>
          <a:xfrm>
            <a:off x="8423807" y="2302425"/>
            <a:ext cx="444700" cy="714806"/>
            <a:chOff x="8348444" y="2302425"/>
            <a:chExt cx="444700" cy="714806"/>
          </a:xfrm>
        </p:grpSpPr>
        <p:sp>
          <p:nvSpPr>
            <p:cNvPr id="63" name="Google Shape;63;p13"/>
            <p:cNvSpPr/>
            <p:nvPr/>
          </p:nvSpPr>
          <p:spPr>
            <a:xfrm>
              <a:off x="8348444" y="2302425"/>
              <a:ext cx="368261" cy="714806"/>
            </a:xfrm>
            <a:custGeom>
              <a:rect b="b" l="l" r="r" t="t"/>
              <a:pathLst>
                <a:path extrusionOk="0" h="18236" w="9395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8652425" y="2518678"/>
              <a:ext cx="140719" cy="38257"/>
            </a:xfrm>
            <a:custGeom>
              <a:rect b="b" l="l" r="r" t="t"/>
              <a:pathLst>
                <a:path extrusionOk="0" h="976" w="359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8652425" y="2645482"/>
              <a:ext cx="140719" cy="38257"/>
            </a:xfrm>
            <a:custGeom>
              <a:rect b="b" l="l" r="r" t="t"/>
              <a:pathLst>
                <a:path extrusionOk="0" h="976" w="359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8652425" y="2772286"/>
              <a:ext cx="140719" cy="37394"/>
            </a:xfrm>
            <a:custGeom>
              <a:rect b="b" l="l" r="r" t="t"/>
              <a:pathLst>
                <a:path extrusionOk="0" h="954" w="359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8652425" y="2899090"/>
              <a:ext cx="140719" cy="37355"/>
            </a:xfrm>
            <a:custGeom>
              <a:rect b="b" l="l" r="r" t="t"/>
              <a:pathLst>
                <a:path extrusionOk="0" h="953" w="359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" name="Google Shape;68;p13"/>
          <p:cNvGrpSpPr/>
          <p:nvPr/>
        </p:nvGrpSpPr>
        <p:grpSpPr>
          <a:xfrm>
            <a:off x="8772496" y="3682006"/>
            <a:ext cx="399902" cy="651901"/>
            <a:chOff x="8772496" y="3715501"/>
            <a:chExt cx="399902" cy="651901"/>
          </a:xfrm>
        </p:grpSpPr>
        <p:sp>
          <p:nvSpPr>
            <p:cNvPr id="69" name="Google Shape;69;p13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13"/>
          <p:cNvGrpSpPr/>
          <p:nvPr/>
        </p:nvGrpSpPr>
        <p:grpSpPr>
          <a:xfrm rot="5400000">
            <a:off x="67035" y="943364"/>
            <a:ext cx="184279" cy="603321"/>
            <a:chOff x="3638102" y="4583399"/>
            <a:chExt cx="182798" cy="598473"/>
          </a:xfrm>
        </p:grpSpPr>
        <p:sp>
          <p:nvSpPr>
            <p:cNvPr id="72" name="Google Shape;72;p13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13"/>
          <p:cNvGrpSpPr/>
          <p:nvPr/>
        </p:nvGrpSpPr>
        <p:grpSpPr>
          <a:xfrm>
            <a:off x="-606990" y="-177539"/>
            <a:ext cx="3434729" cy="1094377"/>
            <a:chOff x="1035175" y="739350"/>
            <a:chExt cx="2659900" cy="847500"/>
          </a:xfrm>
        </p:grpSpPr>
        <p:sp>
          <p:nvSpPr>
            <p:cNvPr id="75" name="Google Shape;75;p13"/>
            <p:cNvSpPr/>
            <p:nvPr/>
          </p:nvSpPr>
          <p:spPr>
            <a:xfrm>
              <a:off x="1092800" y="1117100"/>
              <a:ext cx="2529150" cy="430400"/>
            </a:xfrm>
            <a:custGeom>
              <a:rect b="b" l="l" r="r" t="t"/>
              <a:pathLst>
                <a:path extrusionOk="0" h="17216" w="101166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035175" y="1417725"/>
              <a:ext cx="83675" cy="76600"/>
            </a:xfrm>
            <a:custGeom>
              <a:rect b="b" l="l" r="r" t="t"/>
              <a:pathLst>
                <a:path extrusionOk="0" h="3064" w="3347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3611400" y="1510225"/>
              <a:ext cx="83675" cy="76625"/>
            </a:xfrm>
            <a:custGeom>
              <a:rect b="b" l="l" r="r" t="t"/>
              <a:pathLst>
                <a:path extrusionOk="0" h="3065" w="3347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1509875" y="739350"/>
              <a:ext cx="638125" cy="396600"/>
            </a:xfrm>
            <a:custGeom>
              <a:rect b="b" l="l" r="r" t="t"/>
              <a:pathLst>
                <a:path extrusionOk="0" h="15864" w="25525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2140225" y="1087600"/>
              <a:ext cx="83675" cy="76050"/>
            </a:xfrm>
            <a:custGeom>
              <a:rect b="b" l="l" r="r" t="t"/>
              <a:pathLst>
                <a:path extrusionOk="0" h="3042" w="3347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13"/>
          <p:cNvGrpSpPr/>
          <p:nvPr/>
        </p:nvGrpSpPr>
        <p:grpSpPr>
          <a:xfrm>
            <a:off x="7460504" y="4636145"/>
            <a:ext cx="882614" cy="184274"/>
            <a:chOff x="7460504" y="4636145"/>
            <a:chExt cx="882614" cy="184274"/>
          </a:xfrm>
        </p:grpSpPr>
        <p:sp>
          <p:nvSpPr>
            <p:cNvPr id="81" name="Google Shape;81;p13"/>
            <p:cNvSpPr/>
            <p:nvPr/>
          </p:nvSpPr>
          <p:spPr>
            <a:xfrm>
              <a:off x="8158777" y="4636145"/>
              <a:ext cx="184341" cy="184274"/>
            </a:xfrm>
            <a:custGeom>
              <a:rect b="b" l="l" r="r" t="t"/>
              <a:pathLst>
                <a:path extrusionOk="0" h="2748" w="2749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7820068" y="4636145"/>
              <a:ext cx="182799" cy="184274"/>
            </a:xfrm>
            <a:custGeom>
              <a:rect b="b" l="l" r="r" t="t"/>
              <a:pathLst>
                <a:path extrusionOk="0" h="2748" w="2726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7460504" y="4636145"/>
              <a:ext cx="184274" cy="184274"/>
            </a:xfrm>
            <a:custGeom>
              <a:rect b="b" l="l" r="r" t="t"/>
              <a:pathLst>
                <a:path extrusionOk="0" h="2748" w="2748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9"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1" name="Google Shape;691;p22"/>
          <p:cNvSpPr txBox="1"/>
          <p:nvPr>
            <p:ph idx="1" type="body"/>
          </p:nvPr>
        </p:nvSpPr>
        <p:spPr>
          <a:xfrm>
            <a:off x="720000" y="1812314"/>
            <a:ext cx="3852000" cy="21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2" name="Google Shape;692;p22"/>
          <p:cNvSpPr txBox="1"/>
          <p:nvPr>
            <p:ph idx="2" type="body"/>
          </p:nvPr>
        </p:nvSpPr>
        <p:spPr>
          <a:xfrm>
            <a:off x="4572000" y="1812314"/>
            <a:ext cx="3852000" cy="21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693" name="Google Shape;693;p22"/>
          <p:cNvGrpSpPr/>
          <p:nvPr/>
        </p:nvGrpSpPr>
        <p:grpSpPr>
          <a:xfrm flipH="1">
            <a:off x="376827" y="-237881"/>
            <a:ext cx="1239038" cy="568423"/>
            <a:chOff x="208301" y="226025"/>
            <a:chExt cx="1239038" cy="568423"/>
          </a:xfrm>
        </p:grpSpPr>
        <p:sp>
          <p:nvSpPr>
            <p:cNvPr id="694" name="Google Shape;694;p22"/>
            <p:cNvSpPr/>
            <p:nvPr/>
          </p:nvSpPr>
          <p:spPr>
            <a:xfrm>
              <a:off x="1324576" y="226025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332791" y="266933"/>
              <a:ext cx="1007840" cy="482141"/>
            </a:xfrm>
            <a:custGeom>
              <a:rect b="b" l="l" r="r" t="t"/>
              <a:pathLst>
                <a:path extrusionOk="0" h="12010" w="25105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208301" y="671644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7" name="Google Shape;697;p22"/>
          <p:cNvGrpSpPr/>
          <p:nvPr/>
        </p:nvGrpSpPr>
        <p:grpSpPr>
          <a:xfrm flipH="1" rot="-5400000">
            <a:off x="-436230" y="325320"/>
            <a:ext cx="1468333" cy="494947"/>
            <a:chOff x="-21957" y="3648039"/>
            <a:chExt cx="1468333" cy="494947"/>
          </a:xfrm>
        </p:grpSpPr>
        <p:sp>
          <p:nvSpPr>
            <p:cNvPr id="698" name="Google Shape;698;p22"/>
            <p:cNvSpPr/>
            <p:nvPr/>
          </p:nvSpPr>
          <p:spPr>
            <a:xfrm>
              <a:off x="-21957" y="3648039"/>
              <a:ext cx="1150161" cy="332607"/>
            </a:xfrm>
            <a:custGeom>
              <a:rect b="b" l="l" r="r" t="t"/>
              <a:pathLst>
                <a:path extrusionOk="0" h="10303" w="35628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2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1198819" y="3895801"/>
              <a:ext cx="162413" cy="161671"/>
            </a:xfrm>
            <a:custGeom>
              <a:rect b="b" l="l" r="r" t="t"/>
              <a:pathLst>
                <a:path extrusionOk="0" h="5008" w="5031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1" name="Google Shape;701;p22"/>
          <p:cNvGrpSpPr/>
          <p:nvPr/>
        </p:nvGrpSpPr>
        <p:grpSpPr>
          <a:xfrm flipH="1" rot="10800000">
            <a:off x="7730682" y="-746828"/>
            <a:ext cx="1178127" cy="1094369"/>
            <a:chOff x="7825118" y="4065849"/>
            <a:chExt cx="1178127" cy="1094369"/>
          </a:xfrm>
        </p:grpSpPr>
        <p:sp>
          <p:nvSpPr>
            <p:cNvPr id="702" name="Google Shape;702;p22"/>
            <p:cNvSpPr/>
            <p:nvPr/>
          </p:nvSpPr>
          <p:spPr>
            <a:xfrm>
              <a:off x="7911327" y="4137684"/>
              <a:ext cx="1091918" cy="1022534"/>
            </a:xfrm>
            <a:custGeom>
              <a:rect b="b" l="l" r="r" t="t"/>
              <a:pathLst>
                <a:path extrusionOk="0" h="28384" w="3031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7825118" y="4065849"/>
              <a:ext cx="172416" cy="171659"/>
            </a:xfrm>
            <a:custGeom>
              <a:rect b="b" l="l" r="r" t="t"/>
              <a:pathLst>
                <a:path extrusionOk="0" h="4765" w="4786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4" name="Google Shape;704;p22"/>
          <p:cNvGrpSpPr/>
          <p:nvPr/>
        </p:nvGrpSpPr>
        <p:grpSpPr>
          <a:xfrm>
            <a:off x="8786810" y="232217"/>
            <a:ext cx="399902" cy="651901"/>
            <a:chOff x="8772496" y="3715501"/>
            <a:chExt cx="399902" cy="651901"/>
          </a:xfrm>
        </p:grpSpPr>
        <p:sp>
          <p:nvSpPr>
            <p:cNvPr id="705" name="Google Shape;705;p22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7" name="Google Shape;707;p22"/>
          <p:cNvGrpSpPr/>
          <p:nvPr/>
        </p:nvGrpSpPr>
        <p:grpSpPr>
          <a:xfrm rot="10800000">
            <a:off x="8607097" y="1907711"/>
            <a:ext cx="831921" cy="487879"/>
            <a:chOff x="-294886" y="1687485"/>
            <a:chExt cx="831921" cy="487879"/>
          </a:xfrm>
        </p:grpSpPr>
        <p:grpSp>
          <p:nvGrpSpPr>
            <p:cNvPr id="708" name="Google Shape;708;p22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709" name="Google Shape;709;p22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22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1" name="Google Shape;711;p22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712" name="Google Shape;712;p22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22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14" name="Google Shape;714;p22"/>
          <p:cNvGrpSpPr/>
          <p:nvPr/>
        </p:nvGrpSpPr>
        <p:grpSpPr>
          <a:xfrm>
            <a:off x="-276783" y="2287202"/>
            <a:ext cx="889837" cy="986392"/>
            <a:chOff x="-138609" y="2210165"/>
            <a:chExt cx="889837" cy="986392"/>
          </a:xfrm>
        </p:grpSpPr>
        <p:sp>
          <p:nvSpPr>
            <p:cNvPr id="715" name="Google Shape;715;p22"/>
            <p:cNvSpPr/>
            <p:nvPr/>
          </p:nvSpPr>
          <p:spPr>
            <a:xfrm flipH="1">
              <a:off x="652475" y="2210165"/>
              <a:ext cx="98752" cy="98010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2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rect b="b" l="l" r="r" t="t"/>
              <a:pathLst>
                <a:path extrusionOk="0" h="14690" w="24528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7" name="Google Shape;717;p22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718" name="Google Shape;718;p22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22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rect b="b" l="l" r="r" t="t"/>
                <a:pathLst>
                  <a:path extrusionOk="0" h="14690" w="24528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22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rect b="b" l="l" r="r" t="t"/>
                <a:pathLst>
                  <a:path extrusionOk="0" h="3058" w="3037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22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rect b="b" l="l" r="r" t="t"/>
                <a:pathLst>
                  <a:path extrusionOk="0" h="9284" w="17837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22" name="Google Shape;722;p22"/>
          <p:cNvGrpSpPr/>
          <p:nvPr/>
        </p:nvGrpSpPr>
        <p:grpSpPr>
          <a:xfrm>
            <a:off x="8570149" y="3113474"/>
            <a:ext cx="399883" cy="381256"/>
            <a:chOff x="7268887" y="1278648"/>
            <a:chExt cx="399883" cy="381256"/>
          </a:xfrm>
        </p:grpSpPr>
        <p:sp>
          <p:nvSpPr>
            <p:cNvPr id="723" name="Google Shape;723;p22"/>
            <p:cNvSpPr/>
            <p:nvPr/>
          </p:nvSpPr>
          <p:spPr>
            <a:xfrm>
              <a:off x="7268887" y="1278648"/>
              <a:ext cx="399883" cy="381256"/>
            </a:xfrm>
            <a:custGeom>
              <a:rect b="b" l="l" r="r" t="t"/>
              <a:pathLst>
                <a:path extrusionOk="0" h="11810" w="12387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7378325" y="1388086"/>
              <a:ext cx="162413" cy="162381"/>
            </a:xfrm>
            <a:custGeom>
              <a:rect b="b" l="l" r="r" t="t"/>
              <a:pathLst>
                <a:path extrusionOk="0" h="5030" w="5031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5" name="Google Shape;725;p22"/>
          <p:cNvGrpSpPr/>
          <p:nvPr/>
        </p:nvGrpSpPr>
        <p:grpSpPr>
          <a:xfrm rot="10800000">
            <a:off x="8141240" y="4096717"/>
            <a:ext cx="1591472" cy="841159"/>
            <a:chOff x="661553" y="1919040"/>
            <a:chExt cx="1591472" cy="841159"/>
          </a:xfrm>
        </p:grpSpPr>
        <p:sp>
          <p:nvSpPr>
            <p:cNvPr id="726" name="Google Shape;726;p22"/>
            <p:cNvSpPr/>
            <p:nvPr/>
          </p:nvSpPr>
          <p:spPr>
            <a:xfrm>
              <a:off x="2043446" y="2661479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661553" y="2267371"/>
              <a:ext cx="1400512" cy="411311"/>
            </a:xfrm>
            <a:custGeom>
              <a:rect b="b" l="l" r="r" t="t"/>
              <a:pathLst>
                <a:path extrusionOk="0" h="12741" w="43383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661553" y="2117869"/>
              <a:ext cx="1493485" cy="209610"/>
            </a:xfrm>
            <a:custGeom>
              <a:rect b="b" l="l" r="r" t="t"/>
              <a:pathLst>
                <a:path extrusionOk="0" h="6493" w="46263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851795" y="2077096"/>
              <a:ext cx="98752" cy="98752"/>
            </a:xfrm>
            <a:custGeom>
              <a:rect b="b" l="l" r="r" t="t"/>
              <a:pathLst>
                <a:path extrusionOk="0" h="3059" w="3059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2155015" y="2072802"/>
              <a:ext cx="98010" cy="98752"/>
            </a:xfrm>
            <a:custGeom>
              <a:rect b="b" l="l" r="r" t="t"/>
              <a:pathLst>
                <a:path extrusionOk="0" h="3059" w="3036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951936" y="1951936"/>
              <a:ext cx="821138" cy="187432"/>
            </a:xfrm>
            <a:custGeom>
              <a:rect b="b" l="l" r="r" t="t"/>
              <a:pathLst>
                <a:path extrusionOk="0" h="5806" w="25436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1770915" y="1951936"/>
              <a:ext cx="11460" cy="8619"/>
            </a:xfrm>
            <a:custGeom>
              <a:rect b="b" l="l" r="r" t="t"/>
              <a:pathLst>
                <a:path extrusionOk="0" h="267" w="355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2"/>
            <p:cNvSpPr/>
            <p:nvPr/>
          </p:nvSpPr>
          <p:spPr>
            <a:xfrm>
              <a:off x="1779502" y="1951936"/>
              <a:ext cx="3616" cy="8619"/>
            </a:xfrm>
            <a:custGeom>
              <a:rect b="b" l="l" r="r" t="t"/>
              <a:pathLst>
                <a:path extrusionOk="0" h="267" w="112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1770205" y="1919040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5" name="Google Shape;735;p22"/>
          <p:cNvGrpSpPr/>
          <p:nvPr/>
        </p:nvGrpSpPr>
        <p:grpSpPr>
          <a:xfrm flipH="1">
            <a:off x="168213" y="4319052"/>
            <a:ext cx="1239038" cy="568423"/>
            <a:chOff x="208301" y="226025"/>
            <a:chExt cx="1239038" cy="568423"/>
          </a:xfrm>
        </p:grpSpPr>
        <p:sp>
          <p:nvSpPr>
            <p:cNvPr id="736" name="Google Shape;736;p22"/>
            <p:cNvSpPr/>
            <p:nvPr/>
          </p:nvSpPr>
          <p:spPr>
            <a:xfrm>
              <a:off x="1324576" y="226025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2"/>
            <p:cNvSpPr/>
            <p:nvPr/>
          </p:nvSpPr>
          <p:spPr>
            <a:xfrm>
              <a:off x="332791" y="266933"/>
              <a:ext cx="1007840" cy="482141"/>
            </a:xfrm>
            <a:custGeom>
              <a:rect b="b" l="l" r="r" t="t"/>
              <a:pathLst>
                <a:path extrusionOk="0" h="12010" w="25105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2"/>
            <p:cNvSpPr/>
            <p:nvPr/>
          </p:nvSpPr>
          <p:spPr>
            <a:xfrm>
              <a:off x="208301" y="671644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9" name="Google Shape;739;p22"/>
          <p:cNvGrpSpPr/>
          <p:nvPr/>
        </p:nvGrpSpPr>
        <p:grpSpPr>
          <a:xfrm>
            <a:off x="6192878" y="4608520"/>
            <a:ext cx="182798" cy="598473"/>
            <a:chOff x="3638102" y="4583399"/>
            <a:chExt cx="182798" cy="598473"/>
          </a:xfrm>
        </p:grpSpPr>
        <p:sp>
          <p:nvSpPr>
            <p:cNvPr id="740" name="Google Shape;740;p22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2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2" name="Google Shape;742;p22"/>
          <p:cNvGrpSpPr/>
          <p:nvPr/>
        </p:nvGrpSpPr>
        <p:grpSpPr>
          <a:xfrm>
            <a:off x="4132928" y="4736693"/>
            <a:ext cx="878358" cy="184270"/>
            <a:chOff x="919039" y="1581426"/>
            <a:chExt cx="600135" cy="125902"/>
          </a:xfrm>
        </p:grpSpPr>
        <p:sp>
          <p:nvSpPr>
            <p:cNvPr id="743" name="Google Shape;743;p22"/>
            <p:cNvSpPr/>
            <p:nvPr/>
          </p:nvSpPr>
          <p:spPr>
            <a:xfrm>
              <a:off x="919039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2"/>
            <p:cNvSpPr/>
            <p:nvPr/>
          </p:nvSpPr>
          <p:spPr>
            <a:xfrm>
              <a:off x="1156511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2"/>
            <p:cNvSpPr/>
            <p:nvPr/>
          </p:nvSpPr>
          <p:spPr>
            <a:xfrm>
              <a:off x="1393982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2"/>
            <p:cNvSpPr/>
            <p:nvPr/>
          </p:nvSpPr>
          <p:spPr>
            <a:xfrm>
              <a:off x="951225" y="1640084"/>
              <a:ext cx="505705" cy="8619"/>
            </a:xfrm>
            <a:custGeom>
              <a:rect b="b" l="l" r="r" t="t"/>
              <a:pathLst>
                <a:path extrusionOk="0" h="267" w="15665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7" name="Google Shape;747;p22"/>
          <p:cNvGrpSpPr/>
          <p:nvPr/>
        </p:nvGrpSpPr>
        <p:grpSpPr>
          <a:xfrm flipH="1">
            <a:off x="2409497" y="4677183"/>
            <a:ext cx="507036" cy="690583"/>
            <a:chOff x="2409497" y="4753383"/>
            <a:chExt cx="507036" cy="690583"/>
          </a:xfrm>
        </p:grpSpPr>
        <p:grpSp>
          <p:nvGrpSpPr>
            <p:cNvPr id="748" name="Google Shape;748;p22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749" name="Google Shape;749;p22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22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1" name="Google Shape;751;p22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752" name="Google Shape;752;p22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22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1"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3"/>
          <p:cNvSpPr txBox="1"/>
          <p:nvPr>
            <p:ph type="title"/>
          </p:nvPr>
        </p:nvSpPr>
        <p:spPr>
          <a:xfrm>
            <a:off x="4823200" y="1623450"/>
            <a:ext cx="36009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6" name="Google Shape;756;p23"/>
          <p:cNvSpPr txBox="1"/>
          <p:nvPr>
            <p:ph idx="1" type="subTitle"/>
          </p:nvPr>
        </p:nvSpPr>
        <p:spPr>
          <a:xfrm>
            <a:off x="4823200" y="2728350"/>
            <a:ext cx="36009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57" name="Google Shape;757;p23"/>
          <p:cNvGrpSpPr/>
          <p:nvPr/>
        </p:nvGrpSpPr>
        <p:grpSpPr>
          <a:xfrm rot="5400000">
            <a:off x="-437017" y="2013232"/>
            <a:ext cx="819137" cy="1183093"/>
            <a:chOff x="4312241" y="155173"/>
            <a:chExt cx="711736" cy="1027883"/>
          </a:xfrm>
        </p:grpSpPr>
        <p:sp>
          <p:nvSpPr>
            <p:cNvPr id="758" name="Google Shape;758;p23"/>
            <p:cNvSpPr/>
            <p:nvPr/>
          </p:nvSpPr>
          <p:spPr>
            <a:xfrm>
              <a:off x="4714225" y="243176"/>
              <a:ext cx="251803" cy="689522"/>
            </a:xfrm>
            <a:custGeom>
              <a:rect b="b" l="l" r="r" t="t"/>
              <a:pathLst>
                <a:path extrusionOk="0" h="21359" w="780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3"/>
            <p:cNvSpPr/>
            <p:nvPr/>
          </p:nvSpPr>
          <p:spPr>
            <a:xfrm>
              <a:off x="4948113" y="190942"/>
              <a:ext cx="75864" cy="75154"/>
            </a:xfrm>
            <a:custGeom>
              <a:rect b="b" l="l" r="r" t="t"/>
              <a:pathLst>
                <a:path extrusionOk="0" h="2328" w="235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4680619" y="926957"/>
              <a:ext cx="75832" cy="75864"/>
            </a:xfrm>
            <a:custGeom>
              <a:rect b="b" l="l" r="r" t="t"/>
              <a:pathLst>
                <a:path extrusionOk="0" h="2350" w="2349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4521110" y="221708"/>
              <a:ext cx="252514" cy="803996"/>
            </a:xfrm>
            <a:custGeom>
              <a:rect b="b" l="l" r="r" t="t"/>
              <a:pathLst>
                <a:path extrusionOk="0" h="24905" w="7822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3"/>
            <p:cNvSpPr/>
            <p:nvPr/>
          </p:nvSpPr>
          <p:spPr>
            <a:xfrm>
              <a:off x="4754998" y="169507"/>
              <a:ext cx="75864" cy="75121"/>
            </a:xfrm>
            <a:custGeom>
              <a:rect b="b" l="l" r="r" t="t"/>
              <a:pathLst>
                <a:path extrusionOk="0" h="2327" w="235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3"/>
            <p:cNvSpPr/>
            <p:nvPr/>
          </p:nvSpPr>
          <p:spPr>
            <a:xfrm>
              <a:off x="4488214" y="1019932"/>
              <a:ext cx="75121" cy="75864"/>
            </a:xfrm>
            <a:custGeom>
              <a:rect b="b" l="l" r="r" t="t"/>
              <a:pathLst>
                <a:path extrusionOk="0" h="2350" w="2327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4343006" y="208117"/>
              <a:ext cx="251804" cy="906977"/>
            </a:xfrm>
            <a:custGeom>
              <a:rect b="b" l="l" r="r" t="t"/>
              <a:pathLst>
                <a:path extrusionOk="0" h="28095" w="780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4576894" y="155173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4312241" y="1107192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7" name="Google Shape;767;p23"/>
          <p:cNvGrpSpPr/>
          <p:nvPr/>
        </p:nvGrpSpPr>
        <p:grpSpPr>
          <a:xfrm rot="10800000">
            <a:off x="5231778" y="-194300"/>
            <a:ext cx="562123" cy="750873"/>
            <a:chOff x="7685903" y="4591772"/>
            <a:chExt cx="562123" cy="750873"/>
          </a:xfrm>
        </p:grpSpPr>
        <p:grpSp>
          <p:nvGrpSpPr>
            <p:cNvPr id="768" name="Google Shape;768;p23"/>
            <p:cNvGrpSpPr/>
            <p:nvPr/>
          </p:nvGrpSpPr>
          <p:grpSpPr>
            <a:xfrm>
              <a:off x="7685903" y="4591772"/>
              <a:ext cx="182798" cy="598473"/>
              <a:chOff x="3638102" y="4583399"/>
              <a:chExt cx="182798" cy="598473"/>
            </a:xfrm>
          </p:grpSpPr>
          <p:sp>
            <p:nvSpPr>
              <p:cNvPr id="769" name="Google Shape;769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1" name="Google Shape;771;p23"/>
            <p:cNvGrpSpPr/>
            <p:nvPr/>
          </p:nvGrpSpPr>
          <p:grpSpPr>
            <a:xfrm>
              <a:off x="8065228" y="4744172"/>
              <a:ext cx="182798" cy="598473"/>
              <a:chOff x="3638102" y="4583399"/>
              <a:chExt cx="182798" cy="598473"/>
            </a:xfrm>
          </p:grpSpPr>
          <p:sp>
            <p:nvSpPr>
              <p:cNvPr id="772" name="Google Shape;772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74" name="Google Shape;774;p23"/>
          <p:cNvGrpSpPr/>
          <p:nvPr/>
        </p:nvGrpSpPr>
        <p:grpSpPr>
          <a:xfrm flipH="1">
            <a:off x="-29854" y="4371703"/>
            <a:ext cx="399902" cy="651901"/>
            <a:chOff x="8772496" y="3715501"/>
            <a:chExt cx="399902" cy="651901"/>
          </a:xfrm>
        </p:grpSpPr>
        <p:sp>
          <p:nvSpPr>
            <p:cNvPr id="775" name="Google Shape;775;p23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3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7" name="Google Shape;777;p23"/>
          <p:cNvGrpSpPr/>
          <p:nvPr/>
        </p:nvGrpSpPr>
        <p:grpSpPr>
          <a:xfrm rot="5400000">
            <a:off x="67035" y="3592664"/>
            <a:ext cx="184279" cy="603321"/>
            <a:chOff x="3638102" y="4583399"/>
            <a:chExt cx="182798" cy="598473"/>
          </a:xfrm>
        </p:grpSpPr>
        <p:sp>
          <p:nvSpPr>
            <p:cNvPr id="778" name="Google Shape;778;p23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3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0" name="Google Shape;780;p23"/>
          <p:cNvGrpSpPr/>
          <p:nvPr/>
        </p:nvGrpSpPr>
        <p:grpSpPr>
          <a:xfrm rot="-5400000">
            <a:off x="3696168" y="-390063"/>
            <a:ext cx="1178127" cy="1094369"/>
            <a:chOff x="7825118" y="4065849"/>
            <a:chExt cx="1178127" cy="1094369"/>
          </a:xfrm>
        </p:grpSpPr>
        <p:sp>
          <p:nvSpPr>
            <p:cNvPr id="781" name="Google Shape;781;p23"/>
            <p:cNvSpPr/>
            <p:nvPr/>
          </p:nvSpPr>
          <p:spPr>
            <a:xfrm>
              <a:off x="7911327" y="4137684"/>
              <a:ext cx="1091918" cy="1022534"/>
            </a:xfrm>
            <a:custGeom>
              <a:rect b="b" l="l" r="r" t="t"/>
              <a:pathLst>
                <a:path extrusionOk="0" h="28384" w="3031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3"/>
            <p:cNvSpPr/>
            <p:nvPr/>
          </p:nvSpPr>
          <p:spPr>
            <a:xfrm>
              <a:off x="7825118" y="4065849"/>
              <a:ext cx="172416" cy="171659"/>
            </a:xfrm>
            <a:custGeom>
              <a:rect b="b" l="l" r="r" t="t"/>
              <a:pathLst>
                <a:path extrusionOk="0" h="4765" w="4786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3" name="Google Shape;783;p23"/>
          <p:cNvGrpSpPr/>
          <p:nvPr/>
        </p:nvGrpSpPr>
        <p:grpSpPr>
          <a:xfrm flipH="1">
            <a:off x="7701018" y="-56867"/>
            <a:ext cx="1468333" cy="494947"/>
            <a:chOff x="-21957" y="3648039"/>
            <a:chExt cx="1468333" cy="494947"/>
          </a:xfrm>
        </p:grpSpPr>
        <p:sp>
          <p:nvSpPr>
            <p:cNvPr id="784" name="Google Shape;784;p23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3"/>
            <p:cNvSpPr/>
            <p:nvPr/>
          </p:nvSpPr>
          <p:spPr>
            <a:xfrm>
              <a:off x="-21957" y="3648039"/>
              <a:ext cx="1150161" cy="332607"/>
            </a:xfrm>
            <a:custGeom>
              <a:rect b="b" l="l" r="r" t="t"/>
              <a:pathLst>
                <a:path extrusionOk="0" h="10303" w="35628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3"/>
            <p:cNvSpPr/>
            <p:nvPr/>
          </p:nvSpPr>
          <p:spPr>
            <a:xfrm>
              <a:off x="1198819" y="3895801"/>
              <a:ext cx="162413" cy="161671"/>
            </a:xfrm>
            <a:custGeom>
              <a:rect b="b" l="l" r="r" t="t"/>
              <a:pathLst>
                <a:path extrusionOk="0" h="5008" w="5031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7" name="Google Shape;787;p23"/>
          <p:cNvGrpSpPr/>
          <p:nvPr/>
        </p:nvGrpSpPr>
        <p:grpSpPr>
          <a:xfrm>
            <a:off x="8550430" y="3443850"/>
            <a:ext cx="1239038" cy="568423"/>
            <a:chOff x="208301" y="226025"/>
            <a:chExt cx="1239038" cy="568423"/>
          </a:xfrm>
        </p:grpSpPr>
        <p:sp>
          <p:nvSpPr>
            <p:cNvPr id="788" name="Google Shape;788;p23"/>
            <p:cNvSpPr/>
            <p:nvPr/>
          </p:nvSpPr>
          <p:spPr>
            <a:xfrm>
              <a:off x="332791" y="266933"/>
              <a:ext cx="1007840" cy="482141"/>
            </a:xfrm>
            <a:custGeom>
              <a:rect b="b" l="l" r="r" t="t"/>
              <a:pathLst>
                <a:path extrusionOk="0" h="12010" w="25105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3"/>
            <p:cNvSpPr/>
            <p:nvPr/>
          </p:nvSpPr>
          <p:spPr>
            <a:xfrm>
              <a:off x="208301" y="671644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3"/>
            <p:cNvSpPr/>
            <p:nvPr/>
          </p:nvSpPr>
          <p:spPr>
            <a:xfrm>
              <a:off x="1324576" y="226025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1" name="Google Shape;791;p23"/>
          <p:cNvGrpSpPr/>
          <p:nvPr/>
        </p:nvGrpSpPr>
        <p:grpSpPr>
          <a:xfrm flipH="1" rot="10800000">
            <a:off x="8811923" y="675103"/>
            <a:ext cx="399902" cy="651901"/>
            <a:chOff x="8772496" y="3715501"/>
            <a:chExt cx="399902" cy="651901"/>
          </a:xfrm>
        </p:grpSpPr>
        <p:sp>
          <p:nvSpPr>
            <p:cNvPr id="792" name="Google Shape;792;p23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23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4" name="Google Shape;794;p23"/>
          <p:cNvGrpSpPr/>
          <p:nvPr/>
        </p:nvGrpSpPr>
        <p:grpSpPr>
          <a:xfrm>
            <a:off x="2124375" y="4537679"/>
            <a:ext cx="878358" cy="184270"/>
            <a:chOff x="919039" y="1581426"/>
            <a:chExt cx="600135" cy="125902"/>
          </a:xfrm>
        </p:grpSpPr>
        <p:sp>
          <p:nvSpPr>
            <p:cNvPr id="795" name="Google Shape;795;p23"/>
            <p:cNvSpPr/>
            <p:nvPr/>
          </p:nvSpPr>
          <p:spPr>
            <a:xfrm>
              <a:off x="1393982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1156511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3"/>
            <p:cNvSpPr/>
            <p:nvPr/>
          </p:nvSpPr>
          <p:spPr>
            <a:xfrm>
              <a:off x="919039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3"/>
            <p:cNvSpPr/>
            <p:nvPr/>
          </p:nvSpPr>
          <p:spPr>
            <a:xfrm>
              <a:off x="951225" y="1640084"/>
              <a:ext cx="505705" cy="8619"/>
            </a:xfrm>
            <a:custGeom>
              <a:rect b="b" l="l" r="r" t="t"/>
              <a:pathLst>
                <a:path extrusionOk="0" h="267" w="15665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9" name="Google Shape;799;p23"/>
          <p:cNvGrpSpPr/>
          <p:nvPr/>
        </p:nvGrpSpPr>
        <p:grpSpPr>
          <a:xfrm>
            <a:off x="6044250" y="4813527"/>
            <a:ext cx="184279" cy="603321"/>
            <a:chOff x="3638102" y="4583399"/>
            <a:chExt cx="182798" cy="598473"/>
          </a:xfrm>
        </p:grpSpPr>
        <p:sp>
          <p:nvSpPr>
            <p:cNvPr id="800" name="Google Shape;800;p23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2" name="Google Shape;802;p23"/>
          <p:cNvGrpSpPr/>
          <p:nvPr/>
        </p:nvGrpSpPr>
        <p:grpSpPr>
          <a:xfrm rot="5400000">
            <a:off x="67035" y="1099914"/>
            <a:ext cx="184279" cy="603321"/>
            <a:chOff x="3638102" y="4583399"/>
            <a:chExt cx="182798" cy="598473"/>
          </a:xfrm>
        </p:grpSpPr>
        <p:sp>
          <p:nvSpPr>
            <p:cNvPr id="803" name="Google Shape;803;p23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7" name="Google Shape;807;p24"/>
          <p:cNvSpPr txBox="1"/>
          <p:nvPr>
            <p:ph idx="1" type="body"/>
          </p:nvPr>
        </p:nvSpPr>
        <p:spPr>
          <a:xfrm>
            <a:off x="720000" y="1364328"/>
            <a:ext cx="77040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808" name="Google Shape;808;p24"/>
          <p:cNvGrpSpPr/>
          <p:nvPr/>
        </p:nvGrpSpPr>
        <p:grpSpPr>
          <a:xfrm flipH="1">
            <a:off x="7918430" y="4502157"/>
            <a:ext cx="1468333" cy="494947"/>
            <a:chOff x="-21957" y="3648039"/>
            <a:chExt cx="1468333" cy="494947"/>
          </a:xfrm>
        </p:grpSpPr>
        <p:sp>
          <p:nvSpPr>
            <p:cNvPr id="809" name="Google Shape;809;p24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-21957" y="3648039"/>
              <a:ext cx="1150161" cy="332607"/>
            </a:xfrm>
            <a:custGeom>
              <a:rect b="b" l="l" r="r" t="t"/>
              <a:pathLst>
                <a:path extrusionOk="0" h="10303" w="35628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1198819" y="3895801"/>
              <a:ext cx="162413" cy="161671"/>
            </a:xfrm>
            <a:custGeom>
              <a:rect b="b" l="l" r="r" t="t"/>
              <a:pathLst>
                <a:path extrusionOk="0" h="5008" w="5031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2" name="Google Shape;812;p24"/>
          <p:cNvGrpSpPr/>
          <p:nvPr/>
        </p:nvGrpSpPr>
        <p:grpSpPr>
          <a:xfrm flipH="1">
            <a:off x="-84574" y="137960"/>
            <a:ext cx="878374" cy="275404"/>
            <a:chOff x="8363724" y="112839"/>
            <a:chExt cx="878374" cy="275404"/>
          </a:xfrm>
        </p:grpSpPr>
        <p:grpSp>
          <p:nvGrpSpPr>
            <p:cNvPr id="813" name="Google Shape;813;p24"/>
            <p:cNvGrpSpPr/>
            <p:nvPr/>
          </p:nvGrpSpPr>
          <p:grpSpPr>
            <a:xfrm>
              <a:off x="8363724" y="112839"/>
              <a:ext cx="878374" cy="275404"/>
              <a:chOff x="6611124" y="570039"/>
              <a:chExt cx="878374" cy="275404"/>
            </a:xfrm>
          </p:grpSpPr>
          <p:sp>
            <p:nvSpPr>
              <p:cNvPr id="814" name="Google Shape;814;p24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rect b="b" l="l" r="r" t="t"/>
                <a:pathLst>
                  <a:path extrusionOk="0" h="6050" w="25215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24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rect b="b" l="l" r="r" t="t"/>
                <a:pathLst>
                  <a:path extrusionOk="0" h="2792" w="277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6" name="Google Shape;816;p24"/>
            <p:cNvSpPr/>
            <p:nvPr/>
          </p:nvSpPr>
          <p:spPr>
            <a:xfrm>
              <a:off x="8424512" y="303114"/>
              <a:ext cx="11493" cy="10750"/>
            </a:xfrm>
            <a:custGeom>
              <a:rect b="b" l="l" r="r" t="t"/>
              <a:pathLst>
                <a:path extrusionOk="0" h="333" w="356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7" name="Google Shape;817;p24"/>
          <p:cNvGrpSpPr/>
          <p:nvPr/>
        </p:nvGrpSpPr>
        <p:grpSpPr>
          <a:xfrm flipH="1">
            <a:off x="-31622" y="4265648"/>
            <a:ext cx="399902" cy="651901"/>
            <a:chOff x="8772496" y="3715501"/>
            <a:chExt cx="399902" cy="651901"/>
          </a:xfrm>
        </p:grpSpPr>
        <p:sp>
          <p:nvSpPr>
            <p:cNvPr id="818" name="Google Shape;818;p24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0" name="Google Shape;820;p24"/>
          <p:cNvGrpSpPr/>
          <p:nvPr/>
        </p:nvGrpSpPr>
        <p:grpSpPr>
          <a:xfrm rot="5400000">
            <a:off x="-48318" y="1804722"/>
            <a:ext cx="819125" cy="171856"/>
            <a:chOff x="919039" y="1581426"/>
            <a:chExt cx="600135" cy="125902"/>
          </a:xfrm>
        </p:grpSpPr>
        <p:sp>
          <p:nvSpPr>
            <p:cNvPr id="821" name="Google Shape;821;p24"/>
            <p:cNvSpPr/>
            <p:nvPr/>
          </p:nvSpPr>
          <p:spPr>
            <a:xfrm>
              <a:off x="1393982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1156511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919039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951225" y="1640084"/>
              <a:ext cx="505705" cy="8619"/>
            </a:xfrm>
            <a:custGeom>
              <a:rect b="b" l="l" r="r" t="t"/>
              <a:pathLst>
                <a:path extrusionOk="0" h="267" w="15665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5" name="Google Shape;825;p24"/>
          <p:cNvGrpSpPr/>
          <p:nvPr/>
        </p:nvGrpSpPr>
        <p:grpSpPr>
          <a:xfrm rot="5400000">
            <a:off x="-34286" y="2806795"/>
            <a:ext cx="184279" cy="603321"/>
            <a:chOff x="3638102" y="4583399"/>
            <a:chExt cx="182798" cy="598473"/>
          </a:xfrm>
        </p:grpSpPr>
        <p:sp>
          <p:nvSpPr>
            <p:cNvPr id="826" name="Google Shape;826;p24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8" name="Google Shape;828;p24"/>
          <p:cNvGrpSpPr/>
          <p:nvPr/>
        </p:nvGrpSpPr>
        <p:grpSpPr>
          <a:xfrm rot="5400000">
            <a:off x="67035" y="3091502"/>
            <a:ext cx="184279" cy="603321"/>
            <a:chOff x="3638102" y="4583399"/>
            <a:chExt cx="182798" cy="598473"/>
          </a:xfrm>
        </p:grpSpPr>
        <p:sp>
          <p:nvSpPr>
            <p:cNvPr id="829" name="Google Shape;829;p24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1" name="Google Shape;831;p24"/>
          <p:cNvGrpSpPr/>
          <p:nvPr/>
        </p:nvGrpSpPr>
        <p:grpSpPr>
          <a:xfrm>
            <a:off x="3395253" y="4744172"/>
            <a:ext cx="567998" cy="750873"/>
            <a:chOff x="3395253" y="4744172"/>
            <a:chExt cx="567998" cy="750873"/>
          </a:xfrm>
        </p:grpSpPr>
        <p:grpSp>
          <p:nvGrpSpPr>
            <p:cNvPr id="832" name="Google Shape;832;p24"/>
            <p:cNvGrpSpPr/>
            <p:nvPr/>
          </p:nvGrpSpPr>
          <p:grpSpPr>
            <a:xfrm>
              <a:off x="3395253" y="4744172"/>
              <a:ext cx="182798" cy="598473"/>
              <a:chOff x="3638102" y="4583399"/>
              <a:chExt cx="182798" cy="598473"/>
            </a:xfrm>
          </p:grpSpPr>
          <p:sp>
            <p:nvSpPr>
              <p:cNvPr id="833" name="Google Shape;833;p2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2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5" name="Google Shape;835;p24"/>
            <p:cNvGrpSpPr/>
            <p:nvPr/>
          </p:nvGrpSpPr>
          <p:grpSpPr>
            <a:xfrm>
              <a:off x="3780453" y="4896572"/>
              <a:ext cx="182798" cy="598473"/>
              <a:chOff x="3638102" y="4583399"/>
              <a:chExt cx="182798" cy="598473"/>
            </a:xfrm>
          </p:grpSpPr>
          <p:sp>
            <p:nvSpPr>
              <p:cNvPr id="836" name="Google Shape;836;p2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2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38" name="Google Shape;838;p24"/>
          <p:cNvGrpSpPr/>
          <p:nvPr/>
        </p:nvGrpSpPr>
        <p:grpSpPr>
          <a:xfrm>
            <a:off x="5021550" y="4738171"/>
            <a:ext cx="793251" cy="225666"/>
            <a:chOff x="5021550" y="4713050"/>
            <a:chExt cx="793251" cy="225666"/>
          </a:xfrm>
        </p:grpSpPr>
        <p:sp>
          <p:nvSpPr>
            <p:cNvPr id="839" name="Google Shape;839;p24"/>
            <p:cNvSpPr/>
            <p:nvPr/>
          </p:nvSpPr>
          <p:spPr>
            <a:xfrm>
              <a:off x="5754173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5632206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5510240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5388273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5265483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5143516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5021550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6" name="Google Shape;846;p24"/>
          <p:cNvGrpSpPr/>
          <p:nvPr/>
        </p:nvGrpSpPr>
        <p:grpSpPr>
          <a:xfrm rot="5400000">
            <a:off x="8605990" y="-29569"/>
            <a:ext cx="819137" cy="1183093"/>
            <a:chOff x="4312241" y="155173"/>
            <a:chExt cx="711736" cy="1027883"/>
          </a:xfrm>
        </p:grpSpPr>
        <p:sp>
          <p:nvSpPr>
            <p:cNvPr id="847" name="Google Shape;847;p24"/>
            <p:cNvSpPr/>
            <p:nvPr/>
          </p:nvSpPr>
          <p:spPr>
            <a:xfrm>
              <a:off x="4714225" y="243176"/>
              <a:ext cx="251803" cy="689522"/>
            </a:xfrm>
            <a:custGeom>
              <a:rect b="b" l="l" r="r" t="t"/>
              <a:pathLst>
                <a:path extrusionOk="0" h="21359" w="780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4948113" y="190942"/>
              <a:ext cx="75864" cy="75154"/>
            </a:xfrm>
            <a:custGeom>
              <a:rect b="b" l="l" r="r" t="t"/>
              <a:pathLst>
                <a:path extrusionOk="0" h="2328" w="235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4680619" y="926957"/>
              <a:ext cx="75832" cy="75864"/>
            </a:xfrm>
            <a:custGeom>
              <a:rect b="b" l="l" r="r" t="t"/>
              <a:pathLst>
                <a:path extrusionOk="0" h="2350" w="2349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4521110" y="221708"/>
              <a:ext cx="252514" cy="803996"/>
            </a:xfrm>
            <a:custGeom>
              <a:rect b="b" l="l" r="r" t="t"/>
              <a:pathLst>
                <a:path extrusionOk="0" h="24905" w="7822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4754998" y="169507"/>
              <a:ext cx="75864" cy="75121"/>
            </a:xfrm>
            <a:custGeom>
              <a:rect b="b" l="l" r="r" t="t"/>
              <a:pathLst>
                <a:path extrusionOk="0" h="2327" w="235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4488214" y="1019932"/>
              <a:ext cx="75121" cy="75864"/>
            </a:xfrm>
            <a:custGeom>
              <a:rect b="b" l="l" r="r" t="t"/>
              <a:pathLst>
                <a:path extrusionOk="0" h="2350" w="2327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4343006" y="208117"/>
              <a:ext cx="251804" cy="906977"/>
            </a:xfrm>
            <a:custGeom>
              <a:rect b="b" l="l" r="r" t="t"/>
              <a:pathLst>
                <a:path extrusionOk="0" h="28095" w="780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4576894" y="155173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4312241" y="1107192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8" name="Google Shape;858;p25"/>
          <p:cNvSpPr txBox="1"/>
          <p:nvPr>
            <p:ph idx="1" type="subTitle"/>
          </p:nvPr>
        </p:nvSpPr>
        <p:spPr>
          <a:xfrm>
            <a:off x="1581925" y="3286152"/>
            <a:ext cx="25941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9" name="Google Shape;859;p25"/>
          <p:cNvSpPr txBox="1"/>
          <p:nvPr>
            <p:ph idx="2" type="title"/>
          </p:nvPr>
        </p:nvSpPr>
        <p:spPr>
          <a:xfrm>
            <a:off x="1581925" y="2825953"/>
            <a:ext cx="25941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0" name="Google Shape;860;p25"/>
          <p:cNvSpPr txBox="1"/>
          <p:nvPr>
            <p:ph idx="3" type="subTitle"/>
          </p:nvPr>
        </p:nvSpPr>
        <p:spPr>
          <a:xfrm>
            <a:off x="4967975" y="3286152"/>
            <a:ext cx="25941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1" name="Google Shape;861;p25"/>
          <p:cNvSpPr txBox="1"/>
          <p:nvPr>
            <p:ph idx="4" type="title"/>
          </p:nvPr>
        </p:nvSpPr>
        <p:spPr>
          <a:xfrm>
            <a:off x="4967975" y="2825953"/>
            <a:ext cx="25941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862" name="Google Shape;862;p25"/>
          <p:cNvGrpSpPr/>
          <p:nvPr/>
        </p:nvGrpSpPr>
        <p:grpSpPr>
          <a:xfrm>
            <a:off x="8515924" y="3778025"/>
            <a:ext cx="444700" cy="714806"/>
            <a:chOff x="8348444" y="2302425"/>
            <a:chExt cx="444700" cy="714806"/>
          </a:xfrm>
        </p:grpSpPr>
        <p:sp>
          <p:nvSpPr>
            <p:cNvPr id="863" name="Google Shape;863;p25"/>
            <p:cNvSpPr/>
            <p:nvPr/>
          </p:nvSpPr>
          <p:spPr>
            <a:xfrm>
              <a:off x="8348444" y="2302425"/>
              <a:ext cx="368261" cy="714806"/>
            </a:xfrm>
            <a:custGeom>
              <a:rect b="b" l="l" r="r" t="t"/>
              <a:pathLst>
                <a:path extrusionOk="0" h="18236" w="9395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5"/>
            <p:cNvSpPr/>
            <p:nvPr/>
          </p:nvSpPr>
          <p:spPr>
            <a:xfrm>
              <a:off x="8652425" y="2518678"/>
              <a:ext cx="140719" cy="38257"/>
            </a:xfrm>
            <a:custGeom>
              <a:rect b="b" l="l" r="r" t="t"/>
              <a:pathLst>
                <a:path extrusionOk="0" h="976" w="359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5"/>
            <p:cNvSpPr/>
            <p:nvPr/>
          </p:nvSpPr>
          <p:spPr>
            <a:xfrm>
              <a:off x="8652425" y="2645482"/>
              <a:ext cx="140719" cy="38257"/>
            </a:xfrm>
            <a:custGeom>
              <a:rect b="b" l="l" r="r" t="t"/>
              <a:pathLst>
                <a:path extrusionOk="0" h="976" w="359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5"/>
            <p:cNvSpPr/>
            <p:nvPr/>
          </p:nvSpPr>
          <p:spPr>
            <a:xfrm>
              <a:off x="8652425" y="2772286"/>
              <a:ext cx="140719" cy="37394"/>
            </a:xfrm>
            <a:custGeom>
              <a:rect b="b" l="l" r="r" t="t"/>
              <a:pathLst>
                <a:path extrusionOk="0" h="954" w="359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5"/>
            <p:cNvSpPr/>
            <p:nvPr/>
          </p:nvSpPr>
          <p:spPr>
            <a:xfrm>
              <a:off x="8652425" y="2899090"/>
              <a:ext cx="140719" cy="37355"/>
            </a:xfrm>
            <a:custGeom>
              <a:rect b="b" l="l" r="r" t="t"/>
              <a:pathLst>
                <a:path extrusionOk="0" h="953" w="359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8" name="Google Shape;868;p25"/>
          <p:cNvGrpSpPr/>
          <p:nvPr/>
        </p:nvGrpSpPr>
        <p:grpSpPr>
          <a:xfrm flipH="1" rot="-5400000">
            <a:off x="-262506" y="-37943"/>
            <a:ext cx="819137" cy="1183093"/>
            <a:chOff x="4312241" y="155173"/>
            <a:chExt cx="711736" cy="1027883"/>
          </a:xfrm>
        </p:grpSpPr>
        <p:sp>
          <p:nvSpPr>
            <p:cNvPr id="869" name="Google Shape;869;p25"/>
            <p:cNvSpPr/>
            <p:nvPr/>
          </p:nvSpPr>
          <p:spPr>
            <a:xfrm>
              <a:off x="4714225" y="243176"/>
              <a:ext cx="251803" cy="689522"/>
            </a:xfrm>
            <a:custGeom>
              <a:rect b="b" l="l" r="r" t="t"/>
              <a:pathLst>
                <a:path extrusionOk="0" h="21359" w="780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5"/>
            <p:cNvSpPr/>
            <p:nvPr/>
          </p:nvSpPr>
          <p:spPr>
            <a:xfrm>
              <a:off x="4948113" y="190942"/>
              <a:ext cx="75864" cy="75154"/>
            </a:xfrm>
            <a:custGeom>
              <a:rect b="b" l="l" r="r" t="t"/>
              <a:pathLst>
                <a:path extrusionOk="0" h="2328" w="235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5"/>
            <p:cNvSpPr/>
            <p:nvPr/>
          </p:nvSpPr>
          <p:spPr>
            <a:xfrm>
              <a:off x="4680619" y="926957"/>
              <a:ext cx="75832" cy="75864"/>
            </a:xfrm>
            <a:custGeom>
              <a:rect b="b" l="l" r="r" t="t"/>
              <a:pathLst>
                <a:path extrusionOk="0" h="2350" w="2349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5"/>
            <p:cNvSpPr/>
            <p:nvPr/>
          </p:nvSpPr>
          <p:spPr>
            <a:xfrm>
              <a:off x="4521110" y="221708"/>
              <a:ext cx="252514" cy="803996"/>
            </a:xfrm>
            <a:custGeom>
              <a:rect b="b" l="l" r="r" t="t"/>
              <a:pathLst>
                <a:path extrusionOk="0" h="24905" w="7822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5"/>
            <p:cNvSpPr/>
            <p:nvPr/>
          </p:nvSpPr>
          <p:spPr>
            <a:xfrm>
              <a:off x="4754998" y="169507"/>
              <a:ext cx="75864" cy="75121"/>
            </a:xfrm>
            <a:custGeom>
              <a:rect b="b" l="l" r="r" t="t"/>
              <a:pathLst>
                <a:path extrusionOk="0" h="2327" w="235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5"/>
            <p:cNvSpPr/>
            <p:nvPr/>
          </p:nvSpPr>
          <p:spPr>
            <a:xfrm>
              <a:off x="4488214" y="1019932"/>
              <a:ext cx="75121" cy="75864"/>
            </a:xfrm>
            <a:custGeom>
              <a:rect b="b" l="l" r="r" t="t"/>
              <a:pathLst>
                <a:path extrusionOk="0" h="2350" w="2327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5"/>
            <p:cNvSpPr/>
            <p:nvPr/>
          </p:nvSpPr>
          <p:spPr>
            <a:xfrm>
              <a:off x="4343006" y="208117"/>
              <a:ext cx="251804" cy="906977"/>
            </a:xfrm>
            <a:custGeom>
              <a:rect b="b" l="l" r="r" t="t"/>
              <a:pathLst>
                <a:path extrusionOk="0" h="28095" w="780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5"/>
            <p:cNvSpPr/>
            <p:nvPr/>
          </p:nvSpPr>
          <p:spPr>
            <a:xfrm>
              <a:off x="4576894" y="155173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5"/>
            <p:cNvSpPr/>
            <p:nvPr/>
          </p:nvSpPr>
          <p:spPr>
            <a:xfrm>
              <a:off x="4312241" y="1107192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8" name="Google Shape;878;p25"/>
          <p:cNvGrpSpPr/>
          <p:nvPr/>
        </p:nvGrpSpPr>
        <p:grpSpPr>
          <a:xfrm>
            <a:off x="8784782" y="212803"/>
            <a:ext cx="399902" cy="651901"/>
            <a:chOff x="8772496" y="3715501"/>
            <a:chExt cx="399902" cy="651901"/>
          </a:xfrm>
        </p:grpSpPr>
        <p:sp>
          <p:nvSpPr>
            <p:cNvPr id="879" name="Google Shape;879;p25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5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1" name="Google Shape;881;p25"/>
          <p:cNvGrpSpPr/>
          <p:nvPr/>
        </p:nvGrpSpPr>
        <p:grpSpPr>
          <a:xfrm flipH="1" rot="10800000">
            <a:off x="7725134" y="-746828"/>
            <a:ext cx="1178127" cy="1094369"/>
            <a:chOff x="7825118" y="4065849"/>
            <a:chExt cx="1178127" cy="1094369"/>
          </a:xfrm>
        </p:grpSpPr>
        <p:sp>
          <p:nvSpPr>
            <p:cNvPr id="882" name="Google Shape;882;p25"/>
            <p:cNvSpPr/>
            <p:nvPr/>
          </p:nvSpPr>
          <p:spPr>
            <a:xfrm>
              <a:off x="7911327" y="4137684"/>
              <a:ext cx="1091918" cy="1022534"/>
            </a:xfrm>
            <a:custGeom>
              <a:rect b="b" l="l" r="r" t="t"/>
              <a:pathLst>
                <a:path extrusionOk="0" h="28384" w="3031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5"/>
            <p:cNvSpPr/>
            <p:nvPr/>
          </p:nvSpPr>
          <p:spPr>
            <a:xfrm>
              <a:off x="7825118" y="4065849"/>
              <a:ext cx="172416" cy="171659"/>
            </a:xfrm>
            <a:custGeom>
              <a:rect b="b" l="l" r="r" t="t"/>
              <a:pathLst>
                <a:path extrusionOk="0" h="4765" w="4786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4" name="Google Shape;884;p25"/>
          <p:cNvGrpSpPr/>
          <p:nvPr/>
        </p:nvGrpSpPr>
        <p:grpSpPr>
          <a:xfrm>
            <a:off x="897051" y="4601676"/>
            <a:ext cx="1180669" cy="249201"/>
            <a:chOff x="3186414" y="611522"/>
            <a:chExt cx="803285" cy="169548"/>
          </a:xfrm>
        </p:grpSpPr>
        <p:sp>
          <p:nvSpPr>
            <p:cNvPr id="885" name="Google Shape;885;p25"/>
            <p:cNvSpPr/>
            <p:nvPr/>
          </p:nvSpPr>
          <p:spPr>
            <a:xfrm>
              <a:off x="3186414" y="611522"/>
              <a:ext cx="803285" cy="169548"/>
            </a:xfrm>
            <a:custGeom>
              <a:rect b="b" l="l" r="r" t="t"/>
              <a:pathLst>
                <a:path extrusionOk="0" h="5252" w="24883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5"/>
            <p:cNvSpPr/>
            <p:nvPr/>
          </p:nvSpPr>
          <p:spPr>
            <a:xfrm>
              <a:off x="3537618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5"/>
            <p:cNvSpPr/>
            <p:nvPr/>
          </p:nvSpPr>
          <p:spPr>
            <a:xfrm>
              <a:off x="3456072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5"/>
            <p:cNvSpPr/>
            <p:nvPr/>
          </p:nvSpPr>
          <p:spPr>
            <a:xfrm>
              <a:off x="3374526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5"/>
            <p:cNvSpPr/>
            <p:nvPr/>
          </p:nvSpPr>
          <p:spPr>
            <a:xfrm>
              <a:off x="3511146" y="693069"/>
              <a:ext cx="26504" cy="8619"/>
            </a:xfrm>
            <a:custGeom>
              <a:rect b="b" l="l" r="r" t="t"/>
              <a:pathLst>
                <a:path extrusionOk="0" h="267" w="821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5"/>
            <p:cNvSpPr/>
            <p:nvPr/>
          </p:nvSpPr>
          <p:spPr>
            <a:xfrm>
              <a:off x="3429600" y="693069"/>
              <a:ext cx="26504" cy="8619"/>
            </a:xfrm>
            <a:custGeom>
              <a:rect b="b" l="l" r="r" t="t"/>
              <a:pathLst>
                <a:path extrusionOk="0" h="267" w="821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5"/>
            <p:cNvSpPr/>
            <p:nvPr/>
          </p:nvSpPr>
          <p:spPr>
            <a:xfrm>
              <a:off x="3589819" y="693069"/>
              <a:ext cx="27214" cy="8619"/>
            </a:xfrm>
            <a:custGeom>
              <a:rect b="b" l="l" r="r" t="t"/>
              <a:pathLst>
                <a:path extrusionOk="0" h="267" w="843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2" name="Google Shape;892;p25"/>
          <p:cNvGrpSpPr/>
          <p:nvPr/>
        </p:nvGrpSpPr>
        <p:grpSpPr>
          <a:xfrm flipH="1">
            <a:off x="8542638" y="2069727"/>
            <a:ext cx="831921" cy="487879"/>
            <a:chOff x="-294886" y="1687485"/>
            <a:chExt cx="831921" cy="487879"/>
          </a:xfrm>
        </p:grpSpPr>
        <p:grpSp>
          <p:nvGrpSpPr>
            <p:cNvPr id="893" name="Google Shape;893;p25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894" name="Google Shape;894;p2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2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6" name="Google Shape;896;p25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897" name="Google Shape;897;p2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2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99" name="Google Shape;899;p25"/>
          <p:cNvGrpSpPr/>
          <p:nvPr/>
        </p:nvGrpSpPr>
        <p:grpSpPr>
          <a:xfrm>
            <a:off x="-663985" y="3098040"/>
            <a:ext cx="1591472" cy="841159"/>
            <a:chOff x="661553" y="1919040"/>
            <a:chExt cx="1591472" cy="841159"/>
          </a:xfrm>
        </p:grpSpPr>
        <p:sp>
          <p:nvSpPr>
            <p:cNvPr id="900" name="Google Shape;900;p25"/>
            <p:cNvSpPr/>
            <p:nvPr/>
          </p:nvSpPr>
          <p:spPr>
            <a:xfrm>
              <a:off x="661553" y="2267371"/>
              <a:ext cx="1400512" cy="411311"/>
            </a:xfrm>
            <a:custGeom>
              <a:rect b="b" l="l" r="r" t="t"/>
              <a:pathLst>
                <a:path extrusionOk="0" h="12741" w="43383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5"/>
            <p:cNvSpPr/>
            <p:nvPr/>
          </p:nvSpPr>
          <p:spPr>
            <a:xfrm>
              <a:off x="661553" y="2117869"/>
              <a:ext cx="1493485" cy="209610"/>
            </a:xfrm>
            <a:custGeom>
              <a:rect b="b" l="l" r="r" t="t"/>
              <a:pathLst>
                <a:path extrusionOk="0" h="6493" w="46263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5"/>
            <p:cNvSpPr/>
            <p:nvPr/>
          </p:nvSpPr>
          <p:spPr>
            <a:xfrm>
              <a:off x="2043446" y="2661479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5"/>
            <p:cNvSpPr/>
            <p:nvPr/>
          </p:nvSpPr>
          <p:spPr>
            <a:xfrm>
              <a:off x="2155015" y="2072802"/>
              <a:ext cx="98010" cy="98752"/>
            </a:xfrm>
            <a:custGeom>
              <a:rect b="b" l="l" r="r" t="t"/>
              <a:pathLst>
                <a:path extrusionOk="0" h="3059" w="3036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5"/>
            <p:cNvSpPr/>
            <p:nvPr/>
          </p:nvSpPr>
          <p:spPr>
            <a:xfrm>
              <a:off x="2155015" y="2117869"/>
              <a:ext cx="4326" cy="8619"/>
            </a:xfrm>
            <a:custGeom>
              <a:rect b="b" l="l" r="r" t="t"/>
              <a:pathLst>
                <a:path extrusionOk="0" h="267" w="134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5"/>
            <p:cNvSpPr/>
            <p:nvPr/>
          </p:nvSpPr>
          <p:spPr>
            <a:xfrm>
              <a:off x="1779502" y="1951936"/>
              <a:ext cx="3616" cy="8619"/>
            </a:xfrm>
            <a:custGeom>
              <a:rect b="b" l="l" r="r" t="t"/>
              <a:pathLst>
                <a:path extrusionOk="0" h="267" w="112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5"/>
            <p:cNvSpPr/>
            <p:nvPr/>
          </p:nvSpPr>
          <p:spPr>
            <a:xfrm>
              <a:off x="951936" y="1951936"/>
              <a:ext cx="821138" cy="187432"/>
            </a:xfrm>
            <a:custGeom>
              <a:rect b="b" l="l" r="r" t="t"/>
              <a:pathLst>
                <a:path extrusionOk="0" h="5806" w="25436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5"/>
            <p:cNvSpPr/>
            <p:nvPr/>
          </p:nvSpPr>
          <p:spPr>
            <a:xfrm>
              <a:off x="851795" y="2077096"/>
              <a:ext cx="98752" cy="98752"/>
            </a:xfrm>
            <a:custGeom>
              <a:rect b="b" l="l" r="r" t="t"/>
              <a:pathLst>
                <a:path extrusionOk="0" h="3059" w="3059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5"/>
            <p:cNvSpPr/>
            <p:nvPr/>
          </p:nvSpPr>
          <p:spPr>
            <a:xfrm>
              <a:off x="1770205" y="1919040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5"/>
            <p:cNvSpPr/>
            <p:nvPr/>
          </p:nvSpPr>
          <p:spPr>
            <a:xfrm>
              <a:off x="1770915" y="1951936"/>
              <a:ext cx="11460" cy="8619"/>
            </a:xfrm>
            <a:custGeom>
              <a:rect b="b" l="l" r="r" t="t"/>
              <a:pathLst>
                <a:path extrusionOk="0" h="267" w="355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0" name="Google Shape;910;p25"/>
          <p:cNvGrpSpPr/>
          <p:nvPr/>
        </p:nvGrpSpPr>
        <p:grpSpPr>
          <a:xfrm>
            <a:off x="6674821" y="4572024"/>
            <a:ext cx="881930" cy="325254"/>
            <a:chOff x="4761438" y="4276425"/>
            <a:chExt cx="881930" cy="325254"/>
          </a:xfrm>
        </p:grpSpPr>
        <p:sp>
          <p:nvSpPr>
            <p:cNvPr id="911" name="Google Shape;911;p25"/>
            <p:cNvSpPr/>
            <p:nvPr/>
          </p:nvSpPr>
          <p:spPr>
            <a:xfrm>
              <a:off x="5424363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5"/>
            <p:cNvSpPr/>
            <p:nvPr/>
          </p:nvSpPr>
          <p:spPr>
            <a:xfrm>
              <a:off x="5235220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5"/>
            <p:cNvSpPr/>
            <p:nvPr/>
          </p:nvSpPr>
          <p:spPr>
            <a:xfrm>
              <a:off x="5046076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5"/>
            <p:cNvSpPr/>
            <p:nvPr/>
          </p:nvSpPr>
          <p:spPr>
            <a:xfrm>
              <a:off x="4856933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5"/>
            <p:cNvSpPr/>
            <p:nvPr/>
          </p:nvSpPr>
          <p:spPr>
            <a:xfrm>
              <a:off x="5360094" y="4529884"/>
              <a:ext cx="64310" cy="15899"/>
            </a:xfrm>
            <a:custGeom>
              <a:rect b="b" l="l" r="r" t="t"/>
              <a:pathLst>
                <a:path extrusionOk="0" h="378" w="1529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5"/>
            <p:cNvSpPr/>
            <p:nvPr/>
          </p:nvSpPr>
          <p:spPr>
            <a:xfrm>
              <a:off x="5170951" y="4529884"/>
              <a:ext cx="64352" cy="15899"/>
            </a:xfrm>
            <a:custGeom>
              <a:rect b="b" l="l" r="r" t="t"/>
              <a:pathLst>
                <a:path extrusionOk="0" h="378" w="153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5"/>
            <p:cNvSpPr/>
            <p:nvPr/>
          </p:nvSpPr>
          <p:spPr>
            <a:xfrm>
              <a:off x="4981808" y="4529884"/>
              <a:ext cx="64352" cy="15899"/>
            </a:xfrm>
            <a:custGeom>
              <a:rect b="b" l="l" r="r" t="t"/>
              <a:pathLst>
                <a:path extrusionOk="0" h="378" w="153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5"/>
            <p:cNvSpPr/>
            <p:nvPr/>
          </p:nvSpPr>
          <p:spPr>
            <a:xfrm>
              <a:off x="4761438" y="4529884"/>
              <a:ext cx="99766" cy="15899"/>
            </a:xfrm>
            <a:custGeom>
              <a:rect b="b" l="l" r="r" t="t"/>
              <a:pathLst>
                <a:path extrusionOk="0" h="378" w="2372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5"/>
            <p:cNvSpPr/>
            <p:nvPr/>
          </p:nvSpPr>
          <p:spPr>
            <a:xfrm>
              <a:off x="5544569" y="4529884"/>
              <a:ext cx="98799" cy="15899"/>
            </a:xfrm>
            <a:custGeom>
              <a:rect b="b" l="l" r="r" t="t"/>
              <a:pathLst>
                <a:path extrusionOk="0" h="378" w="2349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5"/>
            <p:cNvSpPr/>
            <p:nvPr/>
          </p:nvSpPr>
          <p:spPr>
            <a:xfrm>
              <a:off x="5424363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5"/>
            <p:cNvSpPr/>
            <p:nvPr/>
          </p:nvSpPr>
          <p:spPr>
            <a:xfrm>
              <a:off x="5235220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5"/>
            <p:cNvSpPr/>
            <p:nvPr/>
          </p:nvSpPr>
          <p:spPr>
            <a:xfrm>
              <a:off x="5046076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5"/>
            <p:cNvSpPr/>
            <p:nvPr/>
          </p:nvSpPr>
          <p:spPr>
            <a:xfrm>
              <a:off x="4856933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5"/>
            <p:cNvSpPr/>
            <p:nvPr/>
          </p:nvSpPr>
          <p:spPr>
            <a:xfrm>
              <a:off x="5360094" y="4331399"/>
              <a:ext cx="64310" cy="16824"/>
            </a:xfrm>
            <a:custGeom>
              <a:rect b="b" l="l" r="r" t="t"/>
              <a:pathLst>
                <a:path extrusionOk="0" h="400" w="1529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5"/>
            <p:cNvSpPr/>
            <p:nvPr/>
          </p:nvSpPr>
          <p:spPr>
            <a:xfrm>
              <a:off x="5170951" y="4331399"/>
              <a:ext cx="64352" cy="16824"/>
            </a:xfrm>
            <a:custGeom>
              <a:rect b="b" l="l" r="r" t="t"/>
              <a:pathLst>
                <a:path extrusionOk="0" h="400" w="153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5"/>
            <p:cNvSpPr/>
            <p:nvPr/>
          </p:nvSpPr>
          <p:spPr>
            <a:xfrm>
              <a:off x="4981808" y="4331399"/>
              <a:ext cx="64352" cy="16824"/>
            </a:xfrm>
            <a:custGeom>
              <a:rect b="b" l="l" r="r" t="t"/>
              <a:pathLst>
                <a:path extrusionOk="0" h="400" w="153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5"/>
            <p:cNvSpPr/>
            <p:nvPr/>
          </p:nvSpPr>
          <p:spPr>
            <a:xfrm>
              <a:off x="4761438" y="4331399"/>
              <a:ext cx="99766" cy="16824"/>
            </a:xfrm>
            <a:custGeom>
              <a:rect b="b" l="l" r="r" t="t"/>
              <a:pathLst>
                <a:path extrusionOk="0" h="400" w="2372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25"/>
            <p:cNvSpPr/>
            <p:nvPr/>
          </p:nvSpPr>
          <p:spPr>
            <a:xfrm>
              <a:off x="5544569" y="4331399"/>
              <a:ext cx="98799" cy="16824"/>
            </a:xfrm>
            <a:custGeom>
              <a:rect b="b" l="l" r="r" t="t"/>
              <a:pathLst>
                <a:path extrusionOk="0" h="400" w="2349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9" name="Google Shape;929;p25"/>
          <p:cNvGrpSpPr/>
          <p:nvPr/>
        </p:nvGrpSpPr>
        <p:grpSpPr>
          <a:xfrm rot="10800000">
            <a:off x="4047440" y="4287131"/>
            <a:ext cx="819137" cy="1183093"/>
            <a:chOff x="4312241" y="155173"/>
            <a:chExt cx="711736" cy="1027883"/>
          </a:xfrm>
        </p:grpSpPr>
        <p:sp>
          <p:nvSpPr>
            <p:cNvPr id="930" name="Google Shape;930;p25"/>
            <p:cNvSpPr/>
            <p:nvPr/>
          </p:nvSpPr>
          <p:spPr>
            <a:xfrm>
              <a:off x="4714225" y="243176"/>
              <a:ext cx="251803" cy="689522"/>
            </a:xfrm>
            <a:custGeom>
              <a:rect b="b" l="l" r="r" t="t"/>
              <a:pathLst>
                <a:path extrusionOk="0" h="21359" w="780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5"/>
            <p:cNvSpPr/>
            <p:nvPr/>
          </p:nvSpPr>
          <p:spPr>
            <a:xfrm>
              <a:off x="4948113" y="190942"/>
              <a:ext cx="75864" cy="75154"/>
            </a:xfrm>
            <a:custGeom>
              <a:rect b="b" l="l" r="r" t="t"/>
              <a:pathLst>
                <a:path extrusionOk="0" h="2328" w="235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5"/>
            <p:cNvSpPr/>
            <p:nvPr/>
          </p:nvSpPr>
          <p:spPr>
            <a:xfrm>
              <a:off x="4680619" y="926957"/>
              <a:ext cx="75832" cy="75864"/>
            </a:xfrm>
            <a:custGeom>
              <a:rect b="b" l="l" r="r" t="t"/>
              <a:pathLst>
                <a:path extrusionOk="0" h="2350" w="2349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25"/>
            <p:cNvSpPr/>
            <p:nvPr/>
          </p:nvSpPr>
          <p:spPr>
            <a:xfrm>
              <a:off x="4521110" y="221708"/>
              <a:ext cx="252514" cy="803996"/>
            </a:xfrm>
            <a:custGeom>
              <a:rect b="b" l="l" r="r" t="t"/>
              <a:pathLst>
                <a:path extrusionOk="0" h="24905" w="7822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25"/>
            <p:cNvSpPr/>
            <p:nvPr/>
          </p:nvSpPr>
          <p:spPr>
            <a:xfrm>
              <a:off x="4754998" y="169507"/>
              <a:ext cx="75864" cy="75121"/>
            </a:xfrm>
            <a:custGeom>
              <a:rect b="b" l="l" r="r" t="t"/>
              <a:pathLst>
                <a:path extrusionOk="0" h="2327" w="235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25"/>
            <p:cNvSpPr/>
            <p:nvPr/>
          </p:nvSpPr>
          <p:spPr>
            <a:xfrm>
              <a:off x="4488214" y="1019932"/>
              <a:ext cx="75121" cy="75864"/>
            </a:xfrm>
            <a:custGeom>
              <a:rect b="b" l="l" r="r" t="t"/>
              <a:pathLst>
                <a:path extrusionOk="0" h="2350" w="2327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5"/>
            <p:cNvSpPr/>
            <p:nvPr/>
          </p:nvSpPr>
          <p:spPr>
            <a:xfrm>
              <a:off x="4343006" y="208117"/>
              <a:ext cx="251804" cy="906977"/>
            </a:xfrm>
            <a:custGeom>
              <a:rect b="b" l="l" r="r" t="t"/>
              <a:pathLst>
                <a:path extrusionOk="0" h="28095" w="780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5"/>
            <p:cNvSpPr/>
            <p:nvPr/>
          </p:nvSpPr>
          <p:spPr>
            <a:xfrm>
              <a:off x="4576894" y="155173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5"/>
            <p:cNvSpPr/>
            <p:nvPr/>
          </p:nvSpPr>
          <p:spPr>
            <a:xfrm>
              <a:off x="4312241" y="1107192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26"/>
          <p:cNvSpPr txBox="1"/>
          <p:nvPr>
            <p:ph type="title"/>
          </p:nvPr>
        </p:nvSpPr>
        <p:spPr>
          <a:xfrm>
            <a:off x="720000" y="1623450"/>
            <a:ext cx="38520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1" name="Google Shape;941;p26"/>
          <p:cNvSpPr txBox="1"/>
          <p:nvPr>
            <p:ph idx="1" type="subTitle"/>
          </p:nvPr>
        </p:nvSpPr>
        <p:spPr>
          <a:xfrm>
            <a:off x="720000" y="2728350"/>
            <a:ext cx="38520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2" name="Google Shape;942;p26"/>
          <p:cNvSpPr/>
          <p:nvPr>
            <p:ph idx="2" type="pic"/>
          </p:nvPr>
        </p:nvSpPr>
        <p:spPr>
          <a:xfrm>
            <a:off x="4927800" y="854400"/>
            <a:ext cx="3434700" cy="34347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943" name="Google Shape;943;p26"/>
          <p:cNvGrpSpPr/>
          <p:nvPr/>
        </p:nvGrpSpPr>
        <p:grpSpPr>
          <a:xfrm>
            <a:off x="4584031" y="4476443"/>
            <a:ext cx="1180669" cy="249201"/>
            <a:chOff x="3186414" y="611522"/>
            <a:chExt cx="803285" cy="169548"/>
          </a:xfrm>
        </p:grpSpPr>
        <p:sp>
          <p:nvSpPr>
            <p:cNvPr id="944" name="Google Shape;944;p26"/>
            <p:cNvSpPr/>
            <p:nvPr/>
          </p:nvSpPr>
          <p:spPr>
            <a:xfrm>
              <a:off x="3186414" y="611522"/>
              <a:ext cx="803285" cy="169548"/>
            </a:xfrm>
            <a:custGeom>
              <a:rect b="b" l="l" r="r" t="t"/>
              <a:pathLst>
                <a:path extrusionOk="0" h="5252" w="24883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3537618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3456072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3374526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3511146" y="693069"/>
              <a:ext cx="26504" cy="8619"/>
            </a:xfrm>
            <a:custGeom>
              <a:rect b="b" l="l" r="r" t="t"/>
              <a:pathLst>
                <a:path extrusionOk="0" h="267" w="821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3429600" y="693069"/>
              <a:ext cx="26504" cy="8619"/>
            </a:xfrm>
            <a:custGeom>
              <a:rect b="b" l="l" r="r" t="t"/>
              <a:pathLst>
                <a:path extrusionOk="0" h="267" w="821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3589819" y="693069"/>
              <a:ext cx="27214" cy="8619"/>
            </a:xfrm>
            <a:custGeom>
              <a:rect b="b" l="l" r="r" t="t"/>
              <a:pathLst>
                <a:path extrusionOk="0" h="267" w="843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1" name="Google Shape;951;p26"/>
          <p:cNvGrpSpPr/>
          <p:nvPr/>
        </p:nvGrpSpPr>
        <p:grpSpPr>
          <a:xfrm>
            <a:off x="2008603" y="4528068"/>
            <a:ext cx="819137" cy="1183093"/>
            <a:chOff x="4312241" y="155173"/>
            <a:chExt cx="711736" cy="1027883"/>
          </a:xfrm>
        </p:grpSpPr>
        <p:sp>
          <p:nvSpPr>
            <p:cNvPr id="952" name="Google Shape;952;p26"/>
            <p:cNvSpPr/>
            <p:nvPr/>
          </p:nvSpPr>
          <p:spPr>
            <a:xfrm>
              <a:off x="4714225" y="243176"/>
              <a:ext cx="251803" cy="689522"/>
            </a:xfrm>
            <a:custGeom>
              <a:rect b="b" l="l" r="r" t="t"/>
              <a:pathLst>
                <a:path extrusionOk="0" h="21359" w="780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4948113" y="190942"/>
              <a:ext cx="75864" cy="75154"/>
            </a:xfrm>
            <a:custGeom>
              <a:rect b="b" l="l" r="r" t="t"/>
              <a:pathLst>
                <a:path extrusionOk="0" h="2328" w="235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4680619" y="926957"/>
              <a:ext cx="75832" cy="75864"/>
            </a:xfrm>
            <a:custGeom>
              <a:rect b="b" l="l" r="r" t="t"/>
              <a:pathLst>
                <a:path extrusionOk="0" h="2350" w="2349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4521110" y="221708"/>
              <a:ext cx="252514" cy="803996"/>
            </a:xfrm>
            <a:custGeom>
              <a:rect b="b" l="l" r="r" t="t"/>
              <a:pathLst>
                <a:path extrusionOk="0" h="24905" w="7822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4754998" y="169507"/>
              <a:ext cx="75864" cy="75121"/>
            </a:xfrm>
            <a:custGeom>
              <a:rect b="b" l="l" r="r" t="t"/>
              <a:pathLst>
                <a:path extrusionOk="0" h="2327" w="235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4488214" y="1019932"/>
              <a:ext cx="75121" cy="75864"/>
            </a:xfrm>
            <a:custGeom>
              <a:rect b="b" l="l" r="r" t="t"/>
              <a:pathLst>
                <a:path extrusionOk="0" h="2350" w="2327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4343006" y="208117"/>
              <a:ext cx="251804" cy="906977"/>
            </a:xfrm>
            <a:custGeom>
              <a:rect b="b" l="l" r="r" t="t"/>
              <a:pathLst>
                <a:path extrusionOk="0" h="28095" w="780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4576894" y="155173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4312241" y="1107192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1" name="Google Shape;961;p26"/>
          <p:cNvGrpSpPr/>
          <p:nvPr/>
        </p:nvGrpSpPr>
        <p:grpSpPr>
          <a:xfrm>
            <a:off x="7685903" y="4591772"/>
            <a:ext cx="562123" cy="750873"/>
            <a:chOff x="7685903" y="4591772"/>
            <a:chExt cx="562123" cy="750873"/>
          </a:xfrm>
        </p:grpSpPr>
        <p:grpSp>
          <p:nvGrpSpPr>
            <p:cNvPr id="962" name="Google Shape;962;p26"/>
            <p:cNvGrpSpPr/>
            <p:nvPr/>
          </p:nvGrpSpPr>
          <p:grpSpPr>
            <a:xfrm>
              <a:off x="7685903" y="4591772"/>
              <a:ext cx="182798" cy="598473"/>
              <a:chOff x="3638102" y="4583399"/>
              <a:chExt cx="182798" cy="598473"/>
            </a:xfrm>
          </p:grpSpPr>
          <p:sp>
            <p:nvSpPr>
              <p:cNvPr id="963" name="Google Shape;963;p2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2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5" name="Google Shape;965;p26"/>
            <p:cNvGrpSpPr/>
            <p:nvPr/>
          </p:nvGrpSpPr>
          <p:grpSpPr>
            <a:xfrm>
              <a:off x="8065228" y="4744172"/>
              <a:ext cx="182798" cy="598473"/>
              <a:chOff x="3638102" y="4583399"/>
              <a:chExt cx="182798" cy="598473"/>
            </a:xfrm>
          </p:grpSpPr>
          <p:sp>
            <p:nvSpPr>
              <p:cNvPr id="966" name="Google Shape;966;p2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2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68" name="Google Shape;968;p26"/>
          <p:cNvGrpSpPr/>
          <p:nvPr/>
        </p:nvGrpSpPr>
        <p:grpSpPr>
          <a:xfrm flipH="1">
            <a:off x="-29854" y="2534806"/>
            <a:ext cx="399902" cy="651901"/>
            <a:chOff x="8772496" y="3715501"/>
            <a:chExt cx="399902" cy="651901"/>
          </a:xfrm>
        </p:grpSpPr>
        <p:sp>
          <p:nvSpPr>
            <p:cNvPr id="969" name="Google Shape;969;p26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1" name="Google Shape;971;p26"/>
          <p:cNvGrpSpPr/>
          <p:nvPr/>
        </p:nvGrpSpPr>
        <p:grpSpPr>
          <a:xfrm rot="5400000">
            <a:off x="67035" y="1248164"/>
            <a:ext cx="184279" cy="603321"/>
            <a:chOff x="3638102" y="4583399"/>
            <a:chExt cx="182798" cy="598473"/>
          </a:xfrm>
        </p:grpSpPr>
        <p:sp>
          <p:nvSpPr>
            <p:cNvPr id="972" name="Google Shape;972;p26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4" name="Google Shape;974;p26"/>
          <p:cNvGrpSpPr/>
          <p:nvPr/>
        </p:nvGrpSpPr>
        <p:grpSpPr>
          <a:xfrm>
            <a:off x="-641322" y="51061"/>
            <a:ext cx="3434729" cy="1094377"/>
            <a:chOff x="1035175" y="739350"/>
            <a:chExt cx="2659900" cy="847500"/>
          </a:xfrm>
        </p:grpSpPr>
        <p:sp>
          <p:nvSpPr>
            <p:cNvPr id="975" name="Google Shape;975;p26"/>
            <p:cNvSpPr/>
            <p:nvPr/>
          </p:nvSpPr>
          <p:spPr>
            <a:xfrm>
              <a:off x="1092800" y="1117100"/>
              <a:ext cx="2529150" cy="430400"/>
            </a:xfrm>
            <a:custGeom>
              <a:rect b="b" l="l" r="r" t="t"/>
              <a:pathLst>
                <a:path extrusionOk="0" h="17216" w="101166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1035175" y="1417725"/>
              <a:ext cx="83675" cy="76600"/>
            </a:xfrm>
            <a:custGeom>
              <a:rect b="b" l="l" r="r" t="t"/>
              <a:pathLst>
                <a:path extrusionOk="0" h="3064" w="3347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3611400" y="1510225"/>
              <a:ext cx="83675" cy="76625"/>
            </a:xfrm>
            <a:custGeom>
              <a:rect b="b" l="l" r="r" t="t"/>
              <a:pathLst>
                <a:path extrusionOk="0" h="3065" w="3347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6"/>
            <p:cNvSpPr/>
            <p:nvPr/>
          </p:nvSpPr>
          <p:spPr>
            <a:xfrm>
              <a:off x="1509875" y="739350"/>
              <a:ext cx="638125" cy="396600"/>
            </a:xfrm>
            <a:custGeom>
              <a:rect b="b" l="l" r="r" t="t"/>
              <a:pathLst>
                <a:path extrusionOk="0" h="15864" w="25525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6"/>
            <p:cNvSpPr/>
            <p:nvPr/>
          </p:nvSpPr>
          <p:spPr>
            <a:xfrm>
              <a:off x="2140225" y="1087600"/>
              <a:ext cx="83675" cy="76050"/>
            </a:xfrm>
            <a:custGeom>
              <a:rect b="b" l="l" r="r" t="t"/>
              <a:pathLst>
                <a:path extrusionOk="0" h="3042" w="3347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0" name="Google Shape;980;p26"/>
          <p:cNvGrpSpPr/>
          <p:nvPr/>
        </p:nvGrpSpPr>
        <p:grpSpPr>
          <a:xfrm rot="5400000">
            <a:off x="8274988" y="1539600"/>
            <a:ext cx="881930" cy="325254"/>
            <a:chOff x="4761438" y="4276425"/>
            <a:chExt cx="881930" cy="325254"/>
          </a:xfrm>
        </p:grpSpPr>
        <p:sp>
          <p:nvSpPr>
            <p:cNvPr id="981" name="Google Shape;981;p26"/>
            <p:cNvSpPr/>
            <p:nvPr/>
          </p:nvSpPr>
          <p:spPr>
            <a:xfrm>
              <a:off x="5424363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6"/>
            <p:cNvSpPr/>
            <p:nvPr/>
          </p:nvSpPr>
          <p:spPr>
            <a:xfrm>
              <a:off x="5235220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6"/>
            <p:cNvSpPr/>
            <p:nvPr/>
          </p:nvSpPr>
          <p:spPr>
            <a:xfrm>
              <a:off x="5046076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6"/>
            <p:cNvSpPr/>
            <p:nvPr/>
          </p:nvSpPr>
          <p:spPr>
            <a:xfrm>
              <a:off x="4856933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6"/>
            <p:cNvSpPr/>
            <p:nvPr/>
          </p:nvSpPr>
          <p:spPr>
            <a:xfrm>
              <a:off x="5360094" y="4529884"/>
              <a:ext cx="64310" cy="15899"/>
            </a:xfrm>
            <a:custGeom>
              <a:rect b="b" l="l" r="r" t="t"/>
              <a:pathLst>
                <a:path extrusionOk="0" h="378" w="1529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6"/>
            <p:cNvSpPr/>
            <p:nvPr/>
          </p:nvSpPr>
          <p:spPr>
            <a:xfrm>
              <a:off x="5170951" y="4529884"/>
              <a:ext cx="64352" cy="15899"/>
            </a:xfrm>
            <a:custGeom>
              <a:rect b="b" l="l" r="r" t="t"/>
              <a:pathLst>
                <a:path extrusionOk="0" h="378" w="153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6"/>
            <p:cNvSpPr/>
            <p:nvPr/>
          </p:nvSpPr>
          <p:spPr>
            <a:xfrm>
              <a:off x="4981808" y="4529884"/>
              <a:ext cx="64352" cy="15899"/>
            </a:xfrm>
            <a:custGeom>
              <a:rect b="b" l="l" r="r" t="t"/>
              <a:pathLst>
                <a:path extrusionOk="0" h="378" w="153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6"/>
            <p:cNvSpPr/>
            <p:nvPr/>
          </p:nvSpPr>
          <p:spPr>
            <a:xfrm>
              <a:off x="4761438" y="4529884"/>
              <a:ext cx="99766" cy="15899"/>
            </a:xfrm>
            <a:custGeom>
              <a:rect b="b" l="l" r="r" t="t"/>
              <a:pathLst>
                <a:path extrusionOk="0" h="378" w="2372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6"/>
            <p:cNvSpPr/>
            <p:nvPr/>
          </p:nvSpPr>
          <p:spPr>
            <a:xfrm>
              <a:off x="5544569" y="4529884"/>
              <a:ext cx="98799" cy="15899"/>
            </a:xfrm>
            <a:custGeom>
              <a:rect b="b" l="l" r="r" t="t"/>
              <a:pathLst>
                <a:path extrusionOk="0" h="378" w="2349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6"/>
            <p:cNvSpPr/>
            <p:nvPr/>
          </p:nvSpPr>
          <p:spPr>
            <a:xfrm>
              <a:off x="5424363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6"/>
            <p:cNvSpPr/>
            <p:nvPr/>
          </p:nvSpPr>
          <p:spPr>
            <a:xfrm>
              <a:off x="5235220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6"/>
            <p:cNvSpPr/>
            <p:nvPr/>
          </p:nvSpPr>
          <p:spPr>
            <a:xfrm>
              <a:off x="5046076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26"/>
            <p:cNvSpPr/>
            <p:nvPr/>
          </p:nvSpPr>
          <p:spPr>
            <a:xfrm>
              <a:off x="4856933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6"/>
            <p:cNvSpPr/>
            <p:nvPr/>
          </p:nvSpPr>
          <p:spPr>
            <a:xfrm>
              <a:off x="5360094" y="4331399"/>
              <a:ext cx="64310" cy="16824"/>
            </a:xfrm>
            <a:custGeom>
              <a:rect b="b" l="l" r="r" t="t"/>
              <a:pathLst>
                <a:path extrusionOk="0" h="400" w="1529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6"/>
            <p:cNvSpPr/>
            <p:nvPr/>
          </p:nvSpPr>
          <p:spPr>
            <a:xfrm>
              <a:off x="5170951" y="4331399"/>
              <a:ext cx="64352" cy="16824"/>
            </a:xfrm>
            <a:custGeom>
              <a:rect b="b" l="l" r="r" t="t"/>
              <a:pathLst>
                <a:path extrusionOk="0" h="400" w="153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6"/>
            <p:cNvSpPr/>
            <p:nvPr/>
          </p:nvSpPr>
          <p:spPr>
            <a:xfrm>
              <a:off x="4981808" y="4331399"/>
              <a:ext cx="64352" cy="16824"/>
            </a:xfrm>
            <a:custGeom>
              <a:rect b="b" l="l" r="r" t="t"/>
              <a:pathLst>
                <a:path extrusionOk="0" h="400" w="153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6"/>
            <p:cNvSpPr/>
            <p:nvPr/>
          </p:nvSpPr>
          <p:spPr>
            <a:xfrm>
              <a:off x="4761438" y="4331399"/>
              <a:ext cx="99766" cy="16824"/>
            </a:xfrm>
            <a:custGeom>
              <a:rect b="b" l="l" r="r" t="t"/>
              <a:pathLst>
                <a:path extrusionOk="0" h="400" w="2372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6"/>
            <p:cNvSpPr/>
            <p:nvPr/>
          </p:nvSpPr>
          <p:spPr>
            <a:xfrm>
              <a:off x="5544569" y="4331399"/>
              <a:ext cx="98799" cy="16824"/>
            </a:xfrm>
            <a:custGeom>
              <a:rect b="b" l="l" r="r" t="t"/>
              <a:pathLst>
                <a:path extrusionOk="0" h="400" w="2349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9" name="Google Shape;999;p26"/>
          <p:cNvGrpSpPr/>
          <p:nvPr/>
        </p:nvGrpSpPr>
        <p:grpSpPr>
          <a:xfrm>
            <a:off x="7447476" y="155377"/>
            <a:ext cx="1794619" cy="937714"/>
            <a:chOff x="7447476" y="612577"/>
            <a:chExt cx="1794619" cy="937714"/>
          </a:xfrm>
        </p:grpSpPr>
        <p:sp>
          <p:nvSpPr>
            <p:cNvPr id="1000" name="Google Shape;1000;p26"/>
            <p:cNvSpPr/>
            <p:nvPr/>
          </p:nvSpPr>
          <p:spPr>
            <a:xfrm>
              <a:off x="7866602" y="1081065"/>
              <a:ext cx="1375493" cy="469226"/>
            </a:xfrm>
            <a:custGeom>
              <a:rect b="b" l="l" r="r" t="t"/>
              <a:pathLst>
                <a:path extrusionOk="0" h="14535" w="42608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26"/>
            <p:cNvSpPr/>
            <p:nvPr/>
          </p:nvSpPr>
          <p:spPr>
            <a:xfrm>
              <a:off x="7526149" y="694834"/>
              <a:ext cx="1715944" cy="710280"/>
            </a:xfrm>
            <a:custGeom>
              <a:rect b="b" l="l" r="r" t="t"/>
              <a:pathLst>
                <a:path extrusionOk="0" h="22002" w="53154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26"/>
            <p:cNvSpPr/>
            <p:nvPr/>
          </p:nvSpPr>
          <p:spPr>
            <a:xfrm>
              <a:off x="7447476" y="612577"/>
              <a:ext cx="98010" cy="98720"/>
            </a:xfrm>
            <a:custGeom>
              <a:rect b="b" l="l" r="r" t="t"/>
              <a:pathLst>
                <a:path extrusionOk="0" h="3058" w="3036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6"/>
            <p:cNvSpPr/>
            <p:nvPr/>
          </p:nvSpPr>
          <p:spPr>
            <a:xfrm>
              <a:off x="7786509" y="1209098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4" name="Google Shape;1004;p26"/>
          <p:cNvGrpSpPr/>
          <p:nvPr/>
        </p:nvGrpSpPr>
        <p:grpSpPr>
          <a:xfrm>
            <a:off x="2595618" y="-90361"/>
            <a:ext cx="1468333" cy="494947"/>
            <a:chOff x="-21957" y="3648039"/>
            <a:chExt cx="1468333" cy="494947"/>
          </a:xfrm>
        </p:grpSpPr>
        <p:sp>
          <p:nvSpPr>
            <p:cNvPr id="1005" name="Google Shape;1005;p26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6"/>
            <p:cNvSpPr/>
            <p:nvPr/>
          </p:nvSpPr>
          <p:spPr>
            <a:xfrm>
              <a:off x="-21957" y="3648039"/>
              <a:ext cx="1150161" cy="332607"/>
            </a:xfrm>
            <a:custGeom>
              <a:rect b="b" l="l" r="r" t="t"/>
              <a:pathLst>
                <a:path extrusionOk="0" h="10303" w="35628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6"/>
            <p:cNvSpPr/>
            <p:nvPr/>
          </p:nvSpPr>
          <p:spPr>
            <a:xfrm>
              <a:off x="1198819" y="3895801"/>
              <a:ext cx="162413" cy="161671"/>
            </a:xfrm>
            <a:custGeom>
              <a:rect b="b" l="l" r="r" t="t"/>
              <a:pathLst>
                <a:path extrusionOk="0" h="5008" w="5031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27"/>
          <p:cNvSpPr txBox="1"/>
          <p:nvPr>
            <p:ph type="title"/>
          </p:nvPr>
        </p:nvSpPr>
        <p:spPr>
          <a:xfrm>
            <a:off x="1556550" y="1352850"/>
            <a:ext cx="6030900" cy="24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010" name="Google Shape;1010;p27"/>
          <p:cNvGrpSpPr/>
          <p:nvPr/>
        </p:nvGrpSpPr>
        <p:grpSpPr>
          <a:xfrm>
            <a:off x="4760865" y="-366944"/>
            <a:ext cx="819137" cy="1183093"/>
            <a:chOff x="4312241" y="155173"/>
            <a:chExt cx="711736" cy="1027883"/>
          </a:xfrm>
        </p:grpSpPr>
        <p:sp>
          <p:nvSpPr>
            <p:cNvPr id="1011" name="Google Shape;1011;p27"/>
            <p:cNvSpPr/>
            <p:nvPr/>
          </p:nvSpPr>
          <p:spPr>
            <a:xfrm>
              <a:off x="4714225" y="243176"/>
              <a:ext cx="251803" cy="689522"/>
            </a:xfrm>
            <a:custGeom>
              <a:rect b="b" l="l" r="r" t="t"/>
              <a:pathLst>
                <a:path extrusionOk="0" h="21359" w="780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7"/>
            <p:cNvSpPr/>
            <p:nvPr/>
          </p:nvSpPr>
          <p:spPr>
            <a:xfrm>
              <a:off x="4948113" y="190942"/>
              <a:ext cx="75864" cy="75154"/>
            </a:xfrm>
            <a:custGeom>
              <a:rect b="b" l="l" r="r" t="t"/>
              <a:pathLst>
                <a:path extrusionOk="0" h="2328" w="235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7"/>
            <p:cNvSpPr/>
            <p:nvPr/>
          </p:nvSpPr>
          <p:spPr>
            <a:xfrm>
              <a:off x="4680619" y="926957"/>
              <a:ext cx="75832" cy="75864"/>
            </a:xfrm>
            <a:custGeom>
              <a:rect b="b" l="l" r="r" t="t"/>
              <a:pathLst>
                <a:path extrusionOk="0" h="2350" w="2349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7"/>
            <p:cNvSpPr/>
            <p:nvPr/>
          </p:nvSpPr>
          <p:spPr>
            <a:xfrm>
              <a:off x="4521110" y="221708"/>
              <a:ext cx="252514" cy="803996"/>
            </a:xfrm>
            <a:custGeom>
              <a:rect b="b" l="l" r="r" t="t"/>
              <a:pathLst>
                <a:path extrusionOk="0" h="24905" w="7822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7"/>
            <p:cNvSpPr/>
            <p:nvPr/>
          </p:nvSpPr>
          <p:spPr>
            <a:xfrm>
              <a:off x="4754998" y="169507"/>
              <a:ext cx="75864" cy="75121"/>
            </a:xfrm>
            <a:custGeom>
              <a:rect b="b" l="l" r="r" t="t"/>
              <a:pathLst>
                <a:path extrusionOk="0" h="2327" w="235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7"/>
            <p:cNvSpPr/>
            <p:nvPr/>
          </p:nvSpPr>
          <p:spPr>
            <a:xfrm>
              <a:off x="4488214" y="1019932"/>
              <a:ext cx="75121" cy="75864"/>
            </a:xfrm>
            <a:custGeom>
              <a:rect b="b" l="l" r="r" t="t"/>
              <a:pathLst>
                <a:path extrusionOk="0" h="2350" w="2327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7"/>
            <p:cNvSpPr/>
            <p:nvPr/>
          </p:nvSpPr>
          <p:spPr>
            <a:xfrm>
              <a:off x="4343006" y="208117"/>
              <a:ext cx="251804" cy="906977"/>
            </a:xfrm>
            <a:custGeom>
              <a:rect b="b" l="l" r="r" t="t"/>
              <a:pathLst>
                <a:path extrusionOk="0" h="28095" w="780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7"/>
            <p:cNvSpPr/>
            <p:nvPr/>
          </p:nvSpPr>
          <p:spPr>
            <a:xfrm>
              <a:off x="4576894" y="155173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7"/>
            <p:cNvSpPr/>
            <p:nvPr/>
          </p:nvSpPr>
          <p:spPr>
            <a:xfrm>
              <a:off x="4312241" y="1107192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0" name="Google Shape;1020;p27"/>
          <p:cNvGrpSpPr/>
          <p:nvPr/>
        </p:nvGrpSpPr>
        <p:grpSpPr>
          <a:xfrm flipH="1">
            <a:off x="-73589" y="112839"/>
            <a:ext cx="878374" cy="275404"/>
            <a:chOff x="8363724" y="112839"/>
            <a:chExt cx="878374" cy="275404"/>
          </a:xfrm>
        </p:grpSpPr>
        <p:grpSp>
          <p:nvGrpSpPr>
            <p:cNvPr id="1021" name="Google Shape;1021;p27"/>
            <p:cNvGrpSpPr/>
            <p:nvPr/>
          </p:nvGrpSpPr>
          <p:grpSpPr>
            <a:xfrm>
              <a:off x="8363724" y="112839"/>
              <a:ext cx="878374" cy="275404"/>
              <a:chOff x="6611124" y="570039"/>
              <a:chExt cx="878374" cy="275404"/>
            </a:xfrm>
          </p:grpSpPr>
          <p:sp>
            <p:nvSpPr>
              <p:cNvPr id="1022" name="Google Shape;1022;p27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rect b="b" l="l" r="r" t="t"/>
                <a:pathLst>
                  <a:path extrusionOk="0" h="6050" w="25215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27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rect b="b" l="l" r="r" t="t"/>
                <a:pathLst>
                  <a:path extrusionOk="0" h="2792" w="277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24" name="Google Shape;1024;p27"/>
            <p:cNvSpPr/>
            <p:nvPr/>
          </p:nvSpPr>
          <p:spPr>
            <a:xfrm>
              <a:off x="8424512" y="303114"/>
              <a:ext cx="11493" cy="10750"/>
            </a:xfrm>
            <a:custGeom>
              <a:rect b="b" l="l" r="r" t="t"/>
              <a:pathLst>
                <a:path extrusionOk="0" h="333" w="356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5" name="Google Shape;1025;p27"/>
          <p:cNvGrpSpPr/>
          <p:nvPr/>
        </p:nvGrpSpPr>
        <p:grpSpPr>
          <a:xfrm>
            <a:off x="7197584" y="4561424"/>
            <a:ext cx="878358" cy="184270"/>
            <a:chOff x="919039" y="1581426"/>
            <a:chExt cx="600135" cy="125902"/>
          </a:xfrm>
        </p:grpSpPr>
        <p:sp>
          <p:nvSpPr>
            <p:cNvPr id="1026" name="Google Shape;1026;p27"/>
            <p:cNvSpPr/>
            <p:nvPr/>
          </p:nvSpPr>
          <p:spPr>
            <a:xfrm>
              <a:off x="1393982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7"/>
            <p:cNvSpPr/>
            <p:nvPr/>
          </p:nvSpPr>
          <p:spPr>
            <a:xfrm>
              <a:off x="1156511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7"/>
            <p:cNvSpPr/>
            <p:nvPr/>
          </p:nvSpPr>
          <p:spPr>
            <a:xfrm>
              <a:off x="919039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7"/>
            <p:cNvSpPr/>
            <p:nvPr/>
          </p:nvSpPr>
          <p:spPr>
            <a:xfrm>
              <a:off x="951225" y="1640084"/>
              <a:ext cx="505705" cy="8619"/>
            </a:xfrm>
            <a:custGeom>
              <a:rect b="b" l="l" r="r" t="t"/>
              <a:pathLst>
                <a:path extrusionOk="0" h="267" w="15665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0" name="Google Shape;1030;p27"/>
          <p:cNvGrpSpPr/>
          <p:nvPr/>
        </p:nvGrpSpPr>
        <p:grpSpPr>
          <a:xfrm>
            <a:off x="-638864" y="2668040"/>
            <a:ext cx="1591472" cy="841159"/>
            <a:chOff x="661553" y="1919040"/>
            <a:chExt cx="1591472" cy="841159"/>
          </a:xfrm>
        </p:grpSpPr>
        <p:sp>
          <p:nvSpPr>
            <p:cNvPr id="1031" name="Google Shape;1031;p27"/>
            <p:cNvSpPr/>
            <p:nvPr/>
          </p:nvSpPr>
          <p:spPr>
            <a:xfrm>
              <a:off x="661553" y="2267371"/>
              <a:ext cx="1400512" cy="411311"/>
            </a:xfrm>
            <a:custGeom>
              <a:rect b="b" l="l" r="r" t="t"/>
              <a:pathLst>
                <a:path extrusionOk="0" h="12741" w="43383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7"/>
            <p:cNvSpPr/>
            <p:nvPr/>
          </p:nvSpPr>
          <p:spPr>
            <a:xfrm>
              <a:off x="661553" y="2117869"/>
              <a:ext cx="1493485" cy="209610"/>
            </a:xfrm>
            <a:custGeom>
              <a:rect b="b" l="l" r="r" t="t"/>
              <a:pathLst>
                <a:path extrusionOk="0" h="6493" w="46263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7"/>
            <p:cNvSpPr/>
            <p:nvPr/>
          </p:nvSpPr>
          <p:spPr>
            <a:xfrm>
              <a:off x="2043446" y="2661479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7"/>
            <p:cNvSpPr/>
            <p:nvPr/>
          </p:nvSpPr>
          <p:spPr>
            <a:xfrm>
              <a:off x="2155015" y="2072802"/>
              <a:ext cx="98010" cy="98752"/>
            </a:xfrm>
            <a:custGeom>
              <a:rect b="b" l="l" r="r" t="t"/>
              <a:pathLst>
                <a:path extrusionOk="0" h="3059" w="3036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2155015" y="2117869"/>
              <a:ext cx="4326" cy="8619"/>
            </a:xfrm>
            <a:custGeom>
              <a:rect b="b" l="l" r="r" t="t"/>
              <a:pathLst>
                <a:path extrusionOk="0" h="267" w="134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27"/>
            <p:cNvSpPr/>
            <p:nvPr/>
          </p:nvSpPr>
          <p:spPr>
            <a:xfrm>
              <a:off x="1779502" y="1951936"/>
              <a:ext cx="3616" cy="8619"/>
            </a:xfrm>
            <a:custGeom>
              <a:rect b="b" l="l" r="r" t="t"/>
              <a:pathLst>
                <a:path extrusionOk="0" h="267" w="112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7"/>
            <p:cNvSpPr/>
            <p:nvPr/>
          </p:nvSpPr>
          <p:spPr>
            <a:xfrm>
              <a:off x="951936" y="1951936"/>
              <a:ext cx="821138" cy="187432"/>
            </a:xfrm>
            <a:custGeom>
              <a:rect b="b" l="l" r="r" t="t"/>
              <a:pathLst>
                <a:path extrusionOk="0" h="5806" w="25436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7"/>
            <p:cNvSpPr/>
            <p:nvPr/>
          </p:nvSpPr>
          <p:spPr>
            <a:xfrm>
              <a:off x="851795" y="2077096"/>
              <a:ext cx="98752" cy="98752"/>
            </a:xfrm>
            <a:custGeom>
              <a:rect b="b" l="l" r="r" t="t"/>
              <a:pathLst>
                <a:path extrusionOk="0" h="3059" w="3059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27"/>
            <p:cNvSpPr/>
            <p:nvPr/>
          </p:nvSpPr>
          <p:spPr>
            <a:xfrm>
              <a:off x="1770205" y="1919040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27"/>
            <p:cNvSpPr/>
            <p:nvPr/>
          </p:nvSpPr>
          <p:spPr>
            <a:xfrm>
              <a:off x="1770915" y="1951936"/>
              <a:ext cx="11460" cy="8619"/>
            </a:xfrm>
            <a:custGeom>
              <a:rect b="b" l="l" r="r" t="t"/>
              <a:pathLst>
                <a:path extrusionOk="0" h="267" w="355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1" name="Google Shape;1041;p27"/>
          <p:cNvGrpSpPr/>
          <p:nvPr/>
        </p:nvGrpSpPr>
        <p:grpSpPr>
          <a:xfrm>
            <a:off x="3935356" y="4583399"/>
            <a:ext cx="182798" cy="598473"/>
            <a:chOff x="3638102" y="4583399"/>
            <a:chExt cx="182798" cy="598473"/>
          </a:xfrm>
        </p:grpSpPr>
        <p:sp>
          <p:nvSpPr>
            <p:cNvPr id="1042" name="Google Shape;1042;p27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27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4" name="Google Shape;1044;p27"/>
          <p:cNvGrpSpPr/>
          <p:nvPr/>
        </p:nvGrpSpPr>
        <p:grpSpPr>
          <a:xfrm>
            <a:off x="6693628" y="4744172"/>
            <a:ext cx="182798" cy="598473"/>
            <a:chOff x="3638102" y="4583399"/>
            <a:chExt cx="182798" cy="598473"/>
          </a:xfrm>
        </p:grpSpPr>
        <p:sp>
          <p:nvSpPr>
            <p:cNvPr id="1045" name="Google Shape;1045;p27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7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7" name="Google Shape;1047;p27"/>
          <p:cNvGrpSpPr/>
          <p:nvPr/>
        </p:nvGrpSpPr>
        <p:grpSpPr>
          <a:xfrm>
            <a:off x="8271407" y="2454825"/>
            <a:ext cx="444700" cy="714806"/>
            <a:chOff x="8348444" y="2302425"/>
            <a:chExt cx="444700" cy="714806"/>
          </a:xfrm>
        </p:grpSpPr>
        <p:sp>
          <p:nvSpPr>
            <p:cNvPr id="1048" name="Google Shape;1048;p27"/>
            <p:cNvSpPr/>
            <p:nvPr/>
          </p:nvSpPr>
          <p:spPr>
            <a:xfrm>
              <a:off x="8348444" y="2302425"/>
              <a:ext cx="368261" cy="714806"/>
            </a:xfrm>
            <a:custGeom>
              <a:rect b="b" l="l" r="r" t="t"/>
              <a:pathLst>
                <a:path extrusionOk="0" h="18236" w="9395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7"/>
            <p:cNvSpPr/>
            <p:nvPr/>
          </p:nvSpPr>
          <p:spPr>
            <a:xfrm>
              <a:off x="8652425" y="2518678"/>
              <a:ext cx="140719" cy="38257"/>
            </a:xfrm>
            <a:custGeom>
              <a:rect b="b" l="l" r="r" t="t"/>
              <a:pathLst>
                <a:path extrusionOk="0" h="976" w="359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7"/>
            <p:cNvSpPr/>
            <p:nvPr/>
          </p:nvSpPr>
          <p:spPr>
            <a:xfrm>
              <a:off x="8652425" y="2645482"/>
              <a:ext cx="140719" cy="38257"/>
            </a:xfrm>
            <a:custGeom>
              <a:rect b="b" l="l" r="r" t="t"/>
              <a:pathLst>
                <a:path extrusionOk="0" h="976" w="359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7"/>
            <p:cNvSpPr/>
            <p:nvPr/>
          </p:nvSpPr>
          <p:spPr>
            <a:xfrm>
              <a:off x="8652425" y="2772286"/>
              <a:ext cx="140719" cy="37394"/>
            </a:xfrm>
            <a:custGeom>
              <a:rect b="b" l="l" r="r" t="t"/>
              <a:pathLst>
                <a:path extrusionOk="0" h="954" w="359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27"/>
            <p:cNvSpPr/>
            <p:nvPr/>
          </p:nvSpPr>
          <p:spPr>
            <a:xfrm>
              <a:off x="8652425" y="2899090"/>
              <a:ext cx="140719" cy="37355"/>
            </a:xfrm>
            <a:custGeom>
              <a:rect b="b" l="l" r="r" t="t"/>
              <a:pathLst>
                <a:path extrusionOk="0" h="953" w="359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3" name="Google Shape;1053;p27"/>
          <p:cNvGrpSpPr/>
          <p:nvPr/>
        </p:nvGrpSpPr>
        <p:grpSpPr>
          <a:xfrm>
            <a:off x="8772496" y="3656885"/>
            <a:ext cx="399902" cy="651901"/>
            <a:chOff x="8772496" y="3715501"/>
            <a:chExt cx="399902" cy="651901"/>
          </a:xfrm>
        </p:grpSpPr>
        <p:sp>
          <p:nvSpPr>
            <p:cNvPr id="1054" name="Google Shape;1054;p27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7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6" name="Google Shape;1056;p27"/>
          <p:cNvGrpSpPr/>
          <p:nvPr/>
        </p:nvGrpSpPr>
        <p:grpSpPr>
          <a:xfrm rot="10800000">
            <a:off x="2329585" y="-249073"/>
            <a:ext cx="184279" cy="603321"/>
            <a:chOff x="3638102" y="4583399"/>
            <a:chExt cx="182798" cy="598473"/>
          </a:xfrm>
        </p:grpSpPr>
        <p:sp>
          <p:nvSpPr>
            <p:cNvPr id="1057" name="Google Shape;1057;p27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7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9" name="Google Shape;1059;p27"/>
          <p:cNvGrpSpPr/>
          <p:nvPr/>
        </p:nvGrpSpPr>
        <p:grpSpPr>
          <a:xfrm rot="10800000">
            <a:off x="6340770" y="203461"/>
            <a:ext cx="3434729" cy="1094377"/>
            <a:chOff x="1035175" y="739350"/>
            <a:chExt cx="2659900" cy="847500"/>
          </a:xfrm>
        </p:grpSpPr>
        <p:sp>
          <p:nvSpPr>
            <p:cNvPr id="1060" name="Google Shape;1060;p27"/>
            <p:cNvSpPr/>
            <p:nvPr/>
          </p:nvSpPr>
          <p:spPr>
            <a:xfrm>
              <a:off x="1092800" y="1117100"/>
              <a:ext cx="2529150" cy="430400"/>
            </a:xfrm>
            <a:custGeom>
              <a:rect b="b" l="l" r="r" t="t"/>
              <a:pathLst>
                <a:path extrusionOk="0" h="17216" w="101166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27"/>
            <p:cNvSpPr/>
            <p:nvPr/>
          </p:nvSpPr>
          <p:spPr>
            <a:xfrm>
              <a:off x="1035175" y="1417725"/>
              <a:ext cx="83675" cy="76600"/>
            </a:xfrm>
            <a:custGeom>
              <a:rect b="b" l="l" r="r" t="t"/>
              <a:pathLst>
                <a:path extrusionOk="0" h="3064" w="3347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7"/>
            <p:cNvSpPr/>
            <p:nvPr/>
          </p:nvSpPr>
          <p:spPr>
            <a:xfrm>
              <a:off x="3611400" y="1510225"/>
              <a:ext cx="83675" cy="76625"/>
            </a:xfrm>
            <a:custGeom>
              <a:rect b="b" l="l" r="r" t="t"/>
              <a:pathLst>
                <a:path extrusionOk="0" h="3065" w="3347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7"/>
            <p:cNvSpPr/>
            <p:nvPr/>
          </p:nvSpPr>
          <p:spPr>
            <a:xfrm>
              <a:off x="1509875" y="739350"/>
              <a:ext cx="638125" cy="396600"/>
            </a:xfrm>
            <a:custGeom>
              <a:rect b="b" l="l" r="r" t="t"/>
              <a:pathLst>
                <a:path extrusionOk="0" h="15864" w="25525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7"/>
            <p:cNvSpPr/>
            <p:nvPr/>
          </p:nvSpPr>
          <p:spPr>
            <a:xfrm>
              <a:off x="2140225" y="1087600"/>
              <a:ext cx="83675" cy="76050"/>
            </a:xfrm>
            <a:custGeom>
              <a:rect b="b" l="l" r="r" t="t"/>
              <a:pathLst>
                <a:path extrusionOk="0" h="3042" w="3347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5" name="Google Shape;1065;p27"/>
          <p:cNvGrpSpPr/>
          <p:nvPr/>
        </p:nvGrpSpPr>
        <p:grpSpPr>
          <a:xfrm>
            <a:off x="2175663" y="4352625"/>
            <a:ext cx="881930" cy="325254"/>
            <a:chOff x="4761438" y="4276425"/>
            <a:chExt cx="881930" cy="325254"/>
          </a:xfrm>
        </p:grpSpPr>
        <p:sp>
          <p:nvSpPr>
            <p:cNvPr id="1066" name="Google Shape;1066;p27"/>
            <p:cNvSpPr/>
            <p:nvPr/>
          </p:nvSpPr>
          <p:spPr>
            <a:xfrm>
              <a:off x="5424363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235220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046076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4856933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360094" y="4529884"/>
              <a:ext cx="64310" cy="15899"/>
            </a:xfrm>
            <a:custGeom>
              <a:rect b="b" l="l" r="r" t="t"/>
              <a:pathLst>
                <a:path extrusionOk="0" h="378" w="1529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170951" y="4529884"/>
              <a:ext cx="64352" cy="15899"/>
            </a:xfrm>
            <a:custGeom>
              <a:rect b="b" l="l" r="r" t="t"/>
              <a:pathLst>
                <a:path extrusionOk="0" h="378" w="153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4981808" y="4529884"/>
              <a:ext cx="64352" cy="15899"/>
            </a:xfrm>
            <a:custGeom>
              <a:rect b="b" l="l" r="r" t="t"/>
              <a:pathLst>
                <a:path extrusionOk="0" h="378" w="153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4761438" y="4529884"/>
              <a:ext cx="99766" cy="15899"/>
            </a:xfrm>
            <a:custGeom>
              <a:rect b="b" l="l" r="r" t="t"/>
              <a:pathLst>
                <a:path extrusionOk="0" h="378" w="2372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5544569" y="4529884"/>
              <a:ext cx="98799" cy="15899"/>
            </a:xfrm>
            <a:custGeom>
              <a:rect b="b" l="l" r="r" t="t"/>
              <a:pathLst>
                <a:path extrusionOk="0" h="378" w="2349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424363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235220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5046076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4856933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360094" y="4331399"/>
              <a:ext cx="64310" cy="16824"/>
            </a:xfrm>
            <a:custGeom>
              <a:rect b="b" l="l" r="r" t="t"/>
              <a:pathLst>
                <a:path extrusionOk="0" h="400" w="1529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5170951" y="4331399"/>
              <a:ext cx="64352" cy="16824"/>
            </a:xfrm>
            <a:custGeom>
              <a:rect b="b" l="l" r="r" t="t"/>
              <a:pathLst>
                <a:path extrusionOk="0" h="400" w="153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4981808" y="4331399"/>
              <a:ext cx="64352" cy="16824"/>
            </a:xfrm>
            <a:custGeom>
              <a:rect b="b" l="l" r="r" t="t"/>
              <a:pathLst>
                <a:path extrusionOk="0" h="400" w="153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4761438" y="4331399"/>
              <a:ext cx="99766" cy="16824"/>
            </a:xfrm>
            <a:custGeom>
              <a:rect b="b" l="l" r="r" t="t"/>
              <a:pathLst>
                <a:path extrusionOk="0" h="400" w="2372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5544569" y="4331399"/>
              <a:ext cx="98799" cy="16824"/>
            </a:xfrm>
            <a:custGeom>
              <a:rect b="b" l="l" r="r" t="t"/>
              <a:pathLst>
                <a:path extrusionOk="0" h="400" w="2349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4" name="Google Shape;1084;p27"/>
          <p:cNvGrpSpPr/>
          <p:nvPr/>
        </p:nvGrpSpPr>
        <p:grpSpPr>
          <a:xfrm>
            <a:off x="7901318" y="4065849"/>
            <a:ext cx="1178127" cy="1094369"/>
            <a:chOff x="7825118" y="4065849"/>
            <a:chExt cx="1178127" cy="1094369"/>
          </a:xfrm>
        </p:grpSpPr>
        <p:sp>
          <p:nvSpPr>
            <p:cNvPr id="1085" name="Google Shape;1085;p27"/>
            <p:cNvSpPr/>
            <p:nvPr/>
          </p:nvSpPr>
          <p:spPr>
            <a:xfrm>
              <a:off x="7911327" y="4137684"/>
              <a:ext cx="1091918" cy="1022534"/>
            </a:xfrm>
            <a:custGeom>
              <a:rect b="b" l="l" r="r" t="t"/>
              <a:pathLst>
                <a:path extrusionOk="0" h="28384" w="3031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7825118" y="4065849"/>
              <a:ext cx="172416" cy="171659"/>
            </a:xfrm>
            <a:custGeom>
              <a:rect b="b" l="l" r="r" t="t"/>
              <a:pathLst>
                <a:path extrusionOk="0" h="4765" w="4786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7" name="Google Shape;1087;p27"/>
          <p:cNvGrpSpPr/>
          <p:nvPr/>
        </p:nvGrpSpPr>
        <p:grpSpPr>
          <a:xfrm>
            <a:off x="460829" y="4636145"/>
            <a:ext cx="882614" cy="184274"/>
            <a:chOff x="7460504" y="4636145"/>
            <a:chExt cx="882614" cy="184274"/>
          </a:xfrm>
        </p:grpSpPr>
        <p:sp>
          <p:nvSpPr>
            <p:cNvPr id="1088" name="Google Shape;1088;p27"/>
            <p:cNvSpPr/>
            <p:nvPr/>
          </p:nvSpPr>
          <p:spPr>
            <a:xfrm>
              <a:off x="8158777" y="4636145"/>
              <a:ext cx="184341" cy="184274"/>
            </a:xfrm>
            <a:custGeom>
              <a:rect b="b" l="l" r="r" t="t"/>
              <a:pathLst>
                <a:path extrusionOk="0" h="2748" w="2749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7820068" y="4636145"/>
              <a:ext cx="182799" cy="184274"/>
            </a:xfrm>
            <a:custGeom>
              <a:rect b="b" l="l" r="r" t="t"/>
              <a:pathLst>
                <a:path extrusionOk="0" h="2748" w="2726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7460504" y="4636145"/>
              <a:ext cx="184274" cy="184274"/>
            </a:xfrm>
            <a:custGeom>
              <a:rect b="b" l="l" r="r" t="t"/>
              <a:pathLst>
                <a:path extrusionOk="0" h="2748" w="2748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1" name="Google Shape;1091;p27"/>
          <p:cNvGrpSpPr/>
          <p:nvPr/>
        </p:nvGrpSpPr>
        <p:grpSpPr>
          <a:xfrm flipH="1">
            <a:off x="-73586" y="307777"/>
            <a:ext cx="1794619" cy="937714"/>
            <a:chOff x="7447476" y="612577"/>
            <a:chExt cx="1794619" cy="937714"/>
          </a:xfrm>
        </p:grpSpPr>
        <p:sp>
          <p:nvSpPr>
            <p:cNvPr id="1092" name="Google Shape;1092;p27"/>
            <p:cNvSpPr/>
            <p:nvPr/>
          </p:nvSpPr>
          <p:spPr>
            <a:xfrm>
              <a:off x="7866602" y="1081065"/>
              <a:ext cx="1375493" cy="469226"/>
            </a:xfrm>
            <a:custGeom>
              <a:rect b="b" l="l" r="r" t="t"/>
              <a:pathLst>
                <a:path extrusionOk="0" h="14535" w="42608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7526149" y="694834"/>
              <a:ext cx="1715944" cy="710280"/>
            </a:xfrm>
            <a:custGeom>
              <a:rect b="b" l="l" r="r" t="t"/>
              <a:pathLst>
                <a:path extrusionOk="0" h="22002" w="53154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7447476" y="612577"/>
              <a:ext cx="98010" cy="98720"/>
            </a:xfrm>
            <a:custGeom>
              <a:rect b="b" l="l" r="r" t="t"/>
              <a:pathLst>
                <a:path extrusionOk="0" h="3058" w="3036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7786509" y="1209098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6" name="Google Shape;1096;p27"/>
          <p:cNvGrpSpPr/>
          <p:nvPr/>
        </p:nvGrpSpPr>
        <p:grpSpPr>
          <a:xfrm>
            <a:off x="-402957" y="1650092"/>
            <a:ext cx="1468333" cy="494947"/>
            <a:chOff x="-21957" y="3648039"/>
            <a:chExt cx="1468333" cy="494947"/>
          </a:xfrm>
        </p:grpSpPr>
        <p:sp>
          <p:nvSpPr>
            <p:cNvPr id="1097" name="Google Shape;1097;p27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-21957" y="3648039"/>
              <a:ext cx="1150161" cy="332607"/>
            </a:xfrm>
            <a:custGeom>
              <a:rect b="b" l="l" r="r" t="t"/>
              <a:pathLst>
                <a:path extrusionOk="0" h="10303" w="35628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1198819" y="3895801"/>
              <a:ext cx="162413" cy="161671"/>
            </a:xfrm>
            <a:custGeom>
              <a:rect b="b" l="l" r="r" t="t"/>
              <a:pathLst>
                <a:path extrusionOk="0" h="5008" w="5031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0" name="Google Shape;1100;p27"/>
          <p:cNvGrpSpPr/>
          <p:nvPr/>
        </p:nvGrpSpPr>
        <p:grpSpPr>
          <a:xfrm>
            <a:off x="3119954" y="511745"/>
            <a:ext cx="793251" cy="225666"/>
            <a:chOff x="5021550" y="4713050"/>
            <a:chExt cx="793251" cy="225666"/>
          </a:xfrm>
        </p:grpSpPr>
        <p:sp>
          <p:nvSpPr>
            <p:cNvPr id="1101" name="Google Shape;1101;p27"/>
            <p:cNvSpPr/>
            <p:nvPr/>
          </p:nvSpPr>
          <p:spPr>
            <a:xfrm>
              <a:off x="5754173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7"/>
            <p:cNvSpPr/>
            <p:nvPr/>
          </p:nvSpPr>
          <p:spPr>
            <a:xfrm>
              <a:off x="5632206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7"/>
            <p:cNvSpPr/>
            <p:nvPr/>
          </p:nvSpPr>
          <p:spPr>
            <a:xfrm>
              <a:off x="5510240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7"/>
            <p:cNvSpPr/>
            <p:nvPr/>
          </p:nvSpPr>
          <p:spPr>
            <a:xfrm>
              <a:off x="5388273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27"/>
            <p:cNvSpPr/>
            <p:nvPr/>
          </p:nvSpPr>
          <p:spPr>
            <a:xfrm>
              <a:off x="5265483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27"/>
            <p:cNvSpPr/>
            <p:nvPr/>
          </p:nvSpPr>
          <p:spPr>
            <a:xfrm>
              <a:off x="5143516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27"/>
            <p:cNvSpPr/>
            <p:nvPr/>
          </p:nvSpPr>
          <p:spPr>
            <a:xfrm>
              <a:off x="5021550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28"/>
          <p:cNvSpPr txBox="1"/>
          <p:nvPr>
            <p:ph idx="1" type="body"/>
          </p:nvPr>
        </p:nvSpPr>
        <p:spPr>
          <a:xfrm>
            <a:off x="720000" y="4000500"/>
            <a:ext cx="7704000" cy="60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</a:lstStyle>
          <a:p/>
        </p:txBody>
      </p:sp>
      <p:grpSp>
        <p:nvGrpSpPr>
          <p:cNvPr id="1110" name="Google Shape;1110;p28"/>
          <p:cNvGrpSpPr/>
          <p:nvPr/>
        </p:nvGrpSpPr>
        <p:grpSpPr>
          <a:xfrm flipH="1">
            <a:off x="453027" y="-161681"/>
            <a:ext cx="1239038" cy="568423"/>
            <a:chOff x="208301" y="226025"/>
            <a:chExt cx="1239038" cy="568423"/>
          </a:xfrm>
        </p:grpSpPr>
        <p:sp>
          <p:nvSpPr>
            <p:cNvPr id="1111" name="Google Shape;1111;p28"/>
            <p:cNvSpPr/>
            <p:nvPr/>
          </p:nvSpPr>
          <p:spPr>
            <a:xfrm>
              <a:off x="1324576" y="226025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28"/>
            <p:cNvSpPr/>
            <p:nvPr/>
          </p:nvSpPr>
          <p:spPr>
            <a:xfrm>
              <a:off x="332791" y="266933"/>
              <a:ext cx="1007840" cy="482141"/>
            </a:xfrm>
            <a:custGeom>
              <a:rect b="b" l="l" r="r" t="t"/>
              <a:pathLst>
                <a:path extrusionOk="0" h="12010" w="25105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28"/>
            <p:cNvSpPr/>
            <p:nvPr/>
          </p:nvSpPr>
          <p:spPr>
            <a:xfrm>
              <a:off x="208301" y="671644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4" name="Google Shape;1114;p28"/>
          <p:cNvGrpSpPr/>
          <p:nvPr/>
        </p:nvGrpSpPr>
        <p:grpSpPr>
          <a:xfrm flipH="1" rot="-5400000">
            <a:off x="-436230" y="325320"/>
            <a:ext cx="1468333" cy="494947"/>
            <a:chOff x="-21957" y="3648039"/>
            <a:chExt cx="1468333" cy="494947"/>
          </a:xfrm>
        </p:grpSpPr>
        <p:sp>
          <p:nvSpPr>
            <p:cNvPr id="1115" name="Google Shape;1115;p28"/>
            <p:cNvSpPr/>
            <p:nvPr/>
          </p:nvSpPr>
          <p:spPr>
            <a:xfrm>
              <a:off x="-21957" y="3648039"/>
              <a:ext cx="1150161" cy="332607"/>
            </a:xfrm>
            <a:custGeom>
              <a:rect b="b" l="l" r="r" t="t"/>
              <a:pathLst>
                <a:path extrusionOk="0" h="10303" w="35628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28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"/>
            <p:cNvSpPr/>
            <p:nvPr/>
          </p:nvSpPr>
          <p:spPr>
            <a:xfrm>
              <a:off x="1198819" y="3895801"/>
              <a:ext cx="162413" cy="161671"/>
            </a:xfrm>
            <a:custGeom>
              <a:rect b="b" l="l" r="r" t="t"/>
              <a:pathLst>
                <a:path extrusionOk="0" h="5008" w="5031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8" name="Google Shape;1118;p28"/>
          <p:cNvGrpSpPr/>
          <p:nvPr/>
        </p:nvGrpSpPr>
        <p:grpSpPr>
          <a:xfrm>
            <a:off x="8786810" y="4275717"/>
            <a:ext cx="399902" cy="651901"/>
            <a:chOff x="8772496" y="3715501"/>
            <a:chExt cx="399902" cy="651901"/>
          </a:xfrm>
        </p:grpSpPr>
        <p:sp>
          <p:nvSpPr>
            <p:cNvPr id="1119" name="Google Shape;1119;p28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1" name="Google Shape;1121;p28"/>
          <p:cNvGrpSpPr/>
          <p:nvPr/>
        </p:nvGrpSpPr>
        <p:grpSpPr>
          <a:xfrm flipH="1" rot="10800000">
            <a:off x="-305565" y="3538886"/>
            <a:ext cx="831921" cy="487879"/>
            <a:chOff x="-294886" y="1687485"/>
            <a:chExt cx="831921" cy="487879"/>
          </a:xfrm>
        </p:grpSpPr>
        <p:grpSp>
          <p:nvGrpSpPr>
            <p:cNvPr id="1122" name="Google Shape;1122;p28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123" name="Google Shape;1123;p28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5" name="Google Shape;1125;p28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126" name="Google Shape;1126;p28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28" name="Google Shape;1128;p28"/>
          <p:cNvGrpSpPr/>
          <p:nvPr/>
        </p:nvGrpSpPr>
        <p:grpSpPr>
          <a:xfrm>
            <a:off x="-276783" y="2058602"/>
            <a:ext cx="889837" cy="986392"/>
            <a:chOff x="-138609" y="2210165"/>
            <a:chExt cx="889837" cy="986392"/>
          </a:xfrm>
        </p:grpSpPr>
        <p:sp>
          <p:nvSpPr>
            <p:cNvPr id="1129" name="Google Shape;1129;p28"/>
            <p:cNvSpPr/>
            <p:nvPr/>
          </p:nvSpPr>
          <p:spPr>
            <a:xfrm flipH="1">
              <a:off x="652475" y="2210165"/>
              <a:ext cx="98752" cy="98010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8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rect b="b" l="l" r="r" t="t"/>
              <a:pathLst>
                <a:path extrusionOk="0" h="14690" w="24528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1" name="Google Shape;1131;p28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132" name="Google Shape;1132;p28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rect b="b" l="l" r="r" t="t"/>
                <a:pathLst>
                  <a:path extrusionOk="0" h="14690" w="24528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rect b="b" l="l" r="r" t="t"/>
                <a:pathLst>
                  <a:path extrusionOk="0" h="3058" w="3037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rect b="b" l="l" r="r" t="t"/>
                <a:pathLst>
                  <a:path extrusionOk="0" h="9284" w="17837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36" name="Google Shape;1136;p28"/>
          <p:cNvGrpSpPr/>
          <p:nvPr/>
        </p:nvGrpSpPr>
        <p:grpSpPr>
          <a:xfrm>
            <a:off x="8224061" y="1858449"/>
            <a:ext cx="399883" cy="381256"/>
            <a:chOff x="7268887" y="1278648"/>
            <a:chExt cx="399883" cy="381256"/>
          </a:xfrm>
        </p:grpSpPr>
        <p:sp>
          <p:nvSpPr>
            <p:cNvPr id="1137" name="Google Shape;1137;p28"/>
            <p:cNvSpPr/>
            <p:nvPr/>
          </p:nvSpPr>
          <p:spPr>
            <a:xfrm>
              <a:off x="7268887" y="1278648"/>
              <a:ext cx="399883" cy="381256"/>
            </a:xfrm>
            <a:custGeom>
              <a:rect b="b" l="l" r="r" t="t"/>
              <a:pathLst>
                <a:path extrusionOk="0" h="11810" w="12387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28"/>
            <p:cNvSpPr/>
            <p:nvPr/>
          </p:nvSpPr>
          <p:spPr>
            <a:xfrm>
              <a:off x="7378325" y="1388086"/>
              <a:ext cx="162413" cy="162381"/>
            </a:xfrm>
            <a:custGeom>
              <a:rect b="b" l="l" r="r" t="t"/>
              <a:pathLst>
                <a:path extrusionOk="0" h="5030" w="5031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9" name="Google Shape;1139;p28"/>
          <p:cNvGrpSpPr/>
          <p:nvPr/>
        </p:nvGrpSpPr>
        <p:grpSpPr>
          <a:xfrm rot="10800000">
            <a:off x="8217440" y="2747755"/>
            <a:ext cx="1591472" cy="841159"/>
            <a:chOff x="661553" y="1919040"/>
            <a:chExt cx="1591472" cy="841159"/>
          </a:xfrm>
        </p:grpSpPr>
        <p:sp>
          <p:nvSpPr>
            <p:cNvPr id="1140" name="Google Shape;1140;p28"/>
            <p:cNvSpPr/>
            <p:nvPr/>
          </p:nvSpPr>
          <p:spPr>
            <a:xfrm>
              <a:off x="2043446" y="2661479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28"/>
            <p:cNvSpPr/>
            <p:nvPr/>
          </p:nvSpPr>
          <p:spPr>
            <a:xfrm>
              <a:off x="661553" y="2267371"/>
              <a:ext cx="1400512" cy="411311"/>
            </a:xfrm>
            <a:custGeom>
              <a:rect b="b" l="l" r="r" t="t"/>
              <a:pathLst>
                <a:path extrusionOk="0" h="12741" w="43383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28"/>
            <p:cNvSpPr/>
            <p:nvPr/>
          </p:nvSpPr>
          <p:spPr>
            <a:xfrm>
              <a:off x="661553" y="2117869"/>
              <a:ext cx="1493485" cy="209610"/>
            </a:xfrm>
            <a:custGeom>
              <a:rect b="b" l="l" r="r" t="t"/>
              <a:pathLst>
                <a:path extrusionOk="0" h="6493" w="46263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28"/>
            <p:cNvSpPr/>
            <p:nvPr/>
          </p:nvSpPr>
          <p:spPr>
            <a:xfrm>
              <a:off x="851795" y="2077096"/>
              <a:ext cx="98752" cy="98752"/>
            </a:xfrm>
            <a:custGeom>
              <a:rect b="b" l="l" r="r" t="t"/>
              <a:pathLst>
                <a:path extrusionOk="0" h="3059" w="3059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28"/>
            <p:cNvSpPr/>
            <p:nvPr/>
          </p:nvSpPr>
          <p:spPr>
            <a:xfrm>
              <a:off x="2155015" y="2072802"/>
              <a:ext cx="98010" cy="98752"/>
            </a:xfrm>
            <a:custGeom>
              <a:rect b="b" l="l" r="r" t="t"/>
              <a:pathLst>
                <a:path extrusionOk="0" h="3059" w="3036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28"/>
            <p:cNvSpPr/>
            <p:nvPr/>
          </p:nvSpPr>
          <p:spPr>
            <a:xfrm>
              <a:off x="951936" y="1951936"/>
              <a:ext cx="821138" cy="187432"/>
            </a:xfrm>
            <a:custGeom>
              <a:rect b="b" l="l" r="r" t="t"/>
              <a:pathLst>
                <a:path extrusionOk="0" h="5806" w="25436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28"/>
            <p:cNvSpPr/>
            <p:nvPr/>
          </p:nvSpPr>
          <p:spPr>
            <a:xfrm>
              <a:off x="1770915" y="1951936"/>
              <a:ext cx="11460" cy="8619"/>
            </a:xfrm>
            <a:custGeom>
              <a:rect b="b" l="l" r="r" t="t"/>
              <a:pathLst>
                <a:path extrusionOk="0" h="267" w="355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28"/>
            <p:cNvSpPr/>
            <p:nvPr/>
          </p:nvSpPr>
          <p:spPr>
            <a:xfrm>
              <a:off x="1779502" y="1951936"/>
              <a:ext cx="3616" cy="8619"/>
            </a:xfrm>
            <a:custGeom>
              <a:rect b="b" l="l" r="r" t="t"/>
              <a:pathLst>
                <a:path extrusionOk="0" h="267" w="112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28"/>
            <p:cNvSpPr/>
            <p:nvPr/>
          </p:nvSpPr>
          <p:spPr>
            <a:xfrm>
              <a:off x="1770205" y="1919040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9" name="Google Shape;1149;p28"/>
          <p:cNvGrpSpPr/>
          <p:nvPr/>
        </p:nvGrpSpPr>
        <p:grpSpPr>
          <a:xfrm flipH="1">
            <a:off x="7554588" y="347552"/>
            <a:ext cx="1239038" cy="568423"/>
            <a:chOff x="208301" y="226025"/>
            <a:chExt cx="1239038" cy="568423"/>
          </a:xfrm>
        </p:grpSpPr>
        <p:sp>
          <p:nvSpPr>
            <p:cNvPr id="1150" name="Google Shape;1150;p28"/>
            <p:cNvSpPr/>
            <p:nvPr/>
          </p:nvSpPr>
          <p:spPr>
            <a:xfrm>
              <a:off x="1324576" y="226025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28"/>
            <p:cNvSpPr/>
            <p:nvPr/>
          </p:nvSpPr>
          <p:spPr>
            <a:xfrm>
              <a:off x="332791" y="266933"/>
              <a:ext cx="1007840" cy="482141"/>
            </a:xfrm>
            <a:custGeom>
              <a:rect b="b" l="l" r="r" t="t"/>
              <a:pathLst>
                <a:path extrusionOk="0" h="12010" w="25105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28"/>
            <p:cNvSpPr/>
            <p:nvPr/>
          </p:nvSpPr>
          <p:spPr>
            <a:xfrm>
              <a:off x="208301" y="671644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3" name="Google Shape;1153;p28"/>
          <p:cNvGrpSpPr/>
          <p:nvPr/>
        </p:nvGrpSpPr>
        <p:grpSpPr>
          <a:xfrm>
            <a:off x="5924853" y="4753368"/>
            <a:ext cx="878358" cy="184270"/>
            <a:chOff x="919039" y="1581426"/>
            <a:chExt cx="600135" cy="125902"/>
          </a:xfrm>
        </p:grpSpPr>
        <p:sp>
          <p:nvSpPr>
            <p:cNvPr id="1154" name="Google Shape;1154;p28"/>
            <p:cNvSpPr/>
            <p:nvPr/>
          </p:nvSpPr>
          <p:spPr>
            <a:xfrm>
              <a:off x="919039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28"/>
            <p:cNvSpPr/>
            <p:nvPr/>
          </p:nvSpPr>
          <p:spPr>
            <a:xfrm>
              <a:off x="1156511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28"/>
            <p:cNvSpPr/>
            <p:nvPr/>
          </p:nvSpPr>
          <p:spPr>
            <a:xfrm>
              <a:off x="1393982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28"/>
            <p:cNvSpPr/>
            <p:nvPr/>
          </p:nvSpPr>
          <p:spPr>
            <a:xfrm>
              <a:off x="951225" y="1640084"/>
              <a:ext cx="505705" cy="8619"/>
            </a:xfrm>
            <a:custGeom>
              <a:rect b="b" l="l" r="r" t="t"/>
              <a:pathLst>
                <a:path extrusionOk="0" h="267" w="15665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8" name="Google Shape;1158;p28"/>
          <p:cNvGrpSpPr/>
          <p:nvPr/>
        </p:nvGrpSpPr>
        <p:grpSpPr>
          <a:xfrm flipH="1">
            <a:off x="2233647" y="4677183"/>
            <a:ext cx="507036" cy="690583"/>
            <a:chOff x="2409497" y="4753383"/>
            <a:chExt cx="507036" cy="690583"/>
          </a:xfrm>
        </p:grpSpPr>
        <p:grpSp>
          <p:nvGrpSpPr>
            <p:cNvPr id="1159" name="Google Shape;1159;p28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1160" name="Google Shape;1160;p28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2" name="Google Shape;1162;p28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1163" name="Google Shape;1163;p28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65" name="Google Shape;1165;p28"/>
          <p:cNvGrpSpPr/>
          <p:nvPr/>
        </p:nvGrpSpPr>
        <p:grpSpPr>
          <a:xfrm rot="5400000">
            <a:off x="4648435" y="182598"/>
            <a:ext cx="444700" cy="714806"/>
            <a:chOff x="8348444" y="2302425"/>
            <a:chExt cx="444700" cy="714806"/>
          </a:xfrm>
        </p:grpSpPr>
        <p:sp>
          <p:nvSpPr>
            <p:cNvPr id="1166" name="Google Shape;1166;p28"/>
            <p:cNvSpPr/>
            <p:nvPr/>
          </p:nvSpPr>
          <p:spPr>
            <a:xfrm>
              <a:off x="8348444" y="2302425"/>
              <a:ext cx="368261" cy="714806"/>
            </a:xfrm>
            <a:custGeom>
              <a:rect b="b" l="l" r="r" t="t"/>
              <a:pathLst>
                <a:path extrusionOk="0" h="18236" w="9395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28"/>
            <p:cNvSpPr/>
            <p:nvPr/>
          </p:nvSpPr>
          <p:spPr>
            <a:xfrm>
              <a:off x="8652425" y="2518678"/>
              <a:ext cx="140719" cy="38257"/>
            </a:xfrm>
            <a:custGeom>
              <a:rect b="b" l="l" r="r" t="t"/>
              <a:pathLst>
                <a:path extrusionOk="0" h="976" w="359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28"/>
            <p:cNvSpPr/>
            <p:nvPr/>
          </p:nvSpPr>
          <p:spPr>
            <a:xfrm>
              <a:off x="8652425" y="2645482"/>
              <a:ext cx="140719" cy="38257"/>
            </a:xfrm>
            <a:custGeom>
              <a:rect b="b" l="l" r="r" t="t"/>
              <a:pathLst>
                <a:path extrusionOk="0" h="976" w="359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28"/>
            <p:cNvSpPr/>
            <p:nvPr/>
          </p:nvSpPr>
          <p:spPr>
            <a:xfrm>
              <a:off x="8652425" y="2772286"/>
              <a:ext cx="140719" cy="37394"/>
            </a:xfrm>
            <a:custGeom>
              <a:rect b="b" l="l" r="r" t="t"/>
              <a:pathLst>
                <a:path extrusionOk="0" h="954" w="359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28"/>
            <p:cNvSpPr/>
            <p:nvPr/>
          </p:nvSpPr>
          <p:spPr>
            <a:xfrm>
              <a:off x="8652425" y="2899090"/>
              <a:ext cx="140719" cy="37355"/>
            </a:xfrm>
            <a:custGeom>
              <a:rect b="b" l="l" r="r" t="t"/>
              <a:pathLst>
                <a:path extrusionOk="0" h="953" w="359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29"/>
          <p:cNvSpPr txBox="1"/>
          <p:nvPr>
            <p:ph hasCustomPrompt="1" type="title"/>
          </p:nvPr>
        </p:nvSpPr>
        <p:spPr>
          <a:xfrm>
            <a:off x="1769550" y="1447004"/>
            <a:ext cx="5604900" cy="15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1173" name="Google Shape;1173;p29"/>
          <p:cNvSpPr txBox="1"/>
          <p:nvPr>
            <p:ph idx="1" type="subTitle"/>
          </p:nvPr>
        </p:nvSpPr>
        <p:spPr>
          <a:xfrm>
            <a:off x="1769550" y="3484096"/>
            <a:ext cx="5604900" cy="4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74" name="Google Shape;1174;p29"/>
          <p:cNvGrpSpPr/>
          <p:nvPr/>
        </p:nvGrpSpPr>
        <p:grpSpPr>
          <a:xfrm>
            <a:off x="4969684" y="404806"/>
            <a:ext cx="1180669" cy="249201"/>
            <a:chOff x="3186414" y="611522"/>
            <a:chExt cx="803285" cy="169548"/>
          </a:xfrm>
        </p:grpSpPr>
        <p:sp>
          <p:nvSpPr>
            <p:cNvPr id="1175" name="Google Shape;1175;p29"/>
            <p:cNvSpPr/>
            <p:nvPr/>
          </p:nvSpPr>
          <p:spPr>
            <a:xfrm>
              <a:off x="3186414" y="611522"/>
              <a:ext cx="803285" cy="169548"/>
            </a:xfrm>
            <a:custGeom>
              <a:rect b="b" l="l" r="r" t="t"/>
              <a:pathLst>
                <a:path extrusionOk="0" h="5252" w="24883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29"/>
            <p:cNvSpPr/>
            <p:nvPr/>
          </p:nvSpPr>
          <p:spPr>
            <a:xfrm>
              <a:off x="3537618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29"/>
            <p:cNvSpPr/>
            <p:nvPr/>
          </p:nvSpPr>
          <p:spPr>
            <a:xfrm>
              <a:off x="3456072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29"/>
            <p:cNvSpPr/>
            <p:nvPr/>
          </p:nvSpPr>
          <p:spPr>
            <a:xfrm>
              <a:off x="3374526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29"/>
            <p:cNvSpPr/>
            <p:nvPr/>
          </p:nvSpPr>
          <p:spPr>
            <a:xfrm>
              <a:off x="3511146" y="693069"/>
              <a:ext cx="26504" cy="8619"/>
            </a:xfrm>
            <a:custGeom>
              <a:rect b="b" l="l" r="r" t="t"/>
              <a:pathLst>
                <a:path extrusionOk="0" h="267" w="821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29"/>
            <p:cNvSpPr/>
            <p:nvPr/>
          </p:nvSpPr>
          <p:spPr>
            <a:xfrm>
              <a:off x="3429600" y="693069"/>
              <a:ext cx="26504" cy="8619"/>
            </a:xfrm>
            <a:custGeom>
              <a:rect b="b" l="l" r="r" t="t"/>
              <a:pathLst>
                <a:path extrusionOk="0" h="267" w="821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29"/>
            <p:cNvSpPr/>
            <p:nvPr/>
          </p:nvSpPr>
          <p:spPr>
            <a:xfrm>
              <a:off x="3589819" y="693069"/>
              <a:ext cx="27214" cy="8619"/>
            </a:xfrm>
            <a:custGeom>
              <a:rect b="b" l="l" r="r" t="t"/>
              <a:pathLst>
                <a:path extrusionOk="0" h="267" w="843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2" name="Google Shape;1182;p29"/>
          <p:cNvGrpSpPr/>
          <p:nvPr/>
        </p:nvGrpSpPr>
        <p:grpSpPr>
          <a:xfrm flipH="1">
            <a:off x="3404232" y="-290744"/>
            <a:ext cx="819137" cy="1183093"/>
            <a:chOff x="4312241" y="155173"/>
            <a:chExt cx="711736" cy="1027883"/>
          </a:xfrm>
        </p:grpSpPr>
        <p:sp>
          <p:nvSpPr>
            <p:cNvPr id="1183" name="Google Shape;1183;p29"/>
            <p:cNvSpPr/>
            <p:nvPr/>
          </p:nvSpPr>
          <p:spPr>
            <a:xfrm>
              <a:off x="4714225" y="243176"/>
              <a:ext cx="251803" cy="689522"/>
            </a:xfrm>
            <a:custGeom>
              <a:rect b="b" l="l" r="r" t="t"/>
              <a:pathLst>
                <a:path extrusionOk="0" h="21359" w="780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29"/>
            <p:cNvSpPr/>
            <p:nvPr/>
          </p:nvSpPr>
          <p:spPr>
            <a:xfrm>
              <a:off x="4948113" y="190942"/>
              <a:ext cx="75864" cy="75154"/>
            </a:xfrm>
            <a:custGeom>
              <a:rect b="b" l="l" r="r" t="t"/>
              <a:pathLst>
                <a:path extrusionOk="0" h="2328" w="235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29"/>
            <p:cNvSpPr/>
            <p:nvPr/>
          </p:nvSpPr>
          <p:spPr>
            <a:xfrm>
              <a:off x="4680619" y="926957"/>
              <a:ext cx="75832" cy="75864"/>
            </a:xfrm>
            <a:custGeom>
              <a:rect b="b" l="l" r="r" t="t"/>
              <a:pathLst>
                <a:path extrusionOk="0" h="2350" w="2349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29"/>
            <p:cNvSpPr/>
            <p:nvPr/>
          </p:nvSpPr>
          <p:spPr>
            <a:xfrm>
              <a:off x="4521110" y="221708"/>
              <a:ext cx="252514" cy="803996"/>
            </a:xfrm>
            <a:custGeom>
              <a:rect b="b" l="l" r="r" t="t"/>
              <a:pathLst>
                <a:path extrusionOk="0" h="24905" w="7822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29"/>
            <p:cNvSpPr/>
            <p:nvPr/>
          </p:nvSpPr>
          <p:spPr>
            <a:xfrm>
              <a:off x="4754998" y="169507"/>
              <a:ext cx="75864" cy="75121"/>
            </a:xfrm>
            <a:custGeom>
              <a:rect b="b" l="l" r="r" t="t"/>
              <a:pathLst>
                <a:path extrusionOk="0" h="2327" w="235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4488214" y="1019932"/>
              <a:ext cx="75121" cy="75864"/>
            </a:xfrm>
            <a:custGeom>
              <a:rect b="b" l="l" r="r" t="t"/>
              <a:pathLst>
                <a:path extrusionOk="0" h="2350" w="2327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4343006" y="208117"/>
              <a:ext cx="251804" cy="906977"/>
            </a:xfrm>
            <a:custGeom>
              <a:rect b="b" l="l" r="r" t="t"/>
              <a:pathLst>
                <a:path extrusionOk="0" h="28095" w="780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4576894" y="155173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4312241" y="1107192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2" name="Google Shape;1192;p29"/>
          <p:cNvGrpSpPr/>
          <p:nvPr/>
        </p:nvGrpSpPr>
        <p:grpSpPr>
          <a:xfrm flipH="1">
            <a:off x="2471015" y="469360"/>
            <a:ext cx="399883" cy="381256"/>
            <a:chOff x="6113337" y="393160"/>
            <a:chExt cx="399883" cy="381256"/>
          </a:xfrm>
        </p:grpSpPr>
        <p:sp>
          <p:nvSpPr>
            <p:cNvPr id="1193" name="Google Shape;1193;p29"/>
            <p:cNvSpPr/>
            <p:nvPr/>
          </p:nvSpPr>
          <p:spPr>
            <a:xfrm>
              <a:off x="6113337" y="393160"/>
              <a:ext cx="399883" cy="381256"/>
            </a:xfrm>
            <a:custGeom>
              <a:rect b="b" l="l" r="r" t="t"/>
              <a:pathLst>
                <a:path extrusionOk="0" h="11810" w="12387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6222775" y="502599"/>
              <a:ext cx="162413" cy="162381"/>
            </a:xfrm>
            <a:custGeom>
              <a:rect b="b" l="l" r="r" t="t"/>
              <a:pathLst>
                <a:path extrusionOk="0" h="5030" w="5031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5" name="Google Shape;1195;p29"/>
          <p:cNvGrpSpPr/>
          <p:nvPr/>
        </p:nvGrpSpPr>
        <p:grpSpPr>
          <a:xfrm flipH="1">
            <a:off x="-29263" y="1762449"/>
            <a:ext cx="878374" cy="275404"/>
            <a:chOff x="8363724" y="112839"/>
            <a:chExt cx="878374" cy="275404"/>
          </a:xfrm>
        </p:grpSpPr>
        <p:grpSp>
          <p:nvGrpSpPr>
            <p:cNvPr id="1196" name="Google Shape;1196;p29"/>
            <p:cNvGrpSpPr/>
            <p:nvPr/>
          </p:nvGrpSpPr>
          <p:grpSpPr>
            <a:xfrm>
              <a:off x="8363724" y="112839"/>
              <a:ext cx="878374" cy="275404"/>
              <a:chOff x="6611124" y="570039"/>
              <a:chExt cx="878374" cy="275404"/>
            </a:xfrm>
          </p:grpSpPr>
          <p:sp>
            <p:nvSpPr>
              <p:cNvPr id="1197" name="Google Shape;1197;p29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rect b="b" l="l" r="r" t="t"/>
                <a:pathLst>
                  <a:path extrusionOk="0" h="6050" w="25215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29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rect b="b" l="l" r="r" t="t"/>
                <a:pathLst>
                  <a:path extrusionOk="0" h="2792" w="277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99" name="Google Shape;1199;p29"/>
            <p:cNvSpPr/>
            <p:nvPr/>
          </p:nvSpPr>
          <p:spPr>
            <a:xfrm>
              <a:off x="8424512" y="303114"/>
              <a:ext cx="11493" cy="10750"/>
            </a:xfrm>
            <a:custGeom>
              <a:rect b="b" l="l" r="r" t="t"/>
              <a:pathLst>
                <a:path extrusionOk="0" h="333" w="356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0" name="Google Shape;1200;p29"/>
          <p:cNvGrpSpPr/>
          <p:nvPr/>
        </p:nvGrpSpPr>
        <p:grpSpPr>
          <a:xfrm rot="10800000">
            <a:off x="-20886" y="113894"/>
            <a:ext cx="1626382" cy="472696"/>
            <a:chOff x="7615712" y="156599"/>
            <a:chExt cx="1626382" cy="472696"/>
          </a:xfrm>
        </p:grpSpPr>
        <p:sp>
          <p:nvSpPr>
            <p:cNvPr id="1201" name="Google Shape;1201;p29"/>
            <p:cNvSpPr/>
            <p:nvPr/>
          </p:nvSpPr>
          <p:spPr>
            <a:xfrm>
              <a:off x="7677781" y="212980"/>
              <a:ext cx="1564313" cy="416315"/>
            </a:xfrm>
            <a:custGeom>
              <a:rect b="b" l="l" r="r" t="t"/>
              <a:pathLst>
                <a:path extrusionOk="0" h="12896" w="48457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7615712" y="156599"/>
              <a:ext cx="98010" cy="98720"/>
            </a:xfrm>
            <a:custGeom>
              <a:rect b="b" l="l" r="r" t="t"/>
              <a:pathLst>
                <a:path extrusionOk="0" h="3058" w="3036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3" name="Google Shape;1203;p29"/>
          <p:cNvGrpSpPr/>
          <p:nvPr/>
        </p:nvGrpSpPr>
        <p:grpSpPr>
          <a:xfrm flipH="1">
            <a:off x="7919280" y="4501971"/>
            <a:ext cx="878358" cy="184270"/>
            <a:chOff x="919039" y="1581426"/>
            <a:chExt cx="600135" cy="125902"/>
          </a:xfrm>
        </p:grpSpPr>
        <p:sp>
          <p:nvSpPr>
            <p:cNvPr id="1204" name="Google Shape;1204;p29"/>
            <p:cNvSpPr/>
            <p:nvPr/>
          </p:nvSpPr>
          <p:spPr>
            <a:xfrm>
              <a:off x="1393982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156511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919039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951225" y="1640084"/>
              <a:ext cx="505705" cy="8619"/>
            </a:xfrm>
            <a:custGeom>
              <a:rect b="b" l="l" r="r" t="t"/>
              <a:pathLst>
                <a:path extrusionOk="0" h="267" w="15665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8" name="Google Shape;1208;p29"/>
          <p:cNvGrpSpPr/>
          <p:nvPr/>
        </p:nvGrpSpPr>
        <p:grpSpPr>
          <a:xfrm flipH="1">
            <a:off x="8260227" y="1919040"/>
            <a:ext cx="1591472" cy="841159"/>
            <a:chOff x="661553" y="1919040"/>
            <a:chExt cx="1591472" cy="841159"/>
          </a:xfrm>
        </p:grpSpPr>
        <p:sp>
          <p:nvSpPr>
            <p:cNvPr id="1209" name="Google Shape;1209;p29"/>
            <p:cNvSpPr/>
            <p:nvPr/>
          </p:nvSpPr>
          <p:spPr>
            <a:xfrm>
              <a:off x="661553" y="2267371"/>
              <a:ext cx="1400512" cy="411311"/>
            </a:xfrm>
            <a:custGeom>
              <a:rect b="b" l="l" r="r" t="t"/>
              <a:pathLst>
                <a:path extrusionOk="0" h="12741" w="43383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661553" y="2117869"/>
              <a:ext cx="1493485" cy="209610"/>
            </a:xfrm>
            <a:custGeom>
              <a:rect b="b" l="l" r="r" t="t"/>
              <a:pathLst>
                <a:path extrusionOk="0" h="6493" w="46263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2043446" y="2661479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2155015" y="2072802"/>
              <a:ext cx="98010" cy="98752"/>
            </a:xfrm>
            <a:custGeom>
              <a:rect b="b" l="l" r="r" t="t"/>
              <a:pathLst>
                <a:path extrusionOk="0" h="3059" w="3036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2155015" y="2117869"/>
              <a:ext cx="4326" cy="8619"/>
            </a:xfrm>
            <a:custGeom>
              <a:rect b="b" l="l" r="r" t="t"/>
              <a:pathLst>
                <a:path extrusionOk="0" h="267" w="134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779502" y="1951936"/>
              <a:ext cx="3616" cy="8619"/>
            </a:xfrm>
            <a:custGeom>
              <a:rect b="b" l="l" r="r" t="t"/>
              <a:pathLst>
                <a:path extrusionOk="0" h="267" w="112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951936" y="1951936"/>
              <a:ext cx="821138" cy="187432"/>
            </a:xfrm>
            <a:custGeom>
              <a:rect b="b" l="l" r="r" t="t"/>
              <a:pathLst>
                <a:path extrusionOk="0" h="5806" w="25436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851795" y="2077096"/>
              <a:ext cx="98752" cy="98752"/>
            </a:xfrm>
            <a:custGeom>
              <a:rect b="b" l="l" r="r" t="t"/>
              <a:pathLst>
                <a:path extrusionOk="0" h="3059" w="3059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1770205" y="1919040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1770915" y="1951936"/>
              <a:ext cx="11460" cy="8619"/>
            </a:xfrm>
            <a:custGeom>
              <a:rect b="b" l="l" r="r" t="t"/>
              <a:pathLst>
                <a:path extrusionOk="0" h="267" w="355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9" name="Google Shape;1219;p29"/>
          <p:cNvGrpSpPr/>
          <p:nvPr/>
        </p:nvGrpSpPr>
        <p:grpSpPr>
          <a:xfrm flipH="1">
            <a:off x="4849333" y="4575025"/>
            <a:ext cx="182798" cy="598473"/>
            <a:chOff x="3638102" y="4583399"/>
            <a:chExt cx="182798" cy="598473"/>
          </a:xfrm>
        </p:grpSpPr>
        <p:sp>
          <p:nvSpPr>
            <p:cNvPr id="1220" name="Google Shape;1220;p29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2" name="Google Shape;1222;p29"/>
          <p:cNvGrpSpPr/>
          <p:nvPr/>
        </p:nvGrpSpPr>
        <p:grpSpPr>
          <a:xfrm flipH="1">
            <a:off x="2260208" y="4744172"/>
            <a:ext cx="182798" cy="598473"/>
            <a:chOff x="3638102" y="4583399"/>
            <a:chExt cx="182798" cy="598473"/>
          </a:xfrm>
        </p:grpSpPr>
        <p:sp>
          <p:nvSpPr>
            <p:cNvPr id="1223" name="Google Shape;1223;p29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5" name="Google Shape;1225;p29"/>
          <p:cNvGrpSpPr/>
          <p:nvPr/>
        </p:nvGrpSpPr>
        <p:grpSpPr>
          <a:xfrm flipH="1">
            <a:off x="344327" y="2403746"/>
            <a:ext cx="444700" cy="714806"/>
            <a:chOff x="8348444" y="2302425"/>
            <a:chExt cx="444700" cy="714806"/>
          </a:xfrm>
        </p:grpSpPr>
        <p:sp>
          <p:nvSpPr>
            <p:cNvPr id="1226" name="Google Shape;1226;p29"/>
            <p:cNvSpPr/>
            <p:nvPr/>
          </p:nvSpPr>
          <p:spPr>
            <a:xfrm>
              <a:off x="8348444" y="2302425"/>
              <a:ext cx="368261" cy="714806"/>
            </a:xfrm>
            <a:custGeom>
              <a:rect b="b" l="l" r="r" t="t"/>
              <a:pathLst>
                <a:path extrusionOk="0" h="18236" w="9395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8652425" y="2518678"/>
              <a:ext cx="140719" cy="38257"/>
            </a:xfrm>
            <a:custGeom>
              <a:rect b="b" l="l" r="r" t="t"/>
              <a:pathLst>
                <a:path extrusionOk="0" h="976" w="359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8652425" y="2645482"/>
              <a:ext cx="140719" cy="38257"/>
            </a:xfrm>
            <a:custGeom>
              <a:rect b="b" l="l" r="r" t="t"/>
              <a:pathLst>
                <a:path extrusionOk="0" h="976" w="359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8652425" y="2772286"/>
              <a:ext cx="140719" cy="37394"/>
            </a:xfrm>
            <a:custGeom>
              <a:rect b="b" l="l" r="r" t="t"/>
              <a:pathLst>
                <a:path extrusionOk="0" h="954" w="359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8652425" y="2899090"/>
              <a:ext cx="140719" cy="37355"/>
            </a:xfrm>
            <a:custGeom>
              <a:rect b="b" l="l" r="r" t="t"/>
              <a:pathLst>
                <a:path extrusionOk="0" h="953" w="359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1" name="Google Shape;1231;p29"/>
          <p:cNvGrpSpPr/>
          <p:nvPr/>
        </p:nvGrpSpPr>
        <p:grpSpPr>
          <a:xfrm flipH="1">
            <a:off x="-44137" y="3682006"/>
            <a:ext cx="399902" cy="651901"/>
            <a:chOff x="8772496" y="3715501"/>
            <a:chExt cx="399902" cy="651901"/>
          </a:xfrm>
        </p:grpSpPr>
        <p:sp>
          <p:nvSpPr>
            <p:cNvPr id="1232" name="Google Shape;1232;p29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4" name="Google Shape;1234;p29"/>
          <p:cNvGrpSpPr/>
          <p:nvPr/>
        </p:nvGrpSpPr>
        <p:grpSpPr>
          <a:xfrm flipH="1" rot="-5400000">
            <a:off x="8961521" y="943364"/>
            <a:ext cx="184279" cy="603321"/>
            <a:chOff x="3638102" y="4583399"/>
            <a:chExt cx="182798" cy="598473"/>
          </a:xfrm>
        </p:grpSpPr>
        <p:sp>
          <p:nvSpPr>
            <p:cNvPr id="1235" name="Google Shape;1235;p29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7" name="Google Shape;1237;p29"/>
          <p:cNvGrpSpPr/>
          <p:nvPr/>
        </p:nvGrpSpPr>
        <p:grpSpPr>
          <a:xfrm flipH="1">
            <a:off x="6385095" y="-101339"/>
            <a:ext cx="3434729" cy="1094377"/>
            <a:chOff x="1035175" y="739350"/>
            <a:chExt cx="2659900" cy="847500"/>
          </a:xfrm>
        </p:grpSpPr>
        <p:sp>
          <p:nvSpPr>
            <p:cNvPr id="1238" name="Google Shape;1238;p29"/>
            <p:cNvSpPr/>
            <p:nvPr/>
          </p:nvSpPr>
          <p:spPr>
            <a:xfrm>
              <a:off x="1092800" y="1117100"/>
              <a:ext cx="2529150" cy="430400"/>
            </a:xfrm>
            <a:custGeom>
              <a:rect b="b" l="l" r="r" t="t"/>
              <a:pathLst>
                <a:path extrusionOk="0" h="17216" w="101166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1035175" y="1417725"/>
              <a:ext cx="83675" cy="76600"/>
            </a:xfrm>
            <a:custGeom>
              <a:rect b="b" l="l" r="r" t="t"/>
              <a:pathLst>
                <a:path extrusionOk="0" h="3064" w="3347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3611400" y="1510225"/>
              <a:ext cx="83675" cy="76625"/>
            </a:xfrm>
            <a:custGeom>
              <a:rect b="b" l="l" r="r" t="t"/>
              <a:pathLst>
                <a:path extrusionOk="0" h="3065" w="3347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1509875" y="739350"/>
              <a:ext cx="638125" cy="396600"/>
            </a:xfrm>
            <a:custGeom>
              <a:rect b="b" l="l" r="r" t="t"/>
              <a:pathLst>
                <a:path extrusionOk="0" h="15864" w="25525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2140225" y="1087600"/>
              <a:ext cx="83675" cy="76050"/>
            </a:xfrm>
            <a:custGeom>
              <a:rect b="b" l="l" r="r" t="t"/>
              <a:pathLst>
                <a:path extrusionOk="0" h="3042" w="3347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3" name="Google Shape;1243;p29"/>
          <p:cNvGrpSpPr/>
          <p:nvPr/>
        </p:nvGrpSpPr>
        <p:grpSpPr>
          <a:xfrm flipH="1">
            <a:off x="57190" y="4142049"/>
            <a:ext cx="1178127" cy="1094369"/>
            <a:chOff x="7825118" y="4065849"/>
            <a:chExt cx="1178127" cy="1094369"/>
          </a:xfrm>
        </p:grpSpPr>
        <p:sp>
          <p:nvSpPr>
            <p:cNvPr id="1244" name="Google Shape;1244;p29"/>
            <p:cNvSpPr/>
            <p:nvPr/>
          </p:nvSpPr>
          <p:spPr>
            <a:xfrm>
              <a:off x="7911327" y="4137684"/>
              <a:ext cx="1091918" cy="1022534"/>
            </a:xfrm>
            <a:custGeom>
              <a:rect b="b" l="l" r="r" t="t"/>
              <a:pathLst>
                <a:path extrusionOk="0" h="28384" w="3031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7825118" y="4065849"/>
              <a:ext cx="172416" cy="171659"/>
            </a:xfrm>
            <a:custGeom>
              <a:rect b="b" l="l" r="r" t="t"/>
              <a:pathLst>
                <a:path extrusionOk="0" h="4765" w="4786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6" name="Google Shape;1246;p29"/>
          <p:cNvGrpSpPr/>
          <p:nvPr/>
        </p:nvGrpSpPr>
        <p:grpSpPr>
          <a:xfrm flipH="1">
            <a:off x="869717" y="4636145"/>
            <a:ext cx="882614" cy="184274"/>
            <a:chOff x="7460504" y="4636145"/>
            <a:chExt cx="882614" cy="184274"/>
          </a:xfrm>
        </p:grpSpPr>
        <p:sp>
          <p:nvSpPr>
            <p:cNvPr id="1247" name="Google Shape;1247;p29"/>
            <p:cNvSpPr/>
            <p:nvPr/>
          </p:nvSpPr>
          <p:spPr>
            <a:xfrm>
              <a:off x="8158777" y="4636145"/>
              <a:ext cx="184341" cy="184274"/>
            </a:xfrm>
            <a:custGeom>
              <a:rect b="b" l="l" r="r" t="t"/>
              <a:pathLst>
                <a:path extrusionOk="0" h="2748" w="2749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7820068" y="4636145"/>
              <a:ext cx="182799" cy="184274"/>
            </a:xfrm>
            <a:custGeom>
              <a:rect b="b" l="l" r="r" t="t"/>
              <a:pathLst>
                <a:path extrusionOk="0" h="2748" w="2726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7460504" y="4636145"/>
              <a:ext cx="184274" cy="184274"/>
            </a:xfrm>
            <a:custGeom>
              <a:rect b="b" l="l" r="r" t="t"/>
              <a:pathLst>
                <a:path extrusionOk="0" h="2748" w="2748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0" name="Google Shape;1250;p29"/>
          <p:cNvGrpSpPr/>
          <p:nvPr/>
        </p:nvGrpSpPr>
        <p:grpSpPr>
          <a:xfrm flipH="1">
            <a:off x="-603691" y="663656"/>
            <a:ext cx="1794619" cy="937714"/>
            <a:chOff x="7447476" y="612577"/>
            <a:chExt cx="1794619" cy="937714"/>
          </a:xfrm>
        </p:grpSpPr>
        <p:sp>
          <p:nvSpPr>
            <p:cNvPr id="1251" name="Google Shape;1251;p29"/>
            <p:cNvSpPr/>
            <p:nvPr/>
          </p:nvSpPr>
          <p:spPr>
            <a:xfrm>
              <a:off x="7866602" y="1081065"/>
              <a:ext cx="1375493" cy="469226"/>
            </a:xfrm>
            <a:custGeom>
              <a:rect b="b" l="l" r="r" t="t"/>
              <a:pathLst>
                <a:path extrusionOk="0" h="14535" w="42608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7526149" y="694834"/>
              <a:ext cx="1715944" cy="710280"/>
            </a:xfrm>
            <a:custGeom>
              <a:rect b="b" l="l" r="r" t="t"/>
              <a:pathLst>
                <a:path extrusionOk="0" h="22002" w="53154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7447476" y="612577"/>
              <a:ext cx="98010" cy="98720"/>
            </a:xfrm>
            <a:custGeom>
              <a:rect b="b" l="l" r="r" t="t"/>
              <a:pathLst>
                <a:path extrusionOk="0" h="3058" w="3036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7786509" y="1209098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5" name="Google Shape;1255;p29"/>
          <p:cNvGrpSpPr/>
          <p:nvPr/>
        </p:nvGrpSpPr>
        <p:grpSpPr>
          <a:xfrm flipH="1" rot="10800000">
            <a:off x="6718708" y="-168557"/>
            <a:ext cx="182798" cy="598473"/>
            <a:chOff x="3638102" y="4583399"/>
            <a:chExt cx="182798" cy="598473"/>
          </a:xfrm>
        </p:grpSpPr>
        <p:sp>
          <p:nvSpPr>
            <p:cNvPr id="1256" name="Google Shape;1256;p29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8"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31"/>
          <p:cNvSpPr txBox="1"/>
          <p:nvPr>
            <p:ph type="title"/>
          </p:nvPr>
        </p:nvSpPr>
        <p:spPr>
          <a:xfrm>
            <a:off x="2434950" y="3257488"/>
            <a:ext cx="42741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61" name="Google Shape;1261;p31"/>
          <p:cNvSpPr txBox="1"/>
          <p:nvPr>
            <p:ph idx="1" type="subTitle"/>
          </p:nvPr>
        </p:nvSpPr>
        <p:spPr>
          <a:xfrm>
            <a:off x="2434950" y="1426113"/>
            <a:ext cx="42741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262" name="Google Shape;1262;p31"/>
          <p:cNvGrpSpPr/>
          <p:nvPr/>
        </p:nvGrpSpPr>
        <p:grpSpPr>
          <a:xfrm>
            <a:off x="5525156" y="404806"/>
            <a:ext cx="1180669" cy="249201"/>
            <a:chOff x="3186414" y="611522"/>
            <a:chExt cx="803285" cy="169548"/>
          </a:xfrm>
        </p:grpSpPr>
        <p:sp>
          <p:nvSpPr>
            <p:cNvPr id="1263" name="Google Shape;1263;p31"/>
            <p:cNvSpPr/>
            <p:nvPr/>
          </p:nvSpPr>
          <p:spPr>
            <a:xfrm>
              <a:off x="3186414" y="611522"/>
              <a:ext cx="803285" cy="169548"/>
            </a:xfrm>
            <a:custGeom>
              <a:rect b="b" l="l" r="r" t="t"/>
              <a:pathLst>
                <a:path extrusionOk="0" h="5252" w="24883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31"/>
            <p:cNvSpPr/>
            <p:nvPr/>
          </p:nvSpPr>
          <p:spPr>
            <a:xfrm>
              <a:off x="3537618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31"/>
            <p:cNvSpPr/>
            <p:nvPr/>
          </p:nvSpPr>
          <p:spPr>
            <a:xfrm>
              <a:off x="3456072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31"/>
            <p:cNvSpPr/>
            <p:nvPr/>
          </p:nvSpPr>
          <p:spPr>
            <a:xfrm>
              <a:off x="3374526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31"/>
            <p:cNvSpPr/>
            <p:nvPr/>
          </p:nvSpPr>
          <p:spPr>
            <a:xfrm>
              <a:off x="3511146" y="693069"/>
              <a:ext cx="26504" cy="8619"/>
            </a:xfrm>
            <a:custGeom>
              <a:rect b="b" l="l" r="r" t="t"/>
              <a:pathLst>
                <a:path extrusionOk="0" h="267" w="821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31"/>
            <p:cNvSpPr/>
            <p:nvPr/>
          </p:nvSpPr>
          <p:spPr>
            <a:xfrm>
              <a:off x="3429600" y="693069"/>
              <a:ext cx="26504" cy="8619"/>
            </a:xfrm>
            <a:custGeom>
              <a:rect b="b" l="l" r="r" t="t"/>
              <a:pathLst>
                <a:path extrusionOk="0" h="267" w="821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31"/>
            <p:cNvSpPr/>
            <p:nvPr/>
          </p:nvSpPr>
          <p:spPr>
            <a:xfrm>
              <a:off x="3589819" y="693069"/>
              <a:ext cx="27214" cy="8619"/>
            </a:xfrm>
            <a:custGeom>
              <a:rect b="b" l="l" r="r" t="t"/>
              <a:pathLst>
                <a:path extrusionOk="0" h="267" w="843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0" name="Google Shape;1270;p31"/>
          <p:cNvGrpSpPr/>
          <p:nvPr/>
        </p:nvGrpSpPr>
        <p:grpSpPr>
          <a:xfrm>
            <a:off x="3673140" y="-366944"/>
            <a:ext cx="819137" cy="1183093"/>
            <a:chOff x="4312241" y="155173"/>
            <a:chExt cx="711736" cy="1027883"/>
          </a:xfrm>
        </p:grpSpPr>
        <p:sp>
          <p:nvSpPr>
            <p:cNvPr id="1271" name="Google Shape;1271;p31"/>
            <p:cNvSpPr/>
            <p:nvPr/>
          </p:nvSpPr>
          <p:spPr>
            <a:xfrm>
              <a:off x="4714225" y="243176"/>
              <a:ext cx="251803" cy="689522"/>
            </a:xfrm>
            <a:custGeom>
              <a:rect b="b" l="l" r="r" t="t"/>
              <a:pathLst>
                <a:path extrusionOk="0" h="21359" w="780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31"/>
            <p:cNvSpPr/>
            <p:nvPr/>
          </p:nvSpPr>
          <p:spPr>
            <a:xfrm>
              <a:off x="4948113" y="190942"/>
              <a:ext cx="75864" cy="75154"/>
            </a:xfrm>
            <a:custGeom>
              <a:rect b="b" l="l" r="r" t="t"/>
              <a:pathLst>
                <a:path extrusionOk="0" h="2328" w="235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31"/>
            <p:cNvSpPr/>
            <p:nvPr/>
          </p:nvSpPr>
          <p:spPr>
            <a:xfrm>
              <a:off x="4680619" y="926957"/>
              <a:ext cx="75832" cy="75864"/>
            </a:xfrm>
            <a:custGeom>
              <a:rect b="b" l="l" r="r" t="t"/>
              <a:pathLst>
                <a:path extrusionOk="0" h="2350" w="2349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31"/>
            <p:cNvSpPr/>
            <p:nvPr/>
          </p:nvSpPr>
          <p:spPr>
            <a:xfrm>
              <a:off x="4521110" y="221708"/>
              <a:ext cx="252514" cy="803996"/>
            </a:xfrm>
            <a:custGeom>
              <a:rect b="b" l="l" r="r" t="t"/>
              <a:pathLst>
                <a:path extrusionOk="0" h="24905" w="7822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31"/>
            <p:cNvSpPr/>
            <p:nvPr/>
          </p:nvSpPr>
          <p:spPr>
            <a:xfrm>
              <a:off x="4754998" y="169507"/>
              <a:ext cx="75864" cy="75121"/>
            </a:xfrm>
            <a:custGeom>
              <a:rect b="b" l="l" r="r" t="t"/>
              <a:pathLst>
                <a:path extrusionOk="0" h="2327" w="235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31"/>
            <p:cNvSpPr/>
            <p:nvPr/>
          </p:nvSpPr>
          <p:spPr>
            <a:xfrm>
              <a:off x="4488214" y="1019932"/>
              <a:ext cx="75121" cy="75864"/>
            </a:xfrm>
            <a:custGeom>
              <a:rect b="b" l="l" r="r" t="t"/>
              <a:pathLst>
                <a:path extrusionOk="0" h="2350" w="2327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31"/>
            <p:cNvSpPr/>
            <p:nvPr/>
          </p:nvSpPr>
          <p:spPr>
            <a:xfrm>
              <a:off x="4343006" y="208117"/>
              <a:ext cx="251804" cy="906977"/>
            </a:xfrm>
            <a:custGeom>
              <a:rect b="b" l="l" r="r" t="t"/>
              <a:pathLst>
                <a:path extrusionOk="0" h="28095" w="780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31"/>
            <p:cNvSpPr/>
            <p:nvPr/>
          </p:nvSpPr>
          <p:spPr>
            <a:xfrm>
              <a:off x="4576894" y="155173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31"/>
            <p:cNvSpPr/>
            <p:nvPr/>
          </p:nvSpPr>
          <p:spPr>
            <a:xfrm>
              <a:off x="4312241" y="1107192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0" name="Google Shape;1280;p31"/>
          <p:cNvGrpSpPr/>
          <p:nvPr/>
        </p:nvGrpSpPr>
        <p:grpSpPr>
          <a:xfrm>
            <a:off x="8228962" y="1614260"/>
            <a:ext cx="399883" cy="381256"/>
            <a:chOff x="6113337" y="393160"/>
            <a:chExt cx="399883" cy="381256"/>
          </a:xfrm>
        </p:grpSpPr>
        <p:sp>
          <p:nvSpPr>
            <p:cNvPr id="1281" name="Google Shape;1281;p31"/>
            <p:cNvSpPr/>
            <p:nvPr/>
          </p:nvSpPr>
          <p:spPr>
            <a:xfrm>
              <a:off x="6113337" y="393160"/>
              <a:ext cx="399883" cy="381256"/>
            </a:xfrm>
            <a:custGeom>
              <a:rect b="b" l="l" r="r" t="t"/>
              <a:pathLst>
                <a:path extrusionOk="0" h="11810" w="12387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31"/>
            <p:cNvSpPr/>
            <p:nvPr/>
          </p:nvSpPr>
          <p:spPr>
            <a:xfrm>
              <a:off x="6222775" y="502599"/>
              <a:ext cx="162413" cy="162381"/>
            </a:xfrm>
            <a:custGeom>
              <a:rect b="b" l="l" r="r" t="t"/>
              <a:pathLst>
                <a:path extrusionOk="0" h="5030" w="5031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3" name="Google Shape;1283;p31"/>
          <p:cNvGrpSpPr/>
          <p:nvPr/>
        </p:nvGrpSpPr>
        <p:grpSpPr>
          <a:xfrm>
            <a:off x="8363724" y="112839"/>
            <a:ext cx="878374" cy="275404"/>
            <a:chOff x="8363724" y="112839"/>
            <a:chExt cx="878374" cy="275404"/>
          </a:xfrm>
        </p:grpSpPr>
        <p:grpSp>
          <p:nvGrpSpPr>
            <p:cNvPr id="1284" name="Google Shape;1284;p31"/>
            <p:cNvGrpSpPr/>
            <p:nvPr/>
          </p:nvGrpSpPr>
          <p:grpSpPr>
            <a:xfrm>
              <a:off x="8363724" y="112839"/>
              <a:ext cx="878374" cy="275404"/>
              <a:chOff x="6611124" y="570039"/>
              <a:chExt cx="878374" cy="275404"/>
            </a:xfrm>
          </p:grpSpPr>
          <p:sp>
            <p:nvSpPr>
              <p:cNvPr id="1285" name="Google Shape;1285;p31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rect b="b" l="l" r="r" t="t"/>
                <a:pathLst>
                  <a:path extrusionOk="0" h="6050" w="25215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p31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rect b="b" l="l" r="r" t="t"/>
                <a:pathLst>
                  <a:path extrusionOk="0" h="2792" w="277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87" name="Google Shape;1287;p31"/>
            <p:cNvSpPr/>
            <p:nvPr/>
          </p:nvSpPr>
          <p:spPr>
            <a:xfrm>
              <a:off x="8424512" y="303114"/>
              <a:ext cx="11493" cy="10750"/>
            </a:xfrm>
            <a:custGeom>
              <a:rect b="b" l="l" r="r" t="t"/>
              <a:pathLst>
                <a:path extrusionOk="0" h="333" w="356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8" name="Google Shape;1288;p31"/>
          <p:cNvGrpSpPr/>
          <p:nvPr/>
        </p:nvGrpSpPr>
        <p:grpSpPr>
          <a:xfrm>
            <a:off x="7615712" y="173347"/>
            <a:ext cx="1626382" cy="472696"/>
            <a:chOff x="7615712" y="156599"/>
            <a:chExt cx="1626382" cy="472696"/>
          </a:xfrm>
        </p:grpSpPr>
        <p:sp>
          <p:nvSpPr>
            <p:cNvPr id="1289" name="Google Shape;1289;p31"/>
            <p:cNvSpPr/>
            <p:nvPr/>
          </p:nvSpPr>
          <p:spPr>
            <a:xfrm>
              <a:off x="7677781" y="212980"/>
              <a:ext cx="1564313" cy="416315"/>
            </a:xfrm>
            <a:custGeom>
              <a:rect b="b" l="l" r="r" t="t"/>
              <a:pathLst>
                <a:path extrusionOk="0" h="12896" w="48457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31"/>
            <p:cNvSpPr/>
            <p:nvPr/>
          </p:nvSpPr>
          <p:spPr>
            <a:xfrm>
              <a:off x="7615712" y="156599"/>
              <a:ext cx="98010" cy="98720"/>
            </a:xfrm>
            <a:custGeom>
              <a:rect b="b" l="l" r="r" t="t"/>
              <a:pathLst>
                <a:path extrusionOk="0" h="3058" w="3036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1" name="Google Shape;1291;p31"/>
          <p:cNvGrpSpPr/>
          <p:nvPr/>
        </p:nvGrpSpPr>
        <p:grpSpPr>
          <a:xfrm>
            <a:off x="6527746" y="4585733"/>
            <a:ext cx="878358" cy="184270"/>
            <a:chOff x="919039" y="1581426"/>
            <a:chExt cx="600135" cy="125902"/>
          </a:xfrm>
        </p:grpSpPr>
        <p:sp>
          <p:nvSpPr>
            <p:cNvPr id="1292" name="Google Shape;1292;p31"/>
            <p:cNvSpPr/>
            <p:nvPr/>
          </p:nvSpPr>
          <p:spPr>
            <a:xfrm>
              <a:off x="1393982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31"/>
            <p:cNvSpPr/>
            <p:nvPr/>
          </p:nvSpPr>
          <p:spPr>
            <a:xfrm>
              <a:off x="1156511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31"/>
            <p:cNvSpPr/>
            <p:nvPr/>
          </p:nvSpPr>
          <p:spPr>
            <a:xfrm>
              <a:off x="919039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31"/>
            <p:cNvSpPr/>
            <p:nvPr/>
          </p:nvSpPr>
          <p:spPr>
            <a:xfrm>
              <a:off x="951225" y="1640084"/>
              <a:ext cx="505705" cy="8619"/>
            </a:xfrm>
            <a:custGeom>
              <a:rect b="b" l="l" r="r" t="t"/>
              <a:pathLst>
                <a:path extrusionOk="0" h="267" w="15665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6" name="Google Shape;1296;p31"/>
          <p:cNvGrpSpPr/>
          <p:nvPr/>
        </p:nvGrpSpPr>
        <p:grpSpPr>
          <a:xfrm flipH="1">
            <a:off x="8188761" y="3170890"/>
            <a:ext cx="1591472" cy="841159"/>
            <a:chOff x="661553" y="1919040"/>
            <a:chExt cx="1591472" cy="841159"/>
          </a:xfrm>
        </p:grpSpPr>
        <p:sp>
          <p:nvSpPr>
            <p:cNvPr id="1297" name="Google Shape;1297;p31"/>
            <p:cNvSpPr/>
            <p:nvPr/>
          </p:nvSpPr>
          <p:spPr>
            <a:xfrm>
              <a:off x="661553" y="2267371"/>
              <a:ext cx="1400512" cy="411311"/>
            </a:xfrm>
            <a:custGeom>
              <a:rect b="b" l="l" r="r" t="t"/>
              <a:pathLst>
                <a:path extrusionOk="0" h="12741" w="43383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31"/>
            <p:cNvSpPr/>
            <p:nvPr/>
          </p:nvSpPr>
          <p:spPr>
            <a:xfrm>
              <a:off x="661553" y="2117869"/>
              <a:ext cx="1493485" cy="209610"/>
            </a:xfrm>
            <a:custGeom>
              <a:rect b="b" l="l" r="r" t="t"/>
              <a:pathLst>
                <a:path extrusionOk="0" h="6493" w="46263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31"/>
            <p:cNvSpPr/>
            <p:nvPr/>
          </p:nvSpPr>
          <p:spPr>
            <a:xfrm>
              <a:off x="2043446" y="2661479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31"/>
            <p:cNvSpPr/>
            <p:nvPr/>
          </p:nvSpPr>
          <p:spPr>
            <a:xfrm>
              <a:off x="2155015" y="2072802"/>
              <a:ext cx="98010" cy="98752"/>
            </a:xfrm>
            <a:custGeom>
              <a:rect b="b" l="l" r="r" t="t"/>
              <a:pathLst>
                <a:path extrusionOk="0" h="3059" w="3036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31"/>
            <p:cNvSpPr/>
            <p:nvPr/>
          </p:nvSpPr>
          <p:spPr>
            <a:xfrm>
              <a:off x="2155015" y="2117869"/>
              <a:ext cx="4326" cy="8619"/>
            </a:xfrm>
            <a:custGeom>
              <a:rect b="b" l="l" r="r" t="t"/>
              <a:pathLst>
                <a:path extrusionOk="0" h="267" w="134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31"/>
            <p:cNvSpPr/>
            <p:nvPr/>
          </p:nvSpPr>
          <p:spPr>
            <a:xfrm>
              <a:off x="1779502" y="1951936"/>
              <a:ext cx="3616" cy="8619"/>
            </a:xfrm>
            <a:custGeom>
              <a:rect b="b" l="l" r="r" t="t"/>
              <a:pathLst>
                <a:path extrusionOk="0" h="267" w="112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31"/>
            <p:cNvSpPr/>
            <p:nvPr/>
          </p:nvSpPr>
          <p:spPr>
            <a:xfrm>
              <a:off x="951936" y="1951936"/>
              <a:ext cx="821138" cy="187432"/>
            </a:xfrm>
            <a:custGeom>
              <a:rect b="b" l="l" r="r" t="t"/>
              <a:pathLst>
                <a:path extrusionOk="0" h="5806" w="25436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31"/>
            <p:cNvSpPr/>
            <p:nvPr/>
          </p:nvSpPr>
          <p:spPr>
            <a:xfrm>
              <a:off x="851795" y="2077096"/>
              <a:ext cx="98752" cy="98752"/>
            </a:xfrm>
            <a:custGeom>
              <a:rect b="b" l="l" r="r" t="t"/>
              <a:pathLst>
                <a:path extrusionOk="0" h="3059" w="3059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31"/>
            <p:cNvSpPr/>
            <p:nvPr/>
          </p:nvSpPr>
          <p:spPr>
            <a:xfrm>
              <a:off x="1770205" y="1919040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31"/>
            <p:cNvSpPr/>
            <p:nvPr/>
          </p:nvSpPr>
          <p:spPr>
            <a:xfrm>
              <a:off x="1770915" y="1951936"/>
              <a:ext cx="11460" cy="8619"/>
            </a:xfrm>
            <a:custGeom>
              <a:rect b="b" l="l" r="r" t="t"/>
              <a:pathLst>
                <a:path extrusionOk="0" h="267" w="355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7" name="Google Shape;1307;p31"/>
          <p:cNvGrpSpPr/>
          <p:nvPr/>
        </p:nvGrpSpPr>
        <p:grpSpPr>
          <a:xfrm>
            <a:off x="4485503" y="4591772"/>
            <a:ext cx="182798" cy="598473"/>
            <a:chOff x="3638102" y="4583399"/>
            <a:chExt cx="182798" cy="598473"/>
          </a:xfrm>
        </p:grpSpPr>
        <p:sp>
          <p:nvSpPr>
            <p:cNvPr id="1308" name="Google Shape;1308;p31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31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0" name="Google Shape;1310;p31"/>
          <p:cNvGrpSpPr/>
          <p:nvPr/>
        </p:nvGrpSpPr>
        <p:grpSpPr>
          <a:xfrm>
            <a:off x="5431416" y="4744172"/>
            <a:ext cx="182798" cy="598473"/>
            <a:chOff x="3638102" y="4583399"/>
            <a:chExt cx="182798" cy="598473"/>
          </a:xfrm>
        </p:grpSpPr>
        <p:sp>
          <p:nvSpPr>
            <p:cNvPr id="1311" name="Google Shape;1311;p31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31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3" name="Google Shape;1313;p31"/>
          <p:cNvGrpSpPr/>
          <p:nvPr/>
        </p:nvGrpSpPr>
        <p:grpSpPr>
          <a:xfrm rot="5400000">
            <a:off x="-16466" y="1565458"/>
            <a:ext cx="399902" cy="651901"/>
            <a:chOff x="8772496" y="3715501"/>
            <a:chExt cx="399902" cy="651901"/>
          </a:xfrm>
        </p:grpSpPr>
        <p:sp>
          <p:nvSpPr>
            <p:cNvPr id="1314" name="Google Shape;1314;p31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31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6" name="Google Shape;1316;p31"/>
          <p:cNvGrpSpPr/>
          <p:nvPr/>
        </p:nvGrpSpPr>
        <p:grpSpPr>
          <a:xfrm rot="5400000">
            <a:off x="67035" y="943364"/>
            <a:ext cx="184279" cy="603321"/>
            <a:chOff x="3638102" y="4583399"/>
            <a:chExt cx="182798" cy="598473"/>
          </a:xfrm>
        </p:grpSpPr>
        <p:sp>
          <p:nvSpPr>
            <p:cNvPr id="1317" name="Google Shape;1317;p31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31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9" name="Google Shape;1319;p31"/>
          <p:cNvGrpSpPr/>
          <p:nvPr/>
        </p:nvGrpSpPr>
        <p:grpSpPr>
          <a:xfrm>
            <a:off x="-606990" y="-177539"/>
            <a:ext cx="3434729" cy="1094377"/>
            <a:chOff x="1035175" y="739350"/>
            <a:chExt cx="2659900" cy="847500"/>
          </a:xfrm>
        </p:grpSpPr>
        <p:sp>
          <p:nvSpPr>
            <p:cNvPr id="1320" name="Google Shape;1320;p31"/>
            <p:cNvSpPr/>
            <p:nvPr/>
          </p:nvSpPr>
          <p:spPr>
            <a:xfrm>
              <a:off x="1092800" y="1117100"/>
              <a:ext cx="2529150" cy="430400"/>
            </a:xfrm>
            <a:custGeom>
              <a:rect b="b" l="l" r="r" t="t"/>
              <a:pathLst>
                <a:path extrusionOk="0" h="17216" w="101166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31"/>
            <p:cNvSpPr/>
            <p:nvPr/>
          </p:nvSpPr>
          <p:spPr>
            <a:xfrm>
              <a:off x="1035175" y="1417725"/>
              <a:ext cx="83675" cy="76600"/>
            </a:xfrm>
            <a:custGeom>
              <a:rect b="b" l="l" r="r" t="t"/>
              <a:pathLst>
                <a:path extrusionOk="0" h="3064" w="3347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31"/>
            <p:cNvSpPr/>
            <p:nvPr/>
          </p:nvSpPr>
          <p:spPr>
            <a:xfrm>
              <a:off x="3611400" y="1510225"/>
              <a:ext cx="83675" cy="76625"/>
            </a:xfrm>
            <a:custGeom>
              <a:rect b="b" l="l" r="r" t="t"/>
              <a:pathLst>
                <a:path extrusionOk="0" h="3065" w="3347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31"/>
            <p:cNvSpPr/>
            <p:nvPr/>
          </p:nvSpPr>
          <p:spPr>
            <a:xfrm>
              <a:off x="1509875" y="739350"/>
              <a:ext cx="638125" cy="396600"/>
            </a:xfrm>
            <a:custGeom>
              <a:rect b="b" l="l" r="r" t="t"/>
              <a:pathLst>
                <a:path extrusionOk="0" h="15864" w="25525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31"/>
            <p:cNvSpPr/>
            <p:nvPr/>
          </p:nvSpPr>
          <p:spPr>
            <a:xfrm>
              <a:off x="2140225" y="1087600"/>
              <a:ext cx="83675" cy="76050"/>
            </a:xfrm>
            <a:custGeom>
              <a:rect b="b" l="l" r="r" t="t"/>
              <a:pathLst>
                <a:path extrusionOk="0" h="3042" w="3347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5" name="Google Shape;1325;p31"/>
          <p:cNvGrpSpPr/>
          <p:nvPr/>
        </p:nvGrpSpPr>
        <p:grpSpPr>
          <a:xfrm>
            <a:off x="2498075" y="4237847"/>
            <a:ext cx="1178136" cy="679753"/>
            <a:chOff x="2176527" y="4297299"/>
            <a:chExt cx="1178136" cy="679753"/>
          </a:xfrm>
        </p:grpSpPr>
        <p:sp>
          <p:nvSpPr>
            <p:cNvPr id="1326" name="Google Shape;1326;p31"/>
            <p:cNvSpPr/>
            <p:nvPr/>
          </p:nvSpPr>
          <p:spPr>
            <a:xfrm>
              <a:off x="2892971" y="4297299"/>
              <a:ext cx="461692" cy="407329"/>
            </a:xfrm>
            <a:custGeom>
              <a:rect b="b" l="l" r="r" t="t"/>
              <a:pathLst>
                <a:path extrusionOk="0" h="11299" w="12807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2957644" y="4356096"/>
              <a:ext cx="330723" cy="292402"/>
            </a:xfrm>
            <a:custGeom>
              <a:rect b="b" l="l" r="r" t="t"/>
              <a:pathLst>
                <a:path extrusionOk="0" h="8111" w="9174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3054292" y="4436199"/>
              <a:ext cx="138216" cy="130032"/>
            </a:xfrm>
            <a:custGeom>
              <a:rect b="b" l="l" r="r" t="t"/>
              <a:pathLst>
                <a:path extrusionOk="0" h="3607" w="3834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2176527" y="4847200"/>
              <a:ext cx="146976" cy="129852"/>
            </a:xfrm>
            <a:custGeom>
              <a:rect b="b" l="l" r="r" t="t"/>
              <a:pathLst>
                <a:path extrusionOk="0" h="3602" w="4077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2249996" y="4637464"/>
              <a:ext cx="740467" cy="281190"/>
            </a:xfrm>
            <a:custGeom>
              <a:rect b="b" l="l" r="r" t="t"/>
              <a:pathLst>
                <a:path extrusionOk="0" h="7800" w="2054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1" name="Google Shape;1331;p31"/>
          <p:cNvGrpSpPr/>
          <p:nvPr/>
        </p:nvGrpSpPr>
        <p:grpSpPr>
          <a:xfrm flipH="1">
            <a:off x="-106045" y="3837249"/>
            <a:ext cx="1178127" cy="1094369"/>
            <a:chOff x="7825118" y="4065849"/>
            <a:chExt cx="1178127" cy="1094369"/>
          </a:xfrm>
        </p:grpSpPr>
        <p:sp>
          <p:nvSpPr>
            <p:cNvPr id="1332" name="Google Shape;1332;p31"/>
            <p:cNvSpPr/>
            <p:nvPr/>
          </p:nvSpPr>
          <p:spPr>
            <a:xfrm>
              <a:off x="7911327" y="4137684"/>
              <a:ext cx="1091918" cy="1022534"/>
            </a:xfrm>
            <a:custGeom>
              <a:rect b="b" l="l" r="r" t="t"/>
              <a:pathLst>
                <a:path extrusionOk="0" h="28384" w="3031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31"/>
            <p:cNvSpPr/>
            <p:nvPr/>
          </p:nvSpPr>
          <p:spPr>
            <a:xfrm>
              <a:off x="7825118" y="4065849"/>
              <a:ext cx="172416" cy="171659"/>
            </a:xfrm>
            <a:custGeom>
              <a:rect b="b" l="l" r="r" t="t"/>
              <a:pathLst>
                <a:path extrusionOk="0" h="4765" w="4786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4" name="Google Shape;1334;p31"/>
          <p:cNvGrpSpPr/>
          <p:nvPr/>
        </p:nvGrpSpPr>
        <p:grpSpPr>
          <a:xfrm>
            <a:off x="563754" y="4585066"/>
            <a:ext cx="882614" cy="184274"/>
            <a:chOff x="7460504" y="4636145"/>
            <a:chExt cx="882614" cy="184274"/>
          </a:xfrm>
        </p:grpSpPr>
        <p:sp>
          <p:nvSpPr>
            <p:cNvPr id="1335" name="Google Shape;1335;p31"/>
            <p:cNvSpPr/>
            <p:nvPr/>
          </p:nvSpPr>
          <p:spPr>
            <a:xfrm>
              <a:off x="8158777" y="4636145"/>
              <a:ext cx="184341" cy="184274"/>
            </a:xfrm>
            <a:custGeom>
              <a:rect b="b" l="l" r="r" t="t"/>
              <a:pathLst>
                <a:path extrusionOk="0" h="2748" w="2749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7820068" y="4636145"/>
              <a:ext cx="182799" cy="184274"/>
            </a:xfrm>
            <a:custGeom>
              <a:rect b="b" l="l" r="r" t="t"/>
              <a:pathLst>
                <a:path extrusionOk="0" h="2748" w="2726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31"/>
            <p:cNvSpPr/>
            <p:nvPr/>
          </p:nvSpPr>
          <p:spPr>
            <a:xfrm>
              <a:off x="7460504" y="4636145"/>
              <a:ext cx="184274" cy="184274"/>
            </a:xfrm>
            <a:custGeom>
              <a:rect b="b" l="l" r="r" t="t"/>
              <a:pathLst>
                <a:path extrusionOk="0" h="2748" w="2748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8" name="Google Shape;1338;p31"/>
          <p:cNvGrpSpPr/>
          <p:nvPr/>
        </p:nvGrpSpPr>
        <p:grpSpPr>
          <a:xfrm>
            <a:off x="7447476" y="612577"/>
            <a:ext cx="1794619" cy="937714"/>
            <a:chOff x="7447476" y="612577"/>
            <a:chExt cx="1794619" cy="937714"/>
          </a:xfrm>
        </p:grpSpPr>
        <p:sp>
          <p:nvSpPr>
            <p:cNvPr id="1339" name="Google Shape;1339;p31"/>
            <p:cNvSpPr/>
            <p:nvPr/>
          </p:nvSpPr>
          <p:spPr>
            <a:xfrm>
              <a:off x="7866602" y="1081065"/>
              <a:ext cx="1375493" cy="469226"/>
            </a:xfrm>
            <a:custGeom>
              <a:rect b="b" l="l" r="r" t="t"/>
              <a:pathLst>
                <a:path extrusionOk="0" h="14535" w="42608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7526149" y="694834"/>
              <a:ext cx="1715944" cy="710280"/>
            </a:xfrm>
            <a:custGeom>
              <a:rect b="b" l="l" r="r" t="t"/>
              <a:pathLst>
                <a:path extrusionOk="0" h="22002" w="53154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7447476" y="612577"/>
              <a:ext cx="98010" cy="98720"/>
            </a:xfrm>
            <a:custGeom>
              <a:rect b="b" l="l" r="r" t="t"/>
              <a:pathLst>
                <a:path extrusionOk="0" h="3058" w="3036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31"/>
            <p:cNvSpPr/>
            <p:nvPr/>
          </p:nvSpPr>
          <p:spPr>
            <a:xfrm>
              <a:off x="7786509" y="1209098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3" name="Google Shape;1343;p31"/>
          <p:cNvGrpSpPr/>
          <p:nvPr/>
        </p:nvGrpSpPr>
        <p:grpSpPr>
          <a:xfrm flipH="1" rot="10800000">
            <a:off x="8423999" y="4547875"/>
            <a:ext cx="878374" cy="275404"/>
            <a:chOff x="8363724" y="112839"/>
            <a:chExt cx="878374" cy="275404"/>
          </a:xfrm>
        </p:grpSpPr>
        <p:grpSp>
          <p:nvGrpSpPr>
            <p:cNvPr id="1344" name="Google Shape;1344;p31"/>
            <p:cNvGrpSpPr/>
            <p:nvPr/>
          </p:nvGrpSpPr>
          <p:grpSpPr>
            <a:xfrm>
              <a:off x="8363724" y="112839"/>
              <a:ext cx="878374" cy="275404"/>
              <a:chOff x="6611124" y="570039"/>
              <a:chExt cx="878374" cy="275404"/>
            </a:xfrm>
          </p:grpSpPr>
          <p:sp>
            <p:nvSpPr>
              <p:cNvPr id="1345" name="Google Shape;1345;p31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rect b="b" l="l" r="r" t="t"/>
                <a:pathLst>
                  <a:path extrusionOk="0" h="6050" w="25215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rect b="b" l="l" r="r" t="t"/>
                <a:pathLst>
                  <a:path extrusionOk="0" h="2792" w="277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47" name="Google Shape;1347;p31"/>
            <p:cNvSpPr/>
            <p:nvPr/>
          </p:nvSpPr>
          <p:spPr>
            <a:xfrm>
              <a:off x="8424512" y="303114"/>
              <a:ext cx="11493" cy="10750"/>
            </a:xfrm>
            <a:custGeom>
              <a:rect b="b" l="l" r="r" t="t"/>
              <a:pathLst>
                <a:path extrusionOk="0" h="333" w="356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2" type="title"/>
          </p:nvPr>
        </p:nvSpPr>
        <p:spPr>
          <a:xfrm>
            <a:off x="1771796" y="1405263"/>
            <a:ext cx="25554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771789" y="1691349"/>
            <a:ext cx="255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3" type="title"/>
          </p:nvPr>
        </p:nvSpPr>
        <p:spPr>
          <a:xfrm>
            <a:off x="984283" y="1411072"/>
            <a:ext cx="617400" cy="498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9" name="Google Shape;89;p14"/>
          <p:cNvSpPr txBox="1"/>
          <p:nvPr>
            <p:ph idx="4" type="title"/>
          </p:nvPr>
        </p:nvSpPr>
        <p:spPr>
          <a:xfrm>
            <a:off x="5604317" y="1405263"/>
            <a:ext cx="25554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4"/>
          <p:cNvSpPr txBox="1"/>
          <p:nvPr>
            <p:ph idx="5" type="subTitle"/>
          </p:nvPr>
        </p:nvSpPr>
        <p:spPr>
          <a:xfrm>
            <a:off x="5604315" y="1691349"/>
            <a:ext cx="255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6" type="title"/>
          </p:nvPr>
        </p:nvSpPr>
        <p:spPr>
          <a:xfrm>
            <a:off x="4816808" y="1411072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" name="Google Shape;92;p14"/>
          <p:cNvSpPr txBox="1"/>
          <p:nvPr>
            <p:ph idx="7" type="title"/>
          </p:nvPr>
        </p:nvSpPr>
        <p:spPr>
          <a:xfrm>
            <a:off x="1771796" y="2529090"/>
            <a:ext cx="25554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3" name="Google Shape;93;p14"/>
          <p:cNvSpPr txBox="1"/>
          <p:nvPr>
            <p:ph idx="8" type="subTitle"/>
          </p:nvPr>
        </p:nvSpPr>
        <p:spPr>
          <a:xfrm>
            <a:off x="1771789" y="2809240"/>
            <a:ext cx="255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9" type="title"/>
          </p:nvPr>
        </p:nvSpPr>
        <p:spPr>
          <a:xfrm>
            <a:off x="984283" y="2529251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5" name="Google Shape;95;p14"/>
          <p:cNvSpPr txBox="1"/>
          <p:nvPr>
            <p:ph idx="13" type="title"/>
          </p:nvPr>
        </p:nvSpPr>
        <p:spPr>
          <a:xfrm>
            <a:off x="5604317" y="2529090"/>
            <a:ext cx="25554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6" name="Google Shape;96;p14"/>
          <p:cNvSpPr txBox="1"/>
          <p:nvPr>
            <p:ph idx="14" type="subTitle"/>
          </p:nvPr>
        </p:nvSpPr>
        <p:spPr>
          <a:xfrm>
            <a:off x="5604315" y="2809239"/>
            <a:ext cx="255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15" type="title"/>
          </p:nvPr>
        </p:nvSpPr>
        <p:spPr>
          <a:xfrm>
            <a:off x="4816808" y="2529251"/>
            <a:ext cx="617400" cy="498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" name="Google Shape;98;p14"/>
          <p:cNvSpPr txBox="1"/>
          <p:nvPr>
            <p:ph idx="16" type="title"/>
          </p:nvPr>
        </p:nvSpPr>
        <p:spPr>
          <a:xfrm>
            <a:off x="1771796" y="3646968"/>
            <a:ext cx="25554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14"/>
          <p:cNvSpPr txBox="1"/>
          <p:nvPr>
            <p:ph idx="17" type="subTitle"/>
          </p:nvPr>
        </p:nvSpPr>
        <p:spPr>
          <a:xfrm>
            <a:off x="1771789" y="3927117"/>
            <a:ext cx="255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8" type="title"/>
          </p:nvPr>
        </p:nvSpPr>
        <p:spPr>
          <a:xfrm>
            <a:off x="984283" y="3647125"/>
            <a:ext cx="617400" cy="498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1" name="Google Shape;101;p14"/>
          <p:cNvSpPr txBox="1"/>
          <p:nvPr>
            <p:ph idx="19" type="title"/>
          </p:nvPr>
        </p:nvSpPr>
        <p:spPr>
          <a:xfrm>
            <a:off x="5604317" y="3646968"/>
            <a:ext cx="25554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14"/>
          <p:cNvSpPr txBox="1"/>
          <p:nvPr>
            <p:ph idx="20" type="subTitle"/>
          </p:nvPr>
        </p:nvSpPr>
        <p:spPr>
          <a:xfrm>
            <a:off x="5604315" y="3927117"/>
            <a:ext cx="255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21" type="title"/>
          </p:nvPr>
        </p:nvSpPr>
        <p:spPr>
          <a:xfrm>
            <a:off x="4816808" y="3647122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04" name="Google Shape;104;p14"/>
          <p:cNvGrpSpPr/>
          <p:nvPr/>
        </p:nvGrpSpPr>
        <p:grpSpPr>
          <a:xfrm flipH="1" rot="10800000">
            <a:off x="-663985" y="4121838"/>
            <a:ext cx="1591472" cy="841159"/>
            <a:chOff x="661553" y="1919040"/>
            <a:chExt cx="1591472" cy="841159"/>
          </a:xfrm>
        </p:grpSpPr>
        <p:sp>
          <p:nvSpPr>
            <p:cNvPr id="105" name="Google Shape;105;p14"/>
            <p:cNvSpPr/>
            <p:nvPr/>
          </p:nvSpPr>
          <p:spPr>
            <a:xfrm>
              <a:off x="661553" y="2267371"/>
              <a:ext cx="1400512" cy="411311"/>
            </a:xfrm>
            <a:custGeom>
              <a:rect b="b" l="l" r="r" t="t"/>
              <a:pathLst>
                <a:path extrusionOk="0" h="12741" w="43383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661553" y="2117869"/>
              <a:ext cx="1493485" cy="209610"/>
            </a:xfrm>
            <a:custGeom>
              <a:rect b="b" l="l" r="r" t="t"/>
              <a:pathLst>
                <a:path extrusionOk="0" h="6493" w="46263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2043446" y="2661479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2155015" y="2072802"/>
              <a:ext cx="98010" cy="98752"/>
            </a:xfrm>
            <a:custGeom>
              <a:rect b="b" l="l" r="r" t="t"/>
              <a:pathLst>
                <a:path extrusionOk="0" h="3059" w="3036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2155015" y="2117869"/>
              <a:ext cx="4326" cy="8619"/>
            </a:xfrm>
            <a:custGeom>
              <a:rect b="b" l="l" r="r" t="t"/>
              <a:pathLst>
                <a:path extrusionOk="0" h="267" w="134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1779502" y="1951936"/>
              <a:ext cx="3616" cy="8619"/>
            </a:xfrm>
            <a:custGeom>
              <a:rect b="b" l="l" r="r" t="t"/>
              <a:pathLst>
                <a:path extrusionOk="0" h="267" w="112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951936" y="1951936"/>
              <a:ext cx="821138" cy="187432"/>
            </a:xfrm>
            <a:custGeom>
              <a:rect b="b" l="l" r="r" t="t"/>
              <a:pathLst>
                <a:path extrusionOk="0" h="5806" w="25436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851795" y="2077096"/>
              <a:ext cx="98752" cy="98752"/>
            </a:xfrm>
            <a:custGeom>
              <a:rect b="b" l="l" r="r" t="t"/>
              <a:pathLst>
                <a:path extrusionOk="0" h="3059" w="3059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1770205" y="1919040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1770915" y="1951936"/>
              <a:ext cx="11460" cy="8619"/>
            </a:xfrm>
            <a:custGeom>
              <a:rect b="b" l="l" r="r" t="t"/>
              <a:pathLst>
                <a:path extrusionOk="0" h="267" w="355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4"/>
          <p:cNvGrpSpPr/>
          <p:nvPr/>
        </p:nvGrpSpPr>
        <p:grpSpPr>
          <a:xfrm>
            <a:off x="235899" y="3037274"/>
            <a:ext cx="399883" cy="381256"/>
            <a:chOff x="7268887" y="1278648"/>
            <a:chExt cx="399883" cy="381256"/>
          </a:xfrm>
        </p:grpSpPr>
        <p:sp>
          <p:nvSpPr>
            <p:cNvPr id="116" name="Google Shape;116;p14"/>
            <p:cNvSpPr/>
            <p:nvPr/>
          </p:nvSpPr>
          <p:spPr>
            <a:xfrm>
              <a:off x="7268887" y="1278648"/>
              <a:ext cx="399883" cy="381256"/>
            </a:xfrm>
            <a:custGeom>
              <a:rect b="b" l="l" r="r" t="t"/>
              <a:pathLst>
                <a:path extrusionOk="0" h="11810" w="12387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7378325" y="1388086"/>
              <a:ext cx="162413" cy="162381"/>
            </a:xfrm>
            <a:custGeom>
              <a:rect b="b" l="l" r="r" t="t"/>
              <a:pathLst>
                <a:path extrusionOk="0" h="5030" w="5031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14"/>
          <p:cNvGrpSpPr/>
          <p:nvPr/>
        </p:nvGrpSpPr>
        <p:grpSpPr>
          <a:xfrm flipH="1" rot="-5400000">
            <a:off x="7988397" y="401520"/>
            <a:ext cx="1468333" cy="494947"/>
            <a:chOff x="-21957" y="3648039"/>
            <a:chExt cx="1468333" cy="494947"/>
          </a:xfrm>
        </p:grpSpPr>
        <p:sp>
          <p:nvSpPr>
            <p:cNvPr id="119" name="Google Shape;119;p14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-21957" y="3648039"/>
              <a:ext cx="1150161" cy="332607"/>
            </a:xfrm>
            <a:custGeom>
              <a:rect b="b" l="l" r="r" t="t"/>
              <a:pathLst>
                <a:path extrusionOk="0" h="10303" w="35628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1198819" y="3895801"/>
              <a:ext cx="162413" cy="161671"/>
            </a:xfrm>
            <a:custGeom>
              <a:rect b="b" l="l" r="r" t="t"/>
              <a:pathLst>
                <a:path extrusionOk="0" h="5008" w="5031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14"/>
          <p:cNvGrpSpPr/>
          <p:nvPr/>
        </p:nvGrpSpPr>
        <p:grpSpPr>
          <a:xfrm>
            <a:off x="7629026" y="4335800"/>
            <a:ext cx="1239038" cy="568423"/>
            <a:chOff x="208301" y="226025"/>
            <a:chExt cx="1239038" cy="568423"/>
          </a:xfrm>
        </p:grpSpPr>
        <p:sp>
          <p:nvSpPr>
            <p:cNvPr id="123" name="Google Shape;123;p14"/>
            <p:cNvSpPr/>
            <p:nvPr/>
          </p:nvSpPr>
          <p:spPr>
            <a:xfrm>
              <a:off x="332791" y="266933"/>
              <a:ext cx="1007840" cy="482141"/>
            </a:xfrm>
            <a:custGeom>
              <a:rect b="b" l="l" r="r" t="t"/>
              <a:pathLst>
                <a:path extrusionOk="0" h="12010" w="25105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208301" y="671644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1324576" y="226025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14"/>
          <p:cNvGrpSpPr/>
          <p:nvPr/>
        </p:nvGrpSpPr>
        <p:grpSpPr>
          <a:xfrm>
            <a:off x="4132928" y="4736693"/>
            <a:ext cx="878358" cy="184270"/>
            <a:chOff x="919039" y="1581426"/>
            <a:chExt cx="600135" cy="125902"/>
          </a:xfrm>
        </p:grpSpPr>
        <p:sp>
          <p:nvSpPr>
            <p:cNvPr id="127" name="Google Shape;127;p14"/>
            <p:cNvSpPr/>
            <p:nvPr/>
          </p:nvSpPr>
          <p:spPr>
            <a:xfrm>
              <a:off x="1393982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1156511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919039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951225" y="1640084"/>
              <a:ext cx="505705" cy="8619"/>
            </a:xfrm>
            <a:custGeom>
              <a:rect b="b" l="l" r="r" t="t"/>
              <a:pathLst>
                <a:path extrusionOk="0" h="267" w="15665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p14"/>
          <p:cNvGrpSpPr/>
          <p:nvPr/>
        </p:nvGrpSpPr>
        <p:grpSpPr>
          <a:xfrm>
            <a:off x="6040478" y="4608520"/>
            <a:ext cx="182798" cy="598473"/>
            <a:chOff x="3638102" y="4583399"/>
            <a:chExt cx="182798" cy="598473"/>
          </a:xfrm>
        </p:grpSpPr>
        <p:sp>
          <p:nvSpPr>
            <p:cNvPr id="132" name="Google Shape;132;p14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14"/>
          <p:cNvGrpSpPr/>
          <p:nvPr/>
        </p:nvGrpSpPr>
        <p:grpSpPr>
          <a:xfrm>
            <a:off x="2409497" y="4753383"/>
            <a:ext cx="507036" cy="690583"/>
            <a:chOff x="2409497" y="4753383"/>
            <a:chExt cx="507036" cy="690583"/>
          </a:xfrm>
        </p:grpSpPr>
        <p:grpSp>
          <p:nvGrpSpPr>
            <p:cNvPr id="135" name="Google Shape;135;p14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136" name="Google Shape;136;p1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" name="Google Shape;138;p14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139" name="Google Shape;139;p1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1" name="Google Shape;141;p14"/>
          <p:cNvGrpSpPr/>
          <p:nvPr/>
        </p:nvGrpSpPr>
        <p:grpSpPr>
          <a:xfrm flipH="1">
            <a:off x="8474491" y="2262082"/>
            <a:ext cx="889837" cy="986392"/>
            <a:chOff x="-138609" y="2210165"/>
            <a:chExt cx="889837" cy="986392"/>
          </a:xfrm>
        </p:grpSpPr>
        <p:grpSp>
          <p:nvGrpSpPr>
            <p:cNvPr id="142" name="Google Shape;142;p14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43" name="Google Shape;143;p14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rect b="b" l="l" r="r" t="t"/>
                <a:pathLst>
                  <a:path extrusionOk="0" h="9284" w="17837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rect b="b" l="l" r="r" t="t"/>
                <a:pathLst>
                  <a:path extrusionOk="0" h="14690" w="24528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rect b="b" l="l" r="r" t="t"/>
                <a:pathLst>
                  <a:path extrusionOk="0" h="3058" w="3037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7" name="Google Shape;147;p14"/>
            <p:cNvSpPr/>
            <p:nvPr/>
          </p:nvSpPr>
          <p:spPr>
            <a:xfrm flipH="1">
              <a:off x="652475" y="2210165"/>
              <a:ext cx="98752" cy="98010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rect b="b" l="l" r="r" t="t"/>
              <a:pathLst>
                <a:path extrusionOk="0" h="14690" w="24528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14"/>
          <p:cNvGrpSpPr/>
          <p:nvPr/>
        </p:nvGrpSpPr>
        <p:grpSpPr>
          <a:xfrm flipH="1">
            <a:off x="-43091" y="212803"/>
            <a:ext cx="399902" cy="651901"/>
            <a:chOff x="8772496" y="3715501"/>
            <a:chExt cx="399902" cy="651901"/>
          </a:xfrm>
        </p:grpSpPr>
        <p:sp>
          <p:nvSpPr>
            <p:cNvPr id="150" name="Google Shape;150;p14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p14"/>
          <p:cNvGrpSpPr/>
          <p:nvPr/>
        </p:nvGrpSpPr>
        <p:grpSpPr>
          <a:xfrm>
            <a:off x="7397901" y="-237881"/>
            <a:ext cx="1239038" cy="568423"/>
            <a:chOff x="208301" y="226025"/>
            <a:chExt cx="1239038" cy="568423"/>
          </a:xfrm>
        </p:grpSpPr>
        <p:sp>
          <p:nvSpPr>
            <p:cNvPr id="153" name="Google Shape;153;p14"/>
            <p:cNvSpPr/>
            <p:nvPr/>
          </p:nvSpPr>
          <p:spPr>
            <a:xfrm>
              <a:off x="332791" y="266933"/>
              <a:ext cx="1007840" cy="482141"/>
            </a:xfrm>
            <a:custGeom>
              <a:rect b="b" l="l" r="r" t="t"/>
              <a:pathLst>
                <a:path extrusionOk="0" h="12010" w="25105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208301" y="671644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1324576" y="226025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14"/>
          <p:cNvGrpSpPr/>
          <p:nvPr/>
        </p:nvGrpSpPr>
        <p:grpSpPr>
          <a:xfrm rot="10800000">
            <a:off x="238332" y="-746828"/>
            <a:ext cx="1178127" cy="1094369"/>
            <a:chOff x="7825118" y="4065849"/>
            <a:chExt cx="1178127" cy="1094369"/>
          </a:xfrm>
        </p:grpSpPr>
        <p:sp>
          <p:nvSpPr>
            <p:cNvPr id="157" name="Google Shape;157;p14"/>
            <p:cNvSpPr/>
            <p:nvPr/>
          </p:nvSpPr>
          <p:spPr>
            <a:xfrm>
              <a:off x="7911327" y="4137684"/>
              <a:ext cx="1091918" cy="1022534"/>
            </a:xfrm>
            <a:custGeom>
              <a:rect b="b" l="l" r="r" t="t"/>
              <a:pathLst>
                <a:path extrusionOk="0" h="28384" w="3031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7825118" y="4065849"/>
              <a:ext cx="172416" cy="171659"/>
            </a:xfrm>
            <a:custGeom>
              <a:rect b="b" l="l" r="r" t="t"/>
              <a:pathLst>
                <a:path extrusionOk="0" h="4765" w="4786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" name="Google Shape;159;p14"/>
          <p:cNvGrpSpPr/>
          <p:nvPr/>
        </p:nvGrpSpPr>
        <p:grpSpPr>
          <a:xfrm rot="10800000">
            <a:off x="3874872" y="-316329"/>
            <a:ext cx="507036" cy="690583"/>
            <a:chOff x="2409497" y="4753383"/>
            <a:chExt cx="507036" cy="690583"/>
          </a:xfrm>
        </p:grpSpPr>
        <p:grpSp>
          <p:nvGrpSpPr>
            <p:cNvPr id="160" name="Google Shape;160;p14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161" name="Google Shape;161;p1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4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164" name="Google Shape;164;p1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6" name="Google Shape;166;p14"/>
          <p:cNvGrpSpPr/>
          <p:nvPr/>
        </p:nvGrpSpPr>
        <p:grpSpPr>
          <a:xfrm>
            <a:off x="-294886" y="1687485"/>
            <a:ext cx="831921" cy="487879"/>
            <a:chOff x="-294886" y="1687485"/>
            <a:chExt cx="831921" cy="487879"/>
          </a:xfrm>
        </p:grpSpPr>
        <p:grpSp>
          <p:nvGrpSpPr>
            <p:cNvPr id="167" name="Google Shape;167;p14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68" name="Google Shape;168;p1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0" name="Google Shape;170;p14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71" name="Google Shape;171;p1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7"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3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0" name="Google Shape;1350;p32"/>
          <p:cNvSpPr txBox="1"/>
          <p:nvPr>
            <p:ph idx="1" type="subTitle"/>
          </p:nvPr>
        </p:nvSpPr>
        <p:spPr>
          <a:xfrm>
            <a:off x="921125" y="3827923"/>
            <a:ext cx="22038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1" name="Google Shape;1351;p32"/>
          <p:cNvSpPr txBox="1"/>
          <p:nvPr>
            <p:ph idx="2" type="title"/>
          </p:nvPr>
        </p:nvSpPr>
        <p:spPr>
          <a:xfrm>
            <a:off x="921125" y="3410429"/>
            <a:ext cx="22038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52" name="Google Shape;1352;p32"/>
          <p:cNvSpPr txBox="1"/>
          <p:nvPr>
            <p:ph idx="3" type="subTitle"/>
          </p:nvPr>
        </p:nvSpPr>
        <p:spPr>
          <a:xfrm>
            <a:off x="3470100" y="3532334"/>
            <a:ext cx="22038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3" name="Google Shape;1353;p32"/>
          <p:cNvSpPr txBox="1"/>
          <p:nvPr>
            <p:ph idx="4" type="title"/>
          </p:nvPr>
        </p:nvSpPr>
        <p:spPr>
          <a:xfrm>
            <a:off x="3470100" y="3114840"/>
            <a:ext cx="22038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54" name="Google Shape;1354;p32"/>
          <p:cNvSpPr txBox="1"/>
          <p:nvPr>
            <p:ph idx="5" type="subTitle"/>
          </p:nvPr>
        </p:nvSpPr>
        <p:spPr>
          <a:xfrm>
            <a:off x="6019075" y="3827923"/>
            <a:ext cx="22038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5" name="Google Shape;1355;p32"/>
          <p:cNvSpPr txBox="1"/>
          <p:nvPr>
            <p:ph idx="6" type="title"/>
          </p:nvPr>
        </p:nvSpPr>
        <p:spPr>
          <a:xfrm>
            <a:off x="6019075" y="3410429"/>
            <a:ext cx="22038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356" name="Google Shape;1356;p32"/>
          <p:cNvGrpSpPr/>
          <p:nvPr/>
        </p:nvGrpSpPr>
        <p:grpSpPr>
          <a:xfrm rot="5400000">
            <a:off x="8621990" y="2472681"/>
            <a:ext cx="819137" cy="1183093"/>
            <a:chOff x="4312241" y="155173"/>
            <a:chExt cx="711736" cy="1027883"/>
          </a:xfrm>
        </p:grpSpPr>
        <p:sp>
          <p:nvSpPr>
            <p:cNvPr id="1357" name="Google Shape;1357;p32"/>
            <p:cNvSpPr/>
            <p:nvPr/>
          </p:nvSpPr>
          <p:spPr>
            <a:xfrm>
              <a:off x="4714225" y="243176"/>
              <a:ext cx="251803" cy="689522"/>
            </a:xfrm>
            <a:custGeom>
              <a:rect b="b" l="l" r="r" t="t"/>
              <a:pathLst>
                <a:path extrusionOk="0" h="21359" w="780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32"/>
            <p:cNvSpPr/>
            <p:nvPr/>
          </p:nvSpPr>
          <p:spPr>
            <a:xfrm>
              <a:off x="4948113" y="190942"/>
              <a:ext cx="75864" cy="75154"/>
            </a:xfrm>
            <a:custGeom>
              <a:rect b="b" l="l" r="r" t="t"/>
              <a:pathLst>
                <a:path extrusionOk="0" h="2328" w="235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32"/>
            <p:cNvSpPr/>
            <p:nvPr/>
          </p:nvSpPr>
          <p:spPr>
            <a:xfrm>
              <a:off x="4680619" y="926957"/>
              <a:ext cx="75832" cy="75864"/>
            </a:xfrm>
            <a:custGeom>
              <a:rect b="b" l="l" r="r" t="t"/>
              <a:pathLst>
                <a:path extrusionOk="0" h="2350" w="2349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32"/>
            <p:cNvSpPr/>
            <p:nvPr/>
          </p:nvSpPr>
          <p:spPr>
            <a:xfrm>
              <a:off x="4521110" y="221708"/>
              <a:ext cx="252514" cy="803996"/>
            </a:xfrm>
            <a:custGeom>
              <a:rect b="b" l="l" r="r" t="t"/>
              <a:pathLst>
                <a:path extrusionOk="0" h="24905" w="7822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32"/>
            <p:cNvSpPr/>
            <p:nvPr/>
          </p:nvSpPr>
          <p:spPr>
            <a:xfrm>
              <a:off x="4754998" y="169507"/>
              <a:ext cx="75864" cy="75121"/>
            </a:xfrm>
            <a:custGeom>
              <a:rect b="b" l="l" r="r" t="t"/>
              <a:pathLst>
                <a:path extrusionOk="0" h="2327" w="235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32"/>
            <p:cNvSpPr/>
            <p:nvPr/>
          </p:nvSpPr>
          <p:spPr>
            <a:xfrm>
              <a:off x="4488214" y="1019932"/>
              <a:ext cx="75121" cy="75864"/>
            </a:xfrm>
            <a:custGeom>
              <a:rect b="b" l="l" r="r" t="t"/>
              <a:pathLst>
                <a:path extrusionOk="0" h="2350" w="2327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32"/>
            <p:cNvSpPr/>
            <p:nvPr/>
          </p:nvSpPr>
          <p:spPr>
            <a:xfrm>
              <a:off x="4343006" y="208117"/>
              <a:ext cx="251804" cy="906977"/>
            </a:xfrm>
            <a:custGeom>
              <a:rect b="b" l="l" r="r" t="t"/>
              <a:pathLst>
                <a:path extrusionOk="0" h="28095" w="780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32"/>
            <p:cNvSpPr/>
            <p:nvPr/>
          </p:nvSpPr>
          <p:spPr>
            <a:xfrm>
              <a:off x="4576894" y="155173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32"/>
            <p:cNvSpPr/>
            <p:nvPr/>
          </p:nvSpPr>
          <p:spPr>
            <a:xfrm>
              <a:off x="4312241" y="1107192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6" name="Google Shape;1366;p32"/>
          <p:cNvGrpSpPr/>
          <p:nvPr/>
        </p:nvGrpSpPr>
        <p:grpSpPr>
          <a:xfrm>
            <a:off x="8363724" y="112839"/>
            <a:ext cx="878374" cy="275404"/>
            <a:chOff x="8363724" y="112839"/>
            <a:chExt cx="878374" cy="275404"/>
          </a:xfrm>
        </p:grpSpPr>
        <p:grpSp>
          <p:nvGrpSpPr>
            <p:cNvPr id="1367" name="Google Shape;1367;p32"/>
            <p:cNvGrpSpPr/>
            <p:nvPr/>
          </p:nvGrpSpPr>
          <p:grpSpPr>
            <a:xfrm>
              <a:off x="8363724" y="112839"/>
              <a:ext cx="878374" cy="275404"/>
              <a:chOff x="6611124" y="570039"/>
              <a:chExt cx="878374" cy="275404"/>
            </a:xfrm>
          </p:grpSpPr>
          <p:sp>
            <p:nvSpPr>
              <p:cNvPr id="1368" name="Google Shape;1368;p32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rect b="b" l="l" r="r" t="t"/>
                <a:pathLst>
                  <a:path extrusionOk="0" h="6050" w="25215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32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rect b="b" l="l" r="r" t="t"/>
                <a:pathLst>
                  <a:path extrusionOk="0" h="2792" w="277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70" name="Google Shape;1370;p32"/>
            <p:cNvSpPr/>
            <p:nvPr/>
          </p:nvSpPr>
          <p:spPr>
            <a:xfrm>
              <a:off x="8424512" y="303114"/>
              <a:ext cx="11493" cy="10750"/>
            </a:xfrm>
            <a:custGeom>
              <a:rect b="b" l="l" r="r" t="t"/>
              <a:pathLst>
                <a:path extrusionOk="0" h="333" w="356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1" name="Google Shape;1371;p32"/>
          <p:cNvGrpSpPr/>
          <p:nvPr/>
        </p:nvGrpSpPr>
        <p:grpSpPr>
          <a:xfrm>
            <a:off x="8606312" y="478147"/>
            <a:ext cx="1626382" cy="472696"/>
            <a:chOff x="7615712" y="156599"/>
            <a:chExt cx="1626382" cy="472696"/>
          </a:xfrm>
        </p:grpSpPr>
        <p:sp>
          <p:nvSpPr>
            <p:cNvPr id="1372" name="Google Shape;1372;p32"/>
            <p:cNvSpPr/>
            <p:nvPr/>
          </p:nvSpPr>
          <p:spPr>
            <a:xfrm>
              <a:off x="7677781" y="212980"/>
              <a:ext cx="1564313" cy="416315"/>
            </a:xfrm>
            <a:custGeom>
              <a:rect b="b" l="l" r="r" t="t"/>
              <a:pathLst>
                <a:path extrusionOk="0" h="12896" w="48457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32"/>
            <p:cNvSpPr/>
            <p:nvPr/>
          </p:nvSpPr>
          <p:spPr>
            <a:xfrm>
              <a:off x="7615712" y="156599"/>
              <a:ext cx="98010" cy="98720"/>
            </a:xfrm>
            <a:custGeom>
              <a:rect b="b" l="l" r="r" t="t"/>
              <a:pathLst>
                <a:path extrusionOk="0" h="3058" w="3036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4" name="Google Shape;1374;p32"/>
          <p:cNvGrpSpPr/>
          <p:nvPr/>
        </p:nvGrpSpPr>
        <p:grpSpPr>
          <a:xfrm>
            <a:off x="6290966" y="178850"/>
            <a:ext cx="878358" cy="184270"/>
            <a:chOff x="919039" y="1581426"/>
            <a:chExt cx="600135" cy="125902"/>
          </a:xfrm>
        </p:grpSpPr>
        <p:sp>
          <p:nvSpPr>
            <p:cNvPr id="1375" name="Google Shape;1375;p32"/>
            <p:cNvSpPr/>
            <p:nvPr/>
          </p:nvSpPr>
          <p:spPr>
            <a:xfrm>
              <a:off x="1393982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32"/>
            <p:cNvSpPr/>
            <p:nvPr/>
          </p:nvSpPr>
          <p:spPr>
            <a:xfrm>
              <a:off x="1156511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32"/>
            <p:cNvSpPr/>
            <p:nvPr/>
          </p:nvSpPr>
          <p:spPr>
            <a:xfrm>
              <a:off x="919039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32"/>
            <p:cNvSpPr/>
            <p:nvPr/>
          </p:nvSpPr>
          <p:spPr>
            <a:xfrm>
              <a:off x="951225" y="1640084"/>
              <a:ext cx="505705" cy="8619"/>
            </a:xfrm>
            <a:custGeom>
              <a:rect b="b" l="l" r="r" t="t"/>
              <a:pathLst>
                <a:path extrusionOk="0" h="267" w="15665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9" name="Google Shape;1379;p32"/>
          <p:cNvGrpSpPr/>
          <p:nvPr/>
        </p:nvGrpSpPr>
        <p:grpSpPr>
          <a:xfrm rot="-5400000">
            <a:off x="2733295" y="4789128"/>
            <a:ext cx="1591472" cy="841159"/>
            <a:chOff x="661553" y="1919040"/>
            <a:chExt cx="1591472" cy="841159"/>
          </a:xfrm>
        </p:grpSpPr>
        <p:sp>
          <p:nvSpPr>
            <p:cNvPr id="1380" name="Google Shape;1380;p32"/>
            <p:cNvSpPr/>
            <p:nvPr/>
          </p:nvSpPr>
          <p:spPr>
            <a:xfrm>
              <a:off x="661553" y="2267371"/>
              <a:ext cx="1400512" cy="411311"/>
            </a:xfrm>
            <a:custGeom>
              <a:rect b="b" l="l" r="r" t="t"/>
              <a:pathLst>
                <a:path extrusionOk="0" h="12741" w="43383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32"/>
            <p:cNvSpPr/>
            <p:nvPr/>
          </p:nvSpPr>
          <p:spPr>
            <a:xfrm>
              <a:off x="661553" y="2117869"/>
              <a:ext cx="1493485" cy="209610"/>
            </a:xfrm>
            <a:custGeom>
              <a:rect b="b" l="l" r="r" t="t"/>
              <a:pathLst>
                <a:path extrusionOk="0" h="6493" w="46263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32"/>
            <p:cNvSpPr/>
            <p:nvPr/>
          </p:nvSpPr>
          <p:spPr>
            <a:xfrm>
              <a:off x="2043446" y="2661479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32"/>
            <p:cNvSpPr/>
            <p:nvPr/>
          </p:nvSpPr>
          <p:spPr>
            <a:xfrm>
              <a:off x="2155015" y="2072802"/>
              <a:ext cx="98010" cy="98752"/>
            </a:xfrm>
            <a:custGeom>
              <a:rect b="b" l="l" r="r" t="t"/>
              <a:pathLst>
                <a:path extrusionOk="0" h="3059" w="3036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32"/>
            <p:cNvSpPr/>
            <p:nvPr/>
          </p:nvSpPr>
          <p:spPr>
            <a:xfrm>
              <a:off x="2155015" y="2117869"/>
              <a:ext cx="4326" cy="8619"/>
            </a:xfrm>
            <a:custGeom>
              <a:rect b="b" l="l" r="r" t="t"/>
              <a:pathLst>
                <a:path extrusionOk="0" h="267" w="134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32"/>
            <p:cNvSpPr/>
            <p:nvPr/>
          </p:nvSpPr>
          <p:spPr>
            <a:xfrm>
              <a:off x="1779502" y="1951936"/>
              <a:ext cx="3616" cy="8619"/>
            </a:xfrm>
            <a:custGeom>
              <a:rect b="b" l="l" r="r" t="t"/>
              <a:pathLst>
                <a:path extrusionOk="0" h="267" w="112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951936" y="1951936"/>
              <a:ext cx="821138" cy="187432"/>
            </a:xfrm>
            <a:custGeom>
              <a:rect b="b" l="l" r="r" t="t"/>
              <a:pathLst>
                <a:path extrusionOk="0" h="5806" w="25436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2"/>
            <p:cNvSpPr/>
            <p:nvPr/>
          </p:nvSpPr>
          <p:spPr>
            <a:xfrm>
              <a:off x="851795" y="2077096"/>
              <a:ext cx="98752" cy="98752"/>
            </a:xfrm>
            <a:custGeom>
              <a:rect b="b" l="l" r="r" t="t"/>
              <a:pathLst>
                <a:path extrusionOk="0" h="3059" w="3059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2"/>
            <p:cNvSpPr/>
            <p:nvPr/>
          </p:nvSpPr>
          <p:spPr>
            <a:xfrm>
              <a:off x="1770205" y="1919040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32"/>
            <p:cNvSpPr/>
            <p:nvPr/>
          </p:nvSpPr>
          <p:spPr>
            <a:xfrm>
              <a:off x="1770915" y="1951936"/>
              <a:ext cx="11460" cy="8619"/>
            </a:xfrm>
            <a:custGeom>
              <a:rect b="b" l="l" r="r" t="t"/>
              <a:pathLst>
                <a:path extrusionOk="0" h="267" w="355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0" name="Google Shape;1390;p32"/>
          <p:cNvGrpSpPr/>
          <p:nvPr/>
        </p:nvGrpSpPr>
        <p:grpSpPr>
          <a:xfrm rot="5400000">
            <a:off x="47169" y="67009"/>
            <a:ext cx="399902" cy="651901"/>
            <a:chOff x="8772496" y="3715501"/>
            <a:chExt cx="399902" cy="651901"/>
          </a:xfrm>
        </p:grpSpPr>
        <p:sp>
          <p:nvSpPr>
            <p:cNvPr id="1391" name="Google Shape;1391;p32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32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3" name="Google Shape;1393;p32"/>
          <p:cNvGrpSpPr/>
          <p:nvPr/>
        </p:nvGrpSpPr>
        <p:grpSpPr>
          <a:xfrm rot="5400000">
            <a:off x="67035" y="943364"/>
            <a:ext cx="184279" cy="603321"/>
            <a:chOff x="3638102" y="4583399"/>
            <a:chExt cx="182798" cy="598473"/>
          </a:xfrm>
        </p:grpSpPr>
        <p:sp>
          <p:nvSpPr>
            <p:cNvPr id="1394" name="Google Shape;1394;p32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32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6" name="Google Shape;1396;p32"/>
          <p:cNvGrpSpPr/>
          <p:nvPr/>
        </p:nvGrpSpPr>
        <p:grpSpPr>
          <a:xfrm>
            <a:off x="8191967" y="4097179"/>
            <a:ext cx="3434730" cy="881687"/>
            <a:chOff x="8191967" y="4055311"/>
            <a:chExt cx="3434730" cy="881687"/>
          </a:xfrm>
        </p:grpSpPr>
        <p:grpSp>
          <p:nvGrpSpPr>
            <p:cNvPr id="1397" name="Google Shape;1397;p32"/>
            <p:cNvGrpSpPr/>
            <p:nvPr/>
          </p:nvGrpSpPr>
          <p:grpSpPr>
            <a:xfrm>
              <a:off x="8191967" y="4330409"/>
              <a:ext cx="3434730" cy="606589"/>
              <a:chOff x="6635310" y="4314499"/>
              <a:chExt cx="3434730" cy="606589"/>
            </a:xfrm>
          </p:grpSpPr>
          <p:sp>
            <p:nvSpPr>
              <p:cNvPr id="1398" name="Google Shape;1398;p32"/>
              <p:cNvSpPr/>
              <p:nvPr/>
            </p:nvSpPr>
            <p:spPr>
              <a:xfrm flipH="1">
                <a:off x="6729737" y="4314499"/>
                <a:ext cx="3265891" cy="555776"/>
              </a:xfrm>
              <a:custGeom>
                <a:rect b="b" l="l" r="r" t="t"/>
                <a:pathLst>
                  <a:path extrusionOk="0" h="17216" w="101166">
                    <a:moveTo>
                      <a:pt x="55613" y="1"/>
                    </a:moveTo>
                    <a:lnTo>
                      <a:pt x="49054" y="6559"/>
                    </a:lnTo>
                    <a:lnTo>
                      <a:pt x="5960" y="6559"/>
                    </a:lnTo>
                    <a:lnTo>
                      <a:pt x="0" y="12497"/>
                    </a:lnTo>
                    <a:lnTo>
                      <a:pt x="200" y="12696"/>
                    </a:lnTo>
                    <a:lnTo>
                      <a:pt x="6071" y="6825"/>
                    </a:lnTo>
                    <a:lnTo>
                      <a:pt x="49165" y="6825"/>
                    </a:lnTo>
                    <a:lnTo>
                      <a:pt x="55723" y="289"/>
                    </a:lnTo>
                    <a:lnTo>
                      <a:pt x="63589" y="289"/>
                    </a:lnTo>
                    <a:lnTo>
                      <a:pt x="80516" y="17216"/>
                    </a:lnTo>
                    <a:lnTo>
                      <a:pt x="101166" y="17216"/>
                    </a:lnTo>
                    <a:lnTo>
                      <a:pt x="101166" y="16928"/>
                    </a:lnTo>
                    <a:lnTo>
                      <a:pt x="80627" y="16928"/>
                    </a:lnTo>
                    <a:lnTo>
                      <a:pt x="63700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9" name="Google Shape;1399;p32"/>
              <p:cNvSpPr/>
              <p:nvPr/>
            </p:nvSpPr>
            <p:spPr>
              <a:xfrm flipH="1">
                <a:off x="9961990" y="4702696"/>
                <a:ext cx="108050" cy="98914"/>
              </a:xfrm>
              <a:custGeom>
                <a:rect b="b" l="l" r="r" t="t"/>
                <a:pathLst>
                  <a:path extrusionOk="0" h="3064" w="3347">
                    <a:moveTo>
                      <a:pt x="1663" y="283"/>
                    </a:moveTo>
                    <a:cubicBezTo>
                      <a:pt x="1984" y="283"/>
                      <a:pt x="2305" y="405"/>
                      <a:pt x="2549" y="649"/>
                    </a:cubicBezTo>
                    <a:cubicBezTo>
                      <a:pt x="3036" y="1136"/>
                      <a:pt x="3036" y="1934"/>
                      <a:pt x="2549" y="2421"/>
                    </a:cubicBezTo>
                    <a:cubicBezTo>
                      <a:pt x="2305" y="2665"/>
                      <a:pt x="1984" y="2787"/>
                      <a:pt x="1663" y="2787"/>
                    </a:cubicBezTo>
                    <a:cubicBezTo>
                      <a:pt x="1341" y="2787"/>
                      <a:pt x="1020" y="2665"/>
                      <a:pt x="776" y="2421"/>
                    </a:cubicBezTo>
                    <a:cubicBezTo>
                      <a:pt x="289" y="1934"/>
                      <a:pt x="289" y="1136"/>
                      <a:pt x="776" y="649"/>
                    </a:cubicBezTo>
                    <a:cubicBezTo>
                      <a:pt x="1020" y="405"/>
                      <a:pt x="1341" y="283"/>
                      <a:pt x="1663" y="283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0"/>
                      <a:pt x="599" y="450"/>
                    </a:cubicBezTo>
                    <a:cubicBezTo>
                      <a:pt x="1" y="1048"/>
                      <a:pt x="1" y="2023"/>
                      <a:pt x="599" y="2621"/>
                    </a:cubicBezTo>
                    <a:cubicBezTo>
                      <a:pt x="887" y="2909"/>
                      <a:pt x="1286" y="3064"/>
                      <a:pt x="1663" y="3064"/>
                    </a:cubicBezTo>
                    <a:cubicBezTo>
                      <a:pt x="2061" y="3064"/>
                      <a:pt x="2460" y="2909"/>
                      <a:pt x="2748" y="2621"/>
                    </a:cubicBezTo>
                    <a:cubicBezTo>
                      <a:pt x="3347" y="2023"/>
                      <a:pt x="3347" y="1048"/>
                      <a:pt x="2748" y="450"/>
                    </a:cubicBezTo>
                    <a:cubicBezTo>
                      <a:pt x="2449" y="150"/>
                      <a:pt x="2061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Google Shape;1400;p32"/>
              <p:cNvSpPr/>
              <p:nvPr/>
            </p:nvSpPr>
            <p:spPr>
              <a:xfrm flipH="1">
                <a:off x="6635310" y="4822142"/>
                <a:ext cx="108050" cy="98946"/>
              </a:xfrm>
              <a:custGeom>
                <a:rect b="b" l="l" r="r" t="t"/>
                <a:pathLst>
                  <a:path extrusionOk="0" h="3065" w="3347">
                    <a:moveTo>
                      <a:pt x="1663" y="283"/>
                    </a:moveTo>
                    <a:cubicBezTo>
                      <a:pt x="1984" y="283"/>
                      <a:pt x="2305" y="405"/>
                      <a:pt x="2549" y="649"/>
                    </a:cubicBezTo>
                    <a:cubicBezTo>
                      <a:pt x="3036" y="1136"/>
                      <a:pt x="3036" y="1934"/>
                      <a:pt x="2549" y="2422"/>
                    </a:cubicBezTo>
                    <a:cubicBezTo>
                      <a:pt x="2305" y="2665"/>
                      <a:pt x="1984" y="2787"/>
                      <a:pt x="1663" y="2787"/>
                    </a:cubicBezTo>
                    <a:cubicBezTo>
                      <a:pt x="1341" y="2787"/>
                      <a:pt x="1020" y="2665"/>
                      <a:pt x="776" y="2422"/>
                    </a:cubicBezTo>
                    <a:cubicBezTo>
                      <a:pt x="311" y="1934"/>
                      <a:pt x="311" y="1136"/>
                      <a:pt x="776" y="649"/>
                    </a:cubicBezTo>
                    <a:cubicBezTo>
                      <a:pt x="1020" y="405"/>
                      <a:pt x="1341" y="283"/>
                      <a:pt x="1663" y="283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1"/>
                      <a:pt x="599" y="450"/>
                    </a:cubicBezTo>
                    <a:cubicBezTo>
                      <a:pt x="1" y="1048"/>
                      <a:pt x="1" y="2023"/>
                      <a:pt x="599" y="2599"/>
                    </a:cubicBezTo>
                    <a:cubicBezTo>
                      <a:pt x="887" y="2909"/>
                      <a:pt x="1286" y="3064"/>
                      <a:pt x="1663" y="3064"/>
                    </a:cubicBezTo>
                    <a:cubicBezTo>
                      <a:pt x="2062" y="3064"/>
                      <a:pt x="2460" y="2909"/>
                      <a:pt x="2748" y="2599"/>
                    </a:cubicBezTo>
                    <a:cubicBezTo>
                      <a:pt x="3347" y="2023"/>
                      <a:pt x="3347" y="1048"/>
                      <a:pt x="2748" y="450"/>
                    </a:cubicBezTo>
                    <a:cubicBezTo>
                      <a:pt x="2449" y="151"/>
                      <a:pt x="2062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1" name="Google Shape;1401;p32"/>
            <p:cNvGrpSpPr/>
            <p:nvPr/>
          </p:nvGrpSpPr>
          <p:grpSpPr>
            <a:xfrm>
              <a:off x="8280480" y="4055311"/>
              <a:ext cx="922020" cy="547898"/>
              <a:chOff x="8382639" y="3674311"/>
              <a:chExt cx="922020" cy="547898"/>
            </a:xfrm>
          </p:grpSpPr>
          <p:sp>
            <p:nvSpPr>
              <p:cNvPr id="1402" name="Google Shape;1402;p32"/>
              <p:cNvSpPr/>
              <p:nvPr/>
            </p:nvSpPr>
            <p:spPr>
              <a:xfrm flipH="1">
                <a:off x="8480648" y="3674311"/>
                <a:ext cx="824011" cy="512130"/>
              </a:xfrm>
              <a:custGeom>
                <a:rect b="b" l="l" r="r" t="t"/>
                <a:pathLst>
                  <a:path extrusionOk="0" h="15864" w="25525">
                    <a:moveTo>
                      <a:pt x="1" y="0"/>
                    </a:moveTo>
                    <a:lnTo>
                      <a:pt x="1" y="5650"/>
                    </a:lnTo>
                    <a:lnTo>
                      <a:pt x="10237" y="15864"/>
                    </a:lnTo>
                    <a:lnTo>
                      <a:pt x="25525" y="15864"/>
                    </a:lnTo>
                    <a:lnTo>
                      <a:pt x="25525" y="15576"/>
                    </a:lnTo>
                    <a:lnTo>
                      <a:pt x="10348" y="15576"/>
                    </a:lnTo>
                    <a:lnTo>
                      <a:pt x="289" y="5539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p32"/>
              <p:cNvSpPr/>
              <p:nvPr/>
            </p:nvSpPr>
            <p:spPr>
              <a:xfrm flipH="1">
                <a:off x="8382639" y="4124006"/>
                <a:ext cx="108050" cy="98203"/>
              </a:xfrm>
              <a:custGeom>
                <a:rect b="b" l="l" r="r" t="t"/>
                <a:pathLst>
                  <a:path extrusionOk="0" h="3042" w="3347">
                    <a:moveTo>
                      <a:pt x="1663" y="272"/>
                    </a:moveTo>
                    <a:cubicBezTo>
                      <a:pt x="1995" y="272"/>
                      <a:pt x="2305" y="405"/>
                      <a:pt x="2549" y="649"/>
                    </a:cubicBezTo>
                    <a:cubicBezTo>
                      <a:pt x="3036" y="1136"/>
                      <a:pt x="3036" y="1912"/>
                      <a:pt x="2549" y="2399"/>
                    </a:cubicBezTo>
                    <a:cubicBezTo>
                      <a:pt x="2305" y="2643"/>
                      <a:pt x="1984" y="2765"/>
                      <a:pt x="1663" y="2765"/>
                    </a:cubicBezTo>
                    <a:cubicBezTo>
                      <a:pt x="1341" y="2765"/>
                      <a:pt x="1020" y="2643"/>
                      <a:pt x="776" y="2399"/>
                    </a:cubicBezTo>
                    <a:cubicBezTo>
                      <a:pt x="289" y="1912"/>
                      <a:pt x="289" y="1136"/>
                      <a:pt x="776" y="649"/>
                    </a:cubicBezTo>
                    <a:cubicBezTo>
                      <a:pt x="1020" y="405"/>
                      <a:pt x="1352" y="272"/>
                      <a:pt x="1663" y="272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0"/>
                      <a:pt x="599" y="449"/>
                    </a:cubicBezTo>
                    <a:cubicBezTo>
                      <a:pt x="1" y="1048"/>
                      <a:pt x="1" y="2000"/>
                      <a:pt x="599" y="2599"/>
                    </a:cubicBezTo>
                    <a:cubicBezTo>
                      <a:pt x="887" y="2909"/>
                      <a:pt x="1286" y="3042"/>
                      <a:pt x="1663" y="3042"/>
                    </a:cubicBezTo>
                    <a:cubicBezTo>
                      <a:pt x="2061" y="3042"/>
                      <a:pt x="2460" y="2909"/>
                      <a:pt x="2748" y="2599"/>
                    </a:cubicBezTo>
                    <a:cubicBezTo>
                      <a:pt x="3346" y="2000"/>
                      <a:pt x="3346" y="1048"/>
                      <a:pt x="2748" y="449"/>
                    </a:cubicBezTo>
                    <a:cubicBezTo>
                      <a:pt x="2449" y="150"/>
                      <a:pt x="2061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04" name="Google Shape;1404;p32"/>
          <p:cNvGrpSpPr/>
          <p:nvPr/>
        </p:nvGrpSpPr>
        <p:grpSpPr>
          <a:xfrm flipH="1">
            <a:off x="-257007" y="1805822"/>
            <a:ext cx="1178127" cy="1094369"/>
            <a:chOff x="7825118" y="4065849"/>
            <a:chExt cx="1178127" cy="1094369"/>
          </a:xfrm>
        </p:grpSpPr>
        <p:sp>
          <p:nvSpPr>
            <p:cNvPr id="1405" name="Google Shape;1405;p32"/>
            <p:cNvSpPr/>
            <p:nvPr/>
          </p:nvSpPr>
          <p:spPr>
            <a:xfrm>
              <a:off x="7911327" y="4137684"/>
              <a:ext cx="1091918" cy="1022534"/>
            </a:xfrm>
            <a:custGeom>
              <a:rect b="b" l="l" r="r" t="t"/>
              <a:pathLst>
                <a:path extrusionOk="0" h="28384" w="3031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32"/>
            <p:cNvSpPr/>
            <p:nvPr/>
          </p:nvSpPr>
          <p:spPr>
            <a:xfrm>
              <a:off x="7825118" y="4065849"/>
              <a:ext cx="172416" cy="171659"/>
            </a:xfrm>
            <a:custGeom>
              <a:rect b="b" l="l" r="r" t="t"/>
              <a:pathLst>
                <a:path extrusionOk="0" h="4765" w="4786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7" name="Google Shape;1407;p32"/>
          <p:cNvGrpSpPr/>
          <p:nvPr/>
        </p:nvGrpSpPr>
        <p:grpSpPr>
          <a:xfrm>
            <a:off x="-189430" y="4429735"/>
            <a:ext cx="1468333" cy="494947"/>
            <a:chOff x="-21957" y="3648039"/>
            <a:chExt cx="1468333" cy="494947"/>
          </a:xfrm>
        </p:grpSpPr>
        <p:sp>
          <p:nvSpPr>
            <p:cNvPr id="1408" name="Google Shape;1408;p32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32"/>
            <p:cNvSpPr/>
            <p:nvPr/>
          </p:nvSpPr>
          <p:spPr>
            <a:xfrm>
              <a:off x="-21957" y="3648039"/>
              <a:ext cx="1150161" cy="332607"/>
            </a:xfrm>
            <a:custGeom>
              <a:rect b="b" l="l" r="r" t="t"/>
              <a:pathLst>
                <a:path extrusionOk="0" h="10303" w="35628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32"/>
            <p:cNvSpPr/>
            <p:nvPr/>
          </p:nvSpPr>
          <p:spPr>
            <a:xfrm>
              <a:off x="1198819" y="3895801"/>
              <a:ext cx="162413" cy="161671"/>
            </a:xfrm>
            <a:custGeom>
              <a:rect b="b" l="l" r="r" t="t"/>
              <a:pathLst>
                <a:path extrusionOk="0" h="5008" w="5031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1" name="Google Shape;1411;p32"/>
          <p:cNvGrpSpPr/>
          <p:nvPr/>
        </p:nvGrpSpPr>
        <p:grpSpPr>
          <a:xfrm>
            <a:off x="295075" y="3927225"/>
            <a:ext cx="280875" cy="265900"/>
            <a:chOff x="4730850" y="1621700"/>
            <a:chExt cx="280875" cy="265900"/>
          </a:xfrm>
        </p:grpSpPr>
        <p:sp>
          <p:nvSpPr>
            <p:cNvPr id="1412" name="Google Shape;1412;p32"/>
            <p:cNvSpPr/>
            <p:nvPr/>
          </p:nvSpPr>
          <p:spPr>
            <a:xfrm>
              <a:off x="4781825" y="1621700"/>
              <a:ext cx="175600" cy="180600"/>
            </a:xfrm>
            <a:custGeom>
              <a:rect b="b" l="l" r="r" t="t"/>
              <a:pathLst>
                <a:path extrusionOk="0" h="7224" w="7024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32"/>
            <p:cNvSpPr/>
            <p:nvPr/>
          </p:nvSpPr>
          <p:spPr>
            <a:xfrm>
              <a:off x="4730850" y="1771275"/>
              <a:ext cx="115800" cy="116325"/>
            </a:xfrm>
            <a:custGeom>
              <a:rect b="b" l="l" r="r" t="t"/>
              <a:pathLst>
                <a:path extrusionOk="0" h="4653" w="4632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32"/>
            <p:cNvSpPr/>
            <p:nvPr/>
          </p:nvSpPr>
          <p:spPr>
            <a:xfrm>
              <a:off x="4895925" y="1771275"/>
              <a:ext cx="115800" cy="116325"/>
            </a:xfrm>
            <a:custGeom>
              <a:rect b="b" l="l" r="r" t="t"/>
              <a:pathLst>
                <a:path extrusionOk="0" h="4653" w="4632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5" name="Google Shape;1415;p32"/>
          <p:cNvGrpSpPr/>
          <p:nvPr/>
        </p:nvGrpSpPr>
        <p:grpSpPr>
          <a:xfrm>
            <a:off x="2892560" y="-302311"/>
            <a:ext cx="577529" cy="690571"/>
            <a:chOff x="2892560" y="-302311"/>
            <a:chExt cx="577529" cy="690571"/>
          </a:xfrm>
        </p:grpSpPr>
        <p:grpSp>
          <p:nvGrpSpPr>
            <p:cNvPr id="1416" name="Google Shape;1416;p32"/>
            <p:cNvGrpSpPr/>
            <p:nvPr/>
          </p:nvGrpSpPr>
          <p:grpSpPr>
            <a:xfrm rot="10800000">
              <a:off x="2892560" y="-302311"/>
              <a:ext cx="184279" cy="603321"/>
              <a:chOff x="3638102" y="4583399"/>
              <a:chExt cx="182798" cy="598473"/>
            </a:xfrm>
          </p:grpSpPr>
          <p:sp>
            <p:nvSpPr>
              <p:cNvPr id="1417" name="Google Shape;1417;p32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32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19" name="Google Shape;1419;p32"/>
            <p:cNvGrpSpPr/>
            <p:nvPr/>
          </p:nvGrpSpPr>
          <p:grpSpPr>
            <a:xfrm rot="10800000">
              <a:off x="3285810" y="-215061"/>
              <a:ext cx="184279" cy="603321"/>
              <a:chOff x="3638102" y="4583399"/>
              <a:chExt cx="182798" cy="598473"/>
            </a:xfrm>
          </p:grpSpPr>
          <p:sp>
            <p:nvSpPr>
              <p:cNvPr id="1420" name="Google Shape;1420;p32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32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22" name="Google Shape;1422;p32"/>
          <p:cNvGrpSpPr/>
          <p:nvPr/>
        </p:nvGrpSpPr>
        <p:grpSpPr>
          <a:xfrm>
            <a:off x="4151810" y="4813527"/>
            <a:ext cx="184279" cy="603321"/>
            <a:chOff x="3638102" y="4583399"/>
            <a:chExt cx="182798" cy="598473"/>
          </a:xfrm>
        </p:grpSpPr>
        <p:sp>
          <p:nvSpPr>
            <p:cNvPr id="1423" name="Google Shape;1423;p32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5" name="Google Shape;1425;p32"/>
          <p:cNvGrpSpPr/>
          <p:nvPr/>
        </p:nvGrpSpPr>
        <p:grpSpPr>
          <a:xfrm>
            <a:off x="7229545" y="4679545"/>
            <a:ext cx="184279" cy="603321"/>
            <a:chOff x="3638102" y="4583399"/>
            <a:chExt cx="182798" cy="598473"/>
          </a:xfrm>
        </p:grpSpPr>
        <p:sp>
          <p:nvSpPr>
            <p:cNvPr id="1426" name="Google Shape;1426;p32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32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5"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33"/>
          <p:cNvSpPr txBox="1"/>
          <p:nvPr>
            <p:ph type="title"/>
          </p:nvPr>
        </p:nvSpPr>
        <p:spPr>
          <a:xfrm>
            <a:off x="3546140" y="1594275"/>
            <a:ext cx="299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30" name="Google Shape;1430;p33"/>
          <p:cNvSpPr txBox="1"/>
          <p:nvPr>
            <p:ph idx="1" type="subTitle"/>
          </p:nvPr>
        </p:nvSpPr>
        <p:spPr>
          <a:xfrm>
            <a:off x="3546149" y="1838152"/>
            <a:ext cx="29928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1" name="Google Shape;1431;p33"/>
          <p:cNvSpPr txBox="1"/>
          <p:nvPr>
            <p:ph idx="2" type="title"/>
          </p:nvPr>
        </p:nvSpPr>
        <p:spPr>
          <a:xfrm>
            <a:off x="3546140" y="2650049"/>
            <a:ext cx="299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32" name="Google Shape;1432;p33"/>
          <p:cNvSpPr txBox="1"/>
          <p:nvPr>
            <p:ph idx="3" type="subTitle"/>
          </p:nvPr>
        </p:nvSpPr>
        <p:spPr>
          <a:xfrm>
            <a:off x="3546149" y="2899101"/>
            <a:ext cx="29928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3" name="Google Shape;1433;p33"/>
          <p:cNvSpPr txBox="1"/>
          <p:nvPr>
            <p:ph idx="4" type="title"/>
          </p:nvPr>
        </p:nvSpPr>
        <p:spPr>
          <a:xfrm>
            <a:off x="3546140" y="3705823"/>
            <a:ext cx="299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34" name="Google Shape;1434;p33"/>
          <p:cNvSpPr txBox="1"/>
          <p:nvPr>
            <p:ph idx="5" type="subTitle"/>
          </p:nvPr>
        </p:nvSpPr>
        <p:spPr>
          <a:xfrm>
            <a:off x="3546149" y="3960051"/>
            <a:ext cx="29928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5" name="Google Shape;1435;p33"/>
          <p:cNvSpPr txBox="1"/>
          <p:nvPr>
            <p:ph idx="6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36" name="Google Shape;1436;p33"/>
          <p:cNvSpPr txBox="1"/>
          <p:nvPr>
            <p:ph idx="7" type="title"/>
          </p:nvPr>
        </p:nvSpPr>
        <p:spPr>
          <a:xfrm>
            <a:off x="2605051" y="1594272"/>
            <a:ext cx="617400" cy="498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37" name="Google Shape;1437;p33"/>
          <p:cNvSpPr txBox="1"/>
          <p:nvPr>
            <p:ph idx="8" type="title"/>
          </p:nvPr>
        </p:nvSpPr>
        <p:spPr>
          <a:xfrm>
            <a:off x="2605051" y="2650047"/>
            <a:ext cx="617400" cy="498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38" name="Google Shape;1438;p33"/>
          <p:cNvSpPr txBox="1"/>
          <p:nvPr>
            <p:ph idx="9" type="title"/>
          </p:nvPr>
        </p:nvSpPr>
        <p:spPr>
          <a:xfrm>
            <a:off x="2605051" y="3705822"/>
            <a:ext cx="617400" cy="498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439" name="Google Shape;1439;p33"/>
          <p:cNvGrpSpPr/>
          <p:nvPr/>
        </p:nvGrpSpPr>
        <p:grpSpPr>
          <a:xfrm flipH="1">
            <a:off x="3480432" y="-747944"/>
            <a:ext cx="819137" cy="1183093"/>
            <a:chOff x="4312241" y="155173"/>
            <a:chExt cx="711736" cy="1027883"/>
          </a:xfrm>
        </p:grpSpPr>
        <p:sp>
          <p:nvSpPr>
            <p:cNvPr id="1440" name="Google Shape;1440;p33"/>
            <p:cNvSpPr/>
            <p:nvPr/>
          </p:nvSpPr>
          <p:spPr>
            <a:xfrm>
              <a:off x="4714225" y="243176"/>
              <a:ext cx="251803" cy="689522"/>
            </a:xfrm>
            <a:custGeom>
              <a:rect b="b" l="l" r="r" t="t"/>
              <a:pathLst>
                <a:path extrusionOk="0" h="21359" w="780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33"/>
            <p:cNvSpPr/>
            <p:nvPr/>
          </p:nvSpPr>
          <p:spPr>
            <a:xfrm>
              <a:off x="4948113" y="190942"/>
              <a:ext cx="75864" cy="75154"/>
            </a:xfrm>
            <a:custGeom>
              <a:rect b="b" l="l" r="r" t="t"/>
              <a:pathLst>
                <a:path extrusionOk="0" h="2328" w="235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33"/>
            <p:cNvSpPr/>
            <p:nvPr/>
          </p:nvSpPr>
          <p:spPr>
            <a:xfrm>
              <a:off x="4680619" y="926957"/>
              <a:ext cx="75832" cy="75864"/>
            </a:xfrm>
            <a:custGeom>
              <a:rect b="b" l="l" r="r" t="t"/>
              <a:pathLst>
                <a:path extrusionOk="0" h="2350" w="2349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33"/>
            <p:cNvSpPr/>
            <p:nvPr/>
          </p:nvSpPr>
          <p:spPr>
            <a:xfrm>
              <a:off x="4521110" y="221708"/>
              <a:ext cx="252514" cy="803996"/>
            </a:xfrm>
            <a:custGeom>
              <a:rect b="b" l="l" r="r" t="t"/>
              <a:pathLst>
                <a:path extrusionOk="0" h="24905" w="7822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33"/>
            <p:cNvSpPr/>
            <p:nvPr/>
          </p:nvSpPr>
          <p:spPr>
            <a:xfrm>
              <a:off x="4754998" y="169507"/>
              <a:ext cx="75864" cy="75121"/>
            </a:xfrm>
            <a:custGeom>
              <a:rect b="b" l="l" r="r" t="t"/>
              <a:pathLst>
                <a:path extrusionOk="0" h="2327" w="235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33"/>
            <p:cNvSpPr/>
            <p:nvPr/>
          </p:nvSpPr>
          <p:spPr>
            <a:xfrm>
              <a:off x="4488214" y="1019932"/>
              <a:ext cx="75121" cy="75864"/>
            </a:xfrm>
            <a:custGeom>
              <a:rect b="b" l="l" r="r" t="t"/>
              <a:pathLst>
                <a:path extrusionOk="0" h="2350" w="2327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33"/>
            <p:cNvSpPr/>
            <p:nvPr/>
          </p:nvSpPr>
          <p:spPr>
            <a:xfrm>
              <a:off x="4343006" y="208117"/>
              <a:ext cx="251804" cy="906977"/>
            </a:xfrm>
            <a:custGeom>
              <a:rect b="b" l="l" r="r" t="t"/>
              <a:pathLst>
                <a:path extrusionOk="0" h="28095" w="780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33"/>
            <p:cNvSpPr/>
            <p:nvPr/>
          </p:nvSpPr>
          <p:spPr>
            <a:xfrm>
              <a:off x="4576894" y="155173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33"/>
            <p:cNvSpPr/>
            <p:nvPr/>
          </p:nvSpPr>
          <p:spPr>
            <a:xfrm>
              <a:off x="4312241" y="1107192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9" name="Google Shape;1449;p33"/>
          <p:cNvGrpSpPr/>
          <p:nvPr/>
        </p:nvGrpSpPr>
        <p:grpSpPr>
          <a:xfrm>
            <a:off x="8650336" y="205599"/>
            <a:ext cx="878374" cy="275404"/>
            <a:chOff x="8363724" y="112839"/>
            <a:chExt cx="878374" cy="275404"/>
          </a:xfrm>
        </p:grpSpPr>
        <p:grpSp>
          <p:nvGrpSpPr>
            <p:cNvPr id="1450" name="Google Shape;1450;p33"/>
            <p:cNvGrpSpPr/>
            <p:nvPr/>
          </p:nvGrpSpPr>
          <p:grpSpPr>
            <a:xfrm>
              <a:off x="8363724" y="112839"/>
              <a:ext cx="878374" cy="275404"/>
              <a:chOff x="6611124" y="570039"/>
              <a:chExt cx="878374" cy="275404"/>
            </a:xfrm>
          </p:grpSpPr>
          <p:sp>
            <p:nvSpPr>
              <p:cNvPr id="1451" name="Google Shape;1451;p33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rect b="b" l="l" r="r" t="t"/>
                <a:pathLst>
                  <a:path extrusionOk="0" h="6050" w="25215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2" name="Google Shape;1452;p33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rect b="b" l="l" r="r" t="t"/>
                <a:pathLst>
                  <a:path extrusionOk="0" h="2792" w="277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53" name="Google Shape;1453;p33"/>
            <p:cNvSpPr/>
            <p:nvPr/>
          </p:nvSpPr>
          <p:spPr>
            <a:xfrm>
              <a:off x="8424512" y="303114"/>
              <a:ext cx="11493" cy="10750"/>
            </a:xfrm>
            <a:custGeom>
              <a:rect b="b" l="l" r="r" t="t"/>
              <a:pathLst>
                <a:path extrusionOk="0" h="333" w="356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4" name="Google Shape;1454;p33"/>
          <p:cNvGrpSpPr/>
          <p:nvPr/>
        </p:nvGrpSpPr>
        <p:grpSpPr>
          <a:xfrm flipH="1">
            <a:off x="8260227" y="2452440"/>
            <a:ext cx="1591472" cy="841159"/>
            <a:chOff x="661553" y="1919040"/>
            <a:chExt cx="1591472" cy="841159"/>
          </a:xfrm>
        </p:grpSpPr>
        <p:sp>
          <p:nvSpPr>
            <p:cNvPr id="1455" name="Google Shape;1455;p33"/>
            <p:cNvSpPr/>
            <p:nvPr/>
          </p:nvSpPr>
          <p:spPr>
            <a:xfrm>
              <a:off x="661553" y="2267371"/>
              <a:ext cx="1400512" cy="411311"/>
            </a:xfrm>
            <a:custGeom>
              <a:rect b="b" l="l" r="r" t="t"/>
              <a:pathLst>
                <a:path extrusionOk="0" h="12741" w="43383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661553" y="2117869"/>
              <a:ext cx="1493485" cy="209610"/>
            </a:xfrm>
            <a:custGeom>
              <a:rect b="b" l="l" r="r" t="t"/>
              <a:pathLst>
                <a:path extrusionOk="0" h="6493" w="46263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33"/>
            <p:cNvSpPr/>
            <p:nvPr/>
          </p:nvSpPr>
          <p:spPr>
            <a:xfrm>
              <a:off x="2043446" y="2661479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33"/>
            <p:cNvSpPr/>
            <p:nvPr/>
          </p:nvSpPr>
          <p:spPr>
            <a:xfrm>
              <a:off x="2155015" y="2072802"/>
              <a:ext cx="98010" cy="98752"/>
            </a:xfrm>
            <a:custGeom>
              <a:rect b="b" l="l" r="r" t="t"/>
              <a:pathLst>
                <a:path extrusionOk="0" h="3059" w="3036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2155015" y="2117869"/>
              <a:ext cx="4326" cy="8619"/>
            </a:xfrm>
            <a:custGeom>
              <a:rect b="b" l="l" r="r" t="t"/>
              <a:pathLst>
                <a:path extrusionOk="0" h="267" w="134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1779502" y="1951936"/>
              <a:ext cx="3616" cy="8619"/>
            </a:xfrm>
            <a:custGeom>
              <a:rect b="b" l="l" r="r" t="t"/>
              <a:pathLst>
                <a:path extrusionOk="0" h="267" w="112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951936" y="1951936"/>
              <a:ext cx="821138" cy="187432"/>
            </a:xfrm>
            <a:custGeom>
              <a:rect b="b" l="l" r="r" t="t"/>
              <a:pathLst>
                <a:path extrusionOk="0" h="5806" w="25436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33"/>
            <p:cNvSpPr/>
            <p:nvPr/>
          </p:nvSpPr>
          <p:spPr>
            <a:xfrm>
              <a:off x="851795" y="2077096"/>
              <a:ext cx="98752" cy="98752"/>
            </a:xfrm>
            <a:custGeom>
              <a:rect b="b" l="l" r="r" t="t"/>
              <a:pathLst>
                <a:path extrusionOk="0" h="3059" w="3059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33"/>
            <p:cNvSpPr/>
            <p:nvPr/>
          </p:nvSpPr>
          <p:spPr>
            <a:xfrm>
              <a:off x="1770205" y="1919040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33"/>
            <p:cNvSpPr/>
            <p:nvPr/>
          </p:nvSpPr>
          <p:spPr>
            <a:xfrm>
              <a:off x="1770915" y="1951936"/>
              <a:ext cx="11460" cy="8619"/>
            </a:xfrm>
            <a:custGeom>
              <a:rect b="b" l="l" r="r" t="t"/>
              <a:pathLst>
                <a:path extrusionOk="0" h="267" w="355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5" name="Google Shape;1465;p33"/>
          <p:cNvGrpSpPr/>
          <p:nvPr/>
        </p:nvGrpSpPr>
        <p:grpSpPr>
          <a:xfrm flipH="1">
            <a:off x="2565008" y="4667972"/>
            <a:ext cx="182798" cy="598473"/>
            <a:chOff x="3638102" y="4583399"/>
            <a:chExt cx="182798" cy="598473"/>
          </a:xfrm>
        </p:grpSpPr>
        <p:sp>
          <p:nvSpPr>
            <p:cNvPr id="1466" name="Google Shape;1466;p33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33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8" name="Google Shape;1468;p33"/>
          <p:cNvGrpSpPr/>
          <p:nvPr/>
        </p:nvGrpSpPr>
        <p:grpSpPr>
          <a:xfrm flipH="1">
            <a:off x="-44137" y="3148606"/>
            <a:ext cx="399902" cy="651901"/>
            <a:chOff x="8772496" y="3715501"/>
            <a:chExt cx="399902" cy="651901"/>
          </a:xfrm>
        </p:grpSpPr>
        <p:sp>
          <p:nvSpPr>
            <p:cNvPr id="1469" name="Google Shape;1469;p33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1" name="Google Shape;1471;p33"/>
          <p:cNvGrpSpPr/>
          <p:nvPr/>
        </p:nvGrpSpPr>
        <p:grpSpPr>
          <a:xfrm flipH="1" rot="-5400000">
            <a:off x="8961521" y="867164"/>
            <a:ext cx="184279" cy="603321"/>
            <a:chOff x="3638102" y="4583399"/>
            <a:chExt cx="182798" cy="598473"/>
          </a:xfrm>
        </p:grpSpPr>
        <p:sp>
          <p:nvSpPr>
            <p:cNvPr id="1472" name="Google Shape;1472;p33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33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4" name="Google Shape;1474;p33"/>
          <p:cNvGrpSpPr/>
          <p:nvPr/>
        </p:nvGrpSpPr>
        <p:grpSpPr>
          <a:xfrm flipH="1">
            <a:off x="-171410" y="4218249"/>
            <a:ext cx="1178127" cy="1094369"/>
            <a:chOff x="7825118" y="4065849"/>
            <a:chExt cx="1178127" cy="1094369"/>
          </a:xfrm>
        </p:grpSpPr>
        <p:sp>
          <p:nvSpPr>
            <p:cNvPr id="1475" name="Google Shape;1475;p33"/>
            <p:cNvSpPr/>
            <p:nvPr/>
          </p:nvSpPr>
          <p:spPr>
            <a:xfrm>
              <a:off x="7911327" y="4137684"/>
              <a:ext cx="1091918" cy="1022534"/>
            </a:xfrm>
            <a:custGeom>
              <a:rect b="b" l="l" r="r" t="t"/>
              <a:pathLst>
                <a:path extrusionOk="0" h="28384" w="3031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33"/>
            <p:cNvSpPr/>
            <p:nvPr/>
          </p:nvSpPr>
          <p:spPr>
            <a:xfrm>
              <a:off x="7825118" y="4065849"/>
              <a:ext cx="172416" cy="171659"/>
            </a:xfrm>
            <a:custGeom>
              <a:rect b="b" l="l" r="r" t="t"/>
              <a:pathLst>
                <a:path extrusionOk="0" h="4765" w="4786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7" name="Google Shape;1477;p33"/>
          <p:cNvGrpSpPr/>
          <p:nvPr/>
        </p:nvGrpSpPr>
        <p:grpSpPr>
          <a:xfrm flipH="1">
            <a:off x="717317" y="4712345"/>
            <a:ext cx="882614" cy="184274"/>
            <a:chOff x="7460504" y="4636145"/>
            <a:chExt cx="882614" cy="184274"/>
          </a:xfrm>
        </p:grpSpPr>
        <p:sp>
          <p:nvSpPr>
            <p:cNvPr id="1478" name="Google Shape;1478;p33"/>
            <p:cNvSpPr/>
            <p:nvPr/>
          </p:nvSpPr>
          <p:spPr>
            <a:xfrm>
              <a:off x="8158777" y="4636145"/>
              <a:ext cx="184341" cy="184274"/>
            </a:xfrm>
            <a:custGeom>
              <a:rect b="b" l="l" r="r" t="t"/>
              <a:pathLst>
                <a:path extrusionOk="0" h="2748" w="2749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33"/>
            <p:cNvSpPr/>
            <p:nvPr/>
          </p:nvSpPr>
          <p:spPr>
            <a:xfrm>
              <a:off x="7820068" y="4636145"/>
              <a:ext cx="182799" cy="184274"/>
            </a:xfrm>
            <a:custGeom>
              <a:rect b="b" l="l" r="r" t="t"/>
              <a:pathLst>
                <a:path extrusionOk="0" h="2748" w="2726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33"/>
            <p:cNvSpPr/>
            <p:nvPr/>
          </p:nvSpPr>
          <p:spPr>
            <a:xfrm>
              <a:off x="7460504" y="4636145"/>
              <a:ext cx="184274" cy="184274"/>
            </a:xfrm>
            <a:custGeom>
              <a:rect b="b" l="l" r="r" t="t"/>
              <a:pathLst>
                <a:path extrusionOk="0" h="2748" w="2748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1" name="Google Shape;1481;p33"/>
          <p:cNvGrpSpPr/>
          <p:nvPr/>
        </p:nvGrpSpPr>
        <p:grpSpPr>
          <a:xfrm flipH="1" rot="-5400000">
            <a:off x="-431333" y="-70699"/>
            <a:ext cx="1468333" cy="494947"/>
            <a:chOff x="-21957" y="3648039"/>
            <a:chExt cx="1468333" cy="494947"/>
          </a:xfrm>
        </p:grpSpPr>
        <p:sp>
          <p:nvSpPr>
            <p:cNvPr id="1482" name="Google Shape;1482;p33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33"/>
            <p:cNvSpPr/>
            <p:nvPr/>
          </p:nvSpPr>
          <p:spPr>
            <a:xfrm>
              <a:off x="-21957" y="3648039"/>
              <a:ext cx="1150161" cy="332607"/>
            </a:xfrm>
            <a:custGeom>
              <a:rect b="b" l="l" r="r" t="t"/>
              <a:pathLst>
                <a:path extrusionOk="0" h="10303" w="35628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33"/>
            <p:cNvSpPr/>
            <p:nvPr/>
          </p:nvSpPr>
          <p:spPr>
            <a:xfrm>
              <a:off x="1198819" y="3895801"/>
              <a:ext cx="162413" cy="161671"/>
            </a:xfrm>
            <a:custGeom>
              <a:rect b="b" l="l" r="r" t="t"/>
              <a:pathLst>
                <a:path extrusionOk="0" h="5008" w="5031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5" name="Google Shape;1485;p33"/>
          <p:cNvGrpSpPr/>
          <p:nvPr/>
        </p:nvGrpSpPr>
        <p:grpSpPr>
          <a:xfrm flipH="1" rot="10800000">
            <a:off x="6718708" y="-168557"/>
            <a:ext cx="182798" cy="598473"/>
            <a:chOff x="3638102" y="4583399"/>
            <a:chExt cx="182798" cy="598473"/>
          </a:xfrm>
        </p:grpSpPr>
        <p:sp>
          <p:nvSpPr>
            <p:cNvPr id="1486" name="Google Shape;1486;p33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33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8" name="Google Shape;1488;p33"/>
          <p:cNvGrpSpPr/>
          <p:nvPr/>
        </p:nvGrpSpPr>
        <p:grpSpPr>
          <a:xfrm flipH="1">
            <a:off x="6385095" y="3899036"/>
            <a:ext cx="3434729" cy="1094377"/>
            <a:chOff x="1035175" y="739350"/>
            <a:chExt cx="2659900" cy="847500"/>
          </a:xfrm>
        </p:grpSpPr>
        <p:sp>
          <p:nvSpPr>
            <p:cNvPr id="1489" name="Google Shape;1489;p33"/>
            <p:cNvSpPr/>
            <p:nvPr/>
          </p:nvSpPr>
          <p:spPr>
            <a:xfrm>
              <a:off x="1092800" y="1117100"/>
              <a:ext cx="2529150" cy="430400"/>
            </a:xfrm>
            <a:custGeom>
              <a:rect b="b" l="l" r="r" t="t"/>
              <a:pathLst>
                <a:path extrusionOk="0" h="17216" w="101166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33"/>
            <p:cNvSpPr/>
            <p:nvPr/>
          </p:nvSpPr>
          <p:spPr>
            <a:xfrm>
              <a:off x="1035175" y="1417725"/>
              <a:ext cx="83675" cy="76600"/>
            </a:xfrm>
            <a:custGeom>
              <a:rect b="b" l="l" r="r" t="t"/>
              <a:pathLst>
                <a:path extrusionOk="0" h="3064" w="3347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33"/>
            <p:cNvSpPr/>
            <p:nvPr/>
          </p:nvSpPr>
          <p:spPr>
            <a:xfrm>
              <a:off x="3611400" y="1510225"/>
              <a:ext cx="83675" cy="76625"/>
            </a:xfrm>
            <a:custGeom>
              <a:rect b="b" l="l" r="r" t="t"/>
              <a:pathLst>
                <a:path extrusionOk="0" h="3065" w="3347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33"/>
            <p:cNvSpPr/>
            <p:nvPr/>
          </p:nvSpPr>
          <p:spPr>
            <a:xfrm>
              <a:off x="1509875" y="739350"/>
              <a:ext cx="638125" cy="396600"/>
            </a:xfrm>
            <a:custGeom>
              <a:rect b="b" l="l" r="r" t="t"/>
              <a:pathLst>
                <a:path extrusionOk="0" h="15864" w="25525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33"/>
            <p:cNvSpPr/>
            <p:nvPr/>
          </p:nvSpPr>
          <p:spPr>
            <a:xfrm>
              <a:off x="2140225" y="1087600"/>
              <a:ext cx="83675" cy="76050"/>
            </a:xfrm>
            <a:custGeom>
              <a:rect b="b" l="l" r="r" t="t"/>
              <a:pathLst>
                <a:path extrusionOk="0" h="3042" w="3347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0"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3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96" name="Google Shape;1496;p34"/>
          <p:cNvSpPr txBox="1"/>
          <p:nvPr>
            <p:ph idx="1" type="subTitle"/>
          </p:nvPr>
        </p:nvSpPr>
        <p:spPr>
          <a:xfrm>
            <a:off x="3470550" y="3649417"/>
            <a:ext cx="22029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7" name="Google Shape;1497;p34"/>
          <p:cNvSpPr txBox="1"/>
          <p:nvPr>
            <p:ph idx="2" type="subTitle"/>
          </p:nvPr>
        </p:nvSpPr>
        <p:spPr>
          <a:xfrm>
            <a:off x="3470550" y="1640101"/>
            <a:ext cx="22029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1498" name="Google Shape;1498;p34"/>
          <p:cNvSpPr txBox="1"/>
          <p:nvPr>
            <p:ph idx="3" type="subTitle"/>
          </p:nvPr>
        </p:nvSpPr>
        <p:spPr>
          <a:xfrm>
            <a:off x="954912" y="3649267"/>
            <a:ext cx="22029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9" name="Google Shape;1499;p34"/>
          <p:cNvSpPr txBox="1"/>
          <p:nvPr>
            <p:ph idx="4" type="subTitle"/>
          </p:nvPr>
        </p:nvSpPr>
        <p:spPr>
          <a:xfrm>
            <a:off x="954912" y="1640101"/>
            <a:ext cx="22029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1500" name="Google Shape;1500;p34"/>
          <p:cNvSpPr txBox="1"/>
          <p:nvPr>
            <p:ph idx="5" type="subTitle"/>
          </p:nvPr>
        </p:nvSpPr>
        <p:spPr>
          <a:xfrm>
            <a:off x="5986188" y="3649267"/>
            <a:ext cx="22029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1" name="Google Shape;1501;p34"/>
          <p:cNvSpPr txBox="1"/>
          <p:nvPr>
            <p:ph idx="6" type="subTitle"/>
          </p:nvPr>
        </p:nvSpPr>
        <p:spPr>
          <a:xfrm>
            <a:off x="5986188" y="1640101"/>
            <a:ext cx="22029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1502" name="Google Shape;1502;p34"/>
          <p:cNvSpPr txBox="1"/>
          <p:nvPr>
            <p:ph idx="7" type="title"/>
          </p:nvPr>
        </p:nvSpPr>
        <p:spPr>
          <a:xfrm>
            <a:off x="4023225" y="2660200"/>
            <a:ext cx="10974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503" name="Google Shape;1503;p34"/>
          <p:cNvSpPr txBox="1"/>
          <p:nvPr>
            <p:ph idx="8" type="title"/>
          </p:nvPr>
        </p:nvSpPr>
        <p:spPr>
          <a:xfrm>
            <a:off x="6538876" y="2660200"/>
            <a:ext cx="10974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504" name="Google Shape;1504;p34"/>
          <p:cNvSpPr txBox="1"/>
          <p:nvPr>
            <p:ph idx="9" type="title"/>
          </p:nvPr>
        </p:nvSpPr>
        <p:spPr>
          <a:xfrm>
            <a:off x="1507724" y="2660200"/>
            <a:ext cx="10974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1505" name="Google Shape;1505;p34"/>
          <p:cNvGrpSpPr/>
          <p:nvPr/>
        </p:nvGrpSpPr>
        <p:grpSpPr>
          <a:xfrm rot="5400000">
            <a:off x="8311520" y="3244897"/>
            <a:ext cx="878358" cy="184270"/>
            <a:chOff x="919039" y="1581426"/>
            <a:chExt cx="600135" cy="125902"/>
          </a:xfrm>
        </p:grpSpPr>
        <p:sp>
          <p:nvSpPr>
            <p:cNvPr id="1506" name="Google Shape;1506;p34"/>
            <p:cNvSpPr/>
            <p:nvPr/>
          </p:nvSpPr>
          <p:spPr>
            <a:xfrm>
              <a:off x="1393982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1156511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919039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951225" y="1640084"/>
              <a:ext cx="505705" cy="8619"/>
            </a:xfrm>
            <a:custGeom>
              <a:rect b="b" l="l" r="r" t="t"/>
              <a:pathLst>
                <a:path extrusionOk="0" h="267" w="15665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0" name="Google Shape;1510;p34"/>
          <p:cNvGrpSpPr/>
          <p:nvPr/>
        </p:nvGrpSpPr>
        <p:grpSpPr>
          <a:xfrm>
            <a:off x="-773679" y="2325160"/>
            <a:ext cx="1480613" cy="764959"/>
            <a:chOff x="-740185" y="1995240"/>
            <a:chExt cx="1480613" cy="764959"/>
          </a:xfrm>
        </p:grpSpPr>
        <p:sp>
          <p:nvSpPr>
            <p:cNvPr id="1511" name="Google Shape;1511;p34"/>
            <p:cNvSpPr/>
            <p:nvPr/>
          </p:nvSpPr>
          <p:spPr>
            <a:xfrm>
              <a:off x="-740185" y="2267371"/>
              <a:ext cx="1400512" cy="411311"/>
            </a:xfrm>
            <a:custGeom>
              <a:rect b="b" l="l" r="r" t="t"/>
              <a:pathLst>
                <a:path extrusionOk="0" h="12741" w="43383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641708" y="2661479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479086" y="2028136"/>
              <a:ext cx="3616" cy="8619"/>
            </a:xfrm>
            <a:custGeom>
              <a:rect b="b" l="l" r="r" t="t"/>
              <a:pathLst>
                <a:path extrusionOk="0" h="267" w="112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-348481" y="2028136"/>
              <a:ext cx="821138" cy="187432"/>
            </a:xfrm>
            <a:custGeom>
              <a:rect b="b" l="l" r="r" t="t"/>
              <a:pathLst>
                <a:path extrusionOk="0" h="5806" w="25436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34"/>
            <p:cNvSpPr/>
            <p:nvPr/>
          </p:nvSpPr>
          <p:spPr>
            <a:xfrm>
              <a:off x="-448622" y="2153296"/>
              <a:ext cx="98752" cy="98752"/>
            </a:xfrm>
            <a:custGeom>
              <a:rect b="b" l="l" r="r" t="t"/>
              <a:pathLst>
                <a:path extrusionOk="0" h="3059" w="3059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34"/>
            <p:cNvSpPr/>
            <p:nvPr/>
          </p:nvSpPr>
          <p:spPr>
            <a:xfrm>
              <a:off x="469788" y="1995240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34"/>
            <p:cNvSpPr/>
            <p:nvPr/>
          </p:nvSpPr>
          <p:spPr>
            <a:xfrm>
              <a:off x="470498" y="2028136"/>
              <a:ext cx="11460" cy="8619"/>
            </a:xfrm>
            <a:custGeom>
              <a:rect b="b" l="l" r="r" t="t"/>
              <a:pathLst>
                <a:path extrusionOk="0" h="267" w="355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8" name="Google Shape;1518;p34"/>
          <p:cNvGrpSpPr/>
          <p:nvPr/>
        </p:nvGrpSpPr>
        <p:grpSpPr>
          <a:xfrm>
            <a:off x="3211553" y="4591772"/>
            <a:ext cx="574994" cy="750873"/>
            <a:chOff x="3287753" y="4591772"/>
            <a:chExt cx="574994" cy="750873"/>
          </a:xfrm>
        </p:grpSpPr>
        <p:grpSp>
          <p:nvGrpSpPr>
            <p:cNvPr id="1519" name="Google Shape;1519;p34"/>
            <p:cNvGrpSpPr/>
            <p:nvPr/>
          </p:nvGrpSpPr>
          <p:grpSpPr>
            <a:xfrm>
              <a:off x="3287753" y="4591772"/>
              <a:ext cx="182798" cy="598473"/>
              <a:chOff x="3638102" y="4583399"/>
              <a:chExt cx="182798" cy="598473"/>
            </a:xfrm>
          </p:grpSpPr>
          <p:sp>
            <p:nvSpPr>
              <p:cNvPr id="1520" name="Google Shape;1520;p3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3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22" name="Google Shape;1522;p34"/>
            <p:cNvGrpSpPr/>
            <p:nvPr/>
          </p:nvGrpSpPr>
          <p:grpSpPr>
            <a:xfrm>
              <a:off x="3679949" y="4744172"/>
              <a:ext cx="182798" cy="598473"/>
              <a:chOff x="3638102" y="4583399"/>
              <a:chExt cx="182798" cy="598473"/>
            </a:xfrm>
          </p:grpSpPr>
          <p:sp>
            <p:nvSpPr>
              <p:cNvPr id="1523" name="Google Shape;1523;p3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3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25" name="Google Shape;1525;p34"/>
          <p:cNvGrpSpPr/>
          <p:nvPr/>
        </p:nvGrpSpPr>
        <p:grpSpPr>
          <a:xfrm flipH="1">
            <a:off x="-62554" y="3606644"/>
            <a:ext cx="399902" cy="651901"/>
            <a:chOff x="8772496" y="3715501"/>
            <a:chExt cx="399902" cy="651901"/>
          </a:xfrm>
        </p:grpSpPr>
        <p:sp>
          <p:nvSpPr>
            <p:cNvPr id="1526" name="Google Shape;1526;p34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34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8" name="Google Shape;1528;p34"/>
          <p:cNvGrpSpPr/>
          <p:nvPr/>
        </p:nvGrpSpPr>
        <p:grpSpPr>
          <a:xfrm rot="10800000">
            <a:off x="1508060" y="-251561"/>
            <a:ext cx="184279" cy="603321"/>
            <a:chOff x="3638102" y="4583399"/>
            <a:chExt cx="182798" cy="598473"/>
          </a:xfrm>
        </p:grpSpPr>
        <p:sp>
          <p:nvSpPr>
            <p:cNvPr id="1529" name="Google Shape;1529;p34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34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1" name="Google Shape;1531;p34"/>
          <p:cNvGrpSpPr/>
          <p:nvPr/>
        </p:nvGrpSpPr>
        <p:grpSpPr>
          <a:xfrm>
            <a:off x="-78583" y="-177539"/>
            <a:ext cx="922021" cy="547898"/>
            <a:chOff x="5990" y="-634739"/>
            <a:chExt cx="922021" cy="547898"/>
          </a:xfrm>
        </p:grpSpPr>
        <p:sp>
          <p:nvSpPr>
            <p:cNvPr id="1532" name="Google Shape;1532;p34"/>
            <p:cNvSpPr/>
            <p:nvPr/>
          </p:nvSpPr>
          <p:spPr>
            <a:xfrm>
              <a:off x="5990" y="-634739"/>
              <a:ext cx="824011" cy="512130"/>
            </a:xfrm>
            <a:custGeom>
              <a:rect b="b" l="l" r="r" t="t"/>
              <a:pathLst>
                <a:path extrusionOk="0" h="15864" w="25525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34"/>
            <p:cNvSpPr/>
            <p:nvPr/>
          </p:nvSpPr>
          <p:spPr>
            <a:xfrm>
              <a:off x="819961" y="-185044"/>
              <a:ext cx="108050" cy="98203"/>
            </a:xfrm>
            <a:custGeom>
              <a:rect b="b" l="l" r="r" t="t"/>
              <a:pathLst>
                <a:path extrusionOk="0" h="3042" w="3347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4" name="Google Shape;1534;p34"/>
          <p:cNvGrpSpPr/>
          <p:nvPr/>
        </p:nvGrpSpPr>
        <p:grpSpPr>
          <a:xfrm flipH="1" rot="10800000">
            <a:off x="8129918" y="3837249"/>
            <a:ext cx="1178127" cy="1094369"/>
            <a:chOff x="7825118" y="4065849"/>
            <a:chExt cx="1178127" cy="1094369"/>
          </a:xfrm>
        </p:grpSpPr>
        <p:sp>
          <p:nvSpPr>
            <p:cNvPr id="1535" name="Google Shape;1535;p34"/>
            <p:cNvSpPr/>
            <p:nvPr/>
          </p:nvSpPr>
          <p:spPr>
            <a:xfrm>
              <a:off x="7911327" y="4137684"/>
              <a:ext cx="1091918" cy="1022534"/>
            </a:xfrm>
            <a:custGeom>
              <a:rect b="b" l="l" r="r" t="t"/>
              <a:pathLst>
                <a:path extrusionOk="0" h="28384" w="3031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34"/>
            <p:cNvSpPr/>
            <p:nvPr/>
          </p:nvSpPr>
          <p:spPr>
            <a:xfrm>
              <a:off x="7825118" y="4065849"/>
              <a:ext cx="172416" cy="171659"/>
            </a:xfrm>
            <a:custGeom>
              <a:rect b="b" l="l" r="r" t="t"/>
              <a:pathLst>
                <a:path extrusionOk="0" h="4765" w="4786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7" name="Google Shape;1537;p34"/>
          <p:cNvGrpSpPr/>
          <p:nvPr/>
        </p:nvGrpSpPr>
        <p:grpSpPr>
          <a:xfrm>
            <a:off x="5749654" y="4616445"/>
            <a:ext cx="793251" cy="225666"/>
            <a:chOff x="5021550" y="4713050"/>
            <a:chExt cx="793251" cy="225666"/>
          </a:xfrm>
        </p:grpSpPr>
        <p:sp>
          <p:nvSpPr>
            <p:cNvPr id="1538" name="Google Shape;1538;p34"/>
            <p:cNvSpPr/>
            <p:nvPr/>
          </p:nvSpPr>
          <p:spPr>
            <a:xfrm>
              <a:off x="5754173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34"/>
            <p:cNvSpPr/>
            <p:nvPr/>
          </p:nvSpPr>
          <p:spPr>
            <a:xfrm>
              <a:off x="5632206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34"/>
            <p:cNvSpPr/>
            <p:nvPr/>
          </p:nvSpPr>
          <p:spPr>
            <a:xfrm>
              <a:off x="5510240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5388273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34"/>
            <p:cNvSpPr/>
            <p:nvPr/>
          </p:nvSpPr>
          <p:spPr>
            <a:xfrm>
              <a:off x="5265483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34"/>
            <p:cNvSpPr/>
            <p:nvPr/>
          </p:nvSpPr>
          <p:spPr>
            <a:xfrm>
              <a:off x="5143516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5021550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5" name="Google Shape;1545;p34"/>
          <p:cNvGrpSpPr/>
          <p:nvPr/>
        </p:nvGrpSpPr>
        <p:grpSpPr>
          <a:xfrm rot="10800000">
            <a:off x="7794407" y="-327761"/>
            <a:ext cx="184279" cy="603321"/>
            <a:chOff x="3638102" y="4583399"/>
            <a:chExt cx="182798" cy="598473"/>
          </a:xfrm>
        </p:grpSpPr>
        <p:sp>
          <p:nvSpPr>
            <p:cNvPr id="1546" name="Google Shape;1546;p34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34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8" name="Google Shape;1548;p34"/>
          <p:cNvGrpSpPr/>
          <p:nvPr/>
        </p:nvGrpSpPr>
        <p:grpSpPr>
          <a:xfrm>
            <a:off x="8341565" y="220697"/>
            <a:ext cx="1178127" cy="1094369"/>
            <a:chOff x="7825118" y="4065849"/>
            <a:chExt cx="1178127" cy="1094369"/>
          </a:xfrm>
        </p:grpSpPr>
        <p:sp>
          <p:nvSpPr>
            <p:cNvPr id="1549" name="Google Shape;1549;p34"/>
            <p:cNvSpPr/>
            <p:nvPr/>
          </p:nvSpPr>
          <p:spPr>
            <a:xfrm>
              <a:off x="7911327" y="4137684"/>
              <a:ext cx="1091918" cy="1022534"/>
            </a:xfrm>
            <a:custGeom>
              <a:rect b="b" l="l" r="r" t="t"/>
              <a:pathLst>
                <a:path extrusionOk="0" h="28384" w="3031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7825118" y="4065849"/>
              <a:ext cx="172416" cy="171659"/>
            </a:xfrm>
            <a:custGeom>
              <a:rect b="b" l="l" r="r" t="t"/>
              <a:pathLst>
                <a:path extrusionOk="0" h="4765" w="4786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1" name="Google Shape;1551;p34"/>
          <p:cNvGrpSpPr/>
          <p:nvPr/>
        </p:nvGrpSpPr>
        <p:grpSpPr>
          <a:xfrm>
            <a:off x="4913265" y="-764692"/>
            <a:ext cx="819137" cy="1183093"/>
            <a:chOff x="4312241" y="155173"/>
            <a:chExt cx="711736" cy="1027883"/>
          </a:xfrm>
        </p:grpSpPr>
        <p:sp>
          <p:nvSpPr>
            <p:cNvPr id="1552" name="Google Shape;1552;p34"/>
            <p:cNvSpPr/>
            <p:nvPr/>
          </p:nvSpPr>
          <p:spPr>
            <a:xfrm>
              <a:off x="4714225" y="243176"/>
              <a:ext cx="251803" cy="689522"/>
            </a:xfrm>
            <a:custGeom>
              <a:rect b="b" l="l" r="r" t="t"/>
              <a:pathLst>
                <a:path extrusionOk="0" h="21359" w="780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34"/>
            <p:cNvSpPr/>
            <p:nvPr/>
          </p:nvSpPr>
          <p:spPr>
            <a:xfrm>
              <a:off x="4948113" y="190942"/>
              <a:ext cx="75864" cy="75154"/>
            </a:xfrm>
            <a:custGeom>
              <a:rect b="b" l="l" r="r" t="t"/>
              <a:pathLst>
                <a:path extrusionOk="0" h="2328" w="235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34"/>
            <p:cNvSpPr/>
            <p:nvPr/>
          </p:nvSpPr>
          <p:spPr>
            <a:xfrm>
              <a:off x="4680619" y="926957"/>
              <a:ext cx="75832" cy="75864"/>
            </a:xfrm>
            <a:custGeom>
              <a:rect b="b" l="l" r="r" t="t"/>
              <a:pathLst>
                <a:path extrusionOk="0" h="2350" w="2349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34"/>
            <p:cNvSpPr/>
            <p:nvPr/>
          </p:nvSpPr>
          <p:spPr>
            <a:xfrm>
              <a:off x="4521110" y="221708"/>
              <a:ext cx="252514" cy="803996"/>
            </a:xfrm>
            <a:custGeom>
              <a:rect b="b" l="l" r="r" t="t"/>
              <a:pathLst>
                <a:path extrusionOk="0" h="24905" w="7822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34"/>
            <p:cNvSpPr/>
            <p:nvPr/>
          </p:nvSpPr>
          <p:spPr>
            <a:xfrm>
              <a:off x="4754998" y="169507"/>
              <a:ext cx="75864" cy="75121"/>
            </a:xfrm>
            <a:custGeom>
              <a:rect b="b" l="l" r="r" t="t"/>
              <a:pathLst>
                <a:path extrusionOk="0" h="2327" w="235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34"/>
            <p:cNvSpPr/>
            <p:nvPr/>
          </p:nvSpPr>
          <p:spPr>
            <a:xfrm>
              <a:off x="4488214" y="1019932"/>
              <a:ext cx="75121" cy="75864"/>
            </a:xfrm>
            <a:custGeom>
              <a:rect b="b" l="l" r="r" t="t"/>
              <a:pathLst>
                <a:path extrusionOk="0" h="2350" w="2327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4343006" y="208117"/>
              <a:ext cx="251804" cy="906977"/>
            </a:xfrm>
            <a:custGeom>
              <a:rect b="b" l="l" r="r" t="t"/>
              <a:pathLst>
                <a:path extrusionOk="0" h="28095" w="780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4576894" y="155173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4312241" y="1107192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4"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3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63" name="Google Shape;1563;p35"/>
          <p:cNvSpPr txBox="1"/>
          <p:nvPr>
            <p:ph idx="1" type="body"/>
          </p:nvPr>
        </p:nvSpPr>
        <p:spPr>
          <a:xfrm>
            <a:off x="720000" y="1364320"/>
            <a:ext cx="7704000" cy="10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564" name="Google Shape;1564;p35"/>
          <p:cNvGrpSpPr/>
          <p:nvPr/>
        </p:nvGrpSpPr>
        <p:grpSpPr>
          <a:xfrm flipH="1" rot="10800000">
            <a:off x="-723438" y="4021355"/>
            <a:ext cx="1591472" cy="841159"/>
            <a:chOff x="661553" y="1919040"/>
            <a:chExt cx="1591472" cy="841159"/>
          </a:xfrm>
        </p:grpSpPr>
        <p:sp>
          <p:nvSpPr>
            <p:cNvPr id="1565" name="Google Shape;1565;p35"/>
            <p:cNvSpPr/>
            <p:nvPr/>
          </p:nvSpPr>
          <p:spPr>
            <a:xfrm>
              <a:off x="661553" y="2267371"/>
              <a:ext cx="1400512" cy="411311"/>
            </a:xfrm>
            <a:custGeom>
              <a:rect b="b" l="l" r="r" t="t"/>
              <a:pathLst>
                <a:path extrusionOk="0" h="12741" w="43383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35"/>
            <p:cNvSpPr/>
            <p:nvPr/>
          </p:nvSpPr>
          <p:spPr>
            <a:xfrm>
              <a:off x="661553" y="2117869"/>
              <a:ext cx="1493485" cy="209610"/>
            </a:xfrm>
            <a:custGeom>
              <a:rect b="b" l="l" r="r" t="t"/>
              <a:pathLst>
                <a:path extrusionOk="0" h="6493" w="46263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35"/>
            <p:cNvSpPr/>
            <p:nvPr/>
          </p:nvSpPr>
          <p:spPr>
            <a:xfrm>
              <a:off x="2043446" y="2661479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35"/>
            <p:cNvSpPr/>
            <p:nvPr/>
          </p:nvSpPr>
          <p:spPr>
            <a:xfrm>
              <a:off x="2155015" y="2072802"/>
              <a:ext cx="98010" cy="98752"/>
            </a:xfrm>
            <a:custGeom>
              <a:rect b="b" l="l" r="r" t="t"/>
              <a:pathLst>
                <a:path extrusionOk="0" h="3059" w="3036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35"/>
            <p:cNvSpPr/>
            <p:nvPr/>
          </p:nvSpPr>
          <p:spPr>
            <a:xfrm>
              <a:off x="1779502" y="1951936"/>
              <a:ext cx="3616" cy="8619"/>
            </a:xfrm>
            <a:custGeom>
              <a:rect b="b" l="l" r="r" t="t"/>
              <a:pathLst>
                <a:path extrusionOk="0" h="267" w="112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35"/>
            <p:cNvSpPr/>
            <p:nvPr/>
          </p:nvSpPr>
          <p:spPr>
            <a:xfrm>
              <a:off x="951936" y="1951936"/>
              <a:ext cx="821138" cy="187432"/>
            </a:xfrm>
            <a:custGeom>
              <a:rect b="b" l="l" r="r" t="t"/>
              <a:pathLst>
                <a:path extrusionOk="0" h="5806" w="25436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35"/>
            <p:cNvSpPr/>
            <p:nvPr/>
          </p:nvSpPr>
          <p:spPr>
            <a:xfrm>
              <a:off x="851795" y="2077096"/>
              <a:ext cx="98752" cy="98752"/>
            </a:xfrm>
            <a:custGeom>
              <a:rect b="b" l="l" r="r" t="t"/>
              <a:pathLst>
                <a:path extrusionOk="0" h="3059" w="3059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35"/>
            <p:cNvSpPr/>
            <p:nvPr/>
          </p:nvSpPr>
          <p:spPr>
            <a:xfrm>
              <a:off x="1770205" y="1919040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35"/>
            <p:cNvSpPr/>
            <p:nvPr/>
          </p:nvSpPr>
          <p:spPr>
            <a:xfrm>
              <a:off x="1770915" y="1951936"/>
              <a:ext cx="11460" cy="8619"/>
            </a:xfrm>
            <a:custGeom>
              <a:rect b="b" l="l" r="r" t="t"/>
              <a:pathLst>
                <a:path extrusionOk="0" h="267" w="355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4" name="Google Shape;1574;p35"/>
          <p:cNvGrpSpPr/>
          <p:nvPr/>
        </p:nvGrpSpPr>
        <p:grpSpPr>
          <a:xfrm flipH="1" rot="-5400000">
            <a:off x="7970880" y="384772"/>
            <a:ext cx="1468333" cy="494947"/>
            <a:chOff x="-21957" y="3648039"/>
            <a:chExt cx="1468333" cy="494947"/>
          </a:xfrm>
        </p:grpSpPr>
        <p:sp>
          <p:nvSpPr>
            <p:cNvPr id="1575" name="Google Shape;1575;p35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35"/>
            <p:cNvSpPr/>
            <p:nvPr/>
          </p:nvSpPr>
          <p:spPr>
            <a:xfrm>
              <a:off x="-21957" y="3648039"/>
              <a:ext cx="1150161" cy="332607"/>
            </a:xfrm>
            <a:custGeom>
              <a:rect b="b" l="l" r="r" t="t"/>
              <a:pathLst>
                <a:path extrusionOk="0" h="10303" w="35628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35"/>
            <p:cNvSpPr/>
            <p:nvPr/>
          </p:nvSpPr>
          <p:spPr>
            <a:xfrm>
              <a:off x="1198819" y="3895801"/>
              <a:ext cx="162413" cy="161671"/>
            </a:xfrm>
            <a:custGeom>
              <a:rect b="b" l="l" r="r" t="t"/>
              <a:pathLst>
                <a:path extrusionOk="0" h="5008" w="5031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8" name="Google Shape;1578;p35"/>
          <p:cNvGrpSpPr/>
          <p:nvPr/>
        </p:nvGrpSpPr>
        <p:grpSpPr>
          <a:xfrm>
            <a:off x="7780589" y="4378505"/>
            <a:ext cx="1239038" cy="568423"/>
            <a:chOff x="208301" y="226025"/>
            <a:chExt cx="1239038" cy="568423"/>
          </a:xfrm>
        </p:grpSpPr>
        <p:sp>
          <p:nvSpPr>
            <p:cNvPr id="1579" name="Google Shape;1579;p35"/>
            <p:cNvSpPr/>
            <p:nvPr/>
          </p:nvSpPr>
          <p:spPr>
            <a:xfrm>
              <a:off x="332791" y="266933"/>
              <a:ext cx="1007840" cy="482141"/>
            </a:xfrm>
            <a:custGeom>
              <a:rect b="b" l="l" r="r" t="t"/>
              <a:pathLst>
                <a:path extrusionOk="0" h="12010" w="25105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35"/>
            <p:cNvSpPr/>
            <p:nvPr/>
          </p:nvSpPr>
          <p:spPr>
            <a:xfrm>
              <a:off x="208301" y="671644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35"/>
            <p:cNvSpPr/>
            <p:nvPr/>
          </p:nvSpPr>
          <p:spPr>
            <a:xfrm>
              <a:off x="1324576" y="226025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2" name="Google Shape;1582;p35"/>
          <p:cNvGrpSpPr/>
          <p:nvPr/>
        </p:nvGrpSpPr>
        <p:grpSpPr>
          <a:xfrm>
            <a:off x="3611291" y="4617731"/>
            <a:ext cx="182798" cy="598473"/>
            <a:chOff x="3638102" y="4583399"/>
            <a:chExt cx="182798" cy="598473"/>
          </a:xfrm>
        </p:grpSpPr>
        <p:sp>
          <p:nvSpPr>
            <p:cNvPr id="1583" name="Google Shape;1583;p35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35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5" name="Google Shape;1585;p35"/>
          <p:cNvGrpSpPr/>
          <p:nvPr/>
        </p:nvGrpSpPr>
        <p:grpSpPr>
          <a:xfrm>
            <a:off x="-226541" y="2499055"/>
            <a:ext cx="889837" cy="986392"/>
            <a:chOff x="-138609" y="2210165"/>
            <a:chExt cx="889837" cy="986392"/>
          </a:xfrm>
        </p:grpSpPr>
        <p:grpSp>
          <p:nvGrpSpPr>
            <p:cNvPr id="1586" name="Google Shape;1586;p35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587" name="Google Shape;1587;p35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8" name="Google Shape;1588;p35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rect b="b" l="l" r="r" t="t"/>
                <a:pathLst>
                  <a:path extrusionOk="0" h="9284" w="17837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35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rect b="b" l="l" r="r" t="t"/>
                <a:pathLst>
                  <a:path extrusionOk="0" h="14690" w="24528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35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rect b="b" l="l" r="r" t="t"/>
                <a:pathLst>
                  <a:path extrusionOk="0" h="3058" w="3037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91" name="Google Shape;1591;p35"/>
            <p:cNvSpPr/>
            <p:nvPr/>
          </p:nvSpPr>
          <p:spPr>
            <a:xfrm flipH="1">
              <a:off x="652475" y="2210165"/>
              <a:ext cx="98752" cy="98010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35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rect b="b" l="l" r="r" t="t"/>
              <a:pathLst>
                <a:path extrusionOk="0" h="14690" w="24528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3" name="Google Shape;1593;p35"/>
          <p:cNvGrpSpPr/>
          <p:nvPr/>
        </p:nvGrpSpPr>
        <p:grpSpPr>
          <a:xfrm flipH="1">
            <a:off x="-33131" y="348456"/>
            <a:ext cx="399902" cy="651901"/>
            <a:chOff x="8772496" y="3715501"/>
            <a:chExt cx="399902" cy="651901"/>
          </a:xfrm>
        </p:grpSpPr>
        <p:sp>
          <p:nvSpPr>
            <p:cNvPr id="1594" name="Google Shape;1594;p35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35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6" name="Google Shape;1596;p35"/>
          <p:cNvGrpSpPr/>
          <p:nvPr/>
        </p:nvGrpSpPr>
        <p:grpSpPr>
          <a:xfrm>
            <a:off x="7473264" y="-178428"/>
            <a:ext cx="1239038" cy="568423"/>
            <a:chOff x="208301" y="226025"/>
            <a:chExt cx="1239038" cy="568423"/>
          </a:xfrm>
        </p:grpSpPr>
        <p:sp>
          <p:nvSpPr>
            <p:cNvPr id="1597" name="Google Shape;1597;p35"/>
            <p:cNvSpPr/>
            <p:nvPr/>
          </p:nvSpPr>
          <p:spPr>
            <a:xfrm>
              <a:off x="332791" y="266933"/>
              <a:ext cx="1007840" cy="482141"/>
            </a:xfrm>
            <a:custGeom>
              <a:rect b="b" l="l" r="r" t="t"/>
              <a:pathLst>
                <a:path extrusionOk="0" h="12010" w="25105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35"/>
            <p:cNvSpPr/>
            <p:nvPr/>
          </p:nvSpPr>
          <p:spPr>
            <a:xfrm>
              <a:off x="208301" y="671644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35"/>
            <p:cNvSpPr/>
            <p:nvPr/>
          </p:nvSpPr>
          <p:spPr>
            <a:xfrm>
              <a:off x="1324576" y="226025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0" name="Google Shape;1600;p35"/>
          <p:cNvGrpSpPr/>
          <p:nvPr/>
        </p:nvGrpSpPr>
        <p:grpSpPr>
          <a:xfrm rot="10800000">
            <a:off x="8606260" y="2729164"/>
            <a:ext cx="831921" cy="487879"/>
            <a:chOff x="-294886" y="1687485"/>
            <a:chExt cx="831921" cy="487879"/>
          </a:xfrm>
        </p:grpSpPr>
        <p:grpSp>
          <p:nvGrpSpPr>
            <p:cNvPr id="1601" name="Google Shape;1601;p35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602" name="Google Shape;1602;p3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3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4" name="Google Shape;1604;p35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605" name="Google Shape;1605;p3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3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07" name="Google Shape;1607;p35"/>
          <p:cNvGrpSpPr/>
          <p:nvPr/>
        </p:nvGrpSpPr>
        <p:grpSpPr>
          <a:xfrm>
            <a:off x="2408660" y="4736636"/>
            <a:ext cx="507036" cy="690583"/>
            <a:chOff x="2409497" y="4753383"/>
            <a:chExt cx="507036" cy="690583"/>
          </a:xfrm>
        </p:grpSpPr>
        <p:grpSp>
          <p:nvGrpSpPr>
            <p:cNvPr id="1608" name="Google Shape;1608;p35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1609" name="Google Shape;1609;p3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0" name="Google Shape;1610;p3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1" name="Google Shape;1611;p35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1612" name="Google Shape;1612;p3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3" name="Google Shape;1613;p3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14" name="Google Shape;1614;p35"/>
          <p:cNvGrpSpPr/>
          <p:nvPr/>
        </p:nvGrpSpPr>
        <p:grpSpPr>
          <a:xfrm rot="-5400000">
            <a:off x="9033918" y="3329861"/>
            <a:ext cx="182798" cy="598473"/>
            <a:chOff x="3638102" y="4583399"/>
            <a:chExt cx="182798" cy="598473"/>
          </a:xfrm>
        </p:grpSpPr>
        <p:sp>
          <p:nvSpPr>
            <p:cNvPr id="1615" name="Google Shape;1615;p35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35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7" name="Google Shape;1617;p35"/>
          <p:cNvGrpSpPr/>
          <p:nvPr/>
        </p:nvGrpSpPr>
        <p:grpSpPr>
          <a:xfrm>
            <a:off x="5335840" y="4601681"/>
            <a:ext cx="1180669" cy="249201"/>
            <a:chOff x="3186414" y="611522"/>
            <a:chExt cx="803285" cy="169548"/>
          </a:xfrm>
        </p:grpSpPr>
        <p:sp>
          <p:nvSpPr>
            <p:cNvPr id="1618" name="Google Shape;1618;p35"/>
            <p:cNvSpPr/>
            <p:nvPr/>
          </p:nvSpPr>
          <p:spPr>
            <a:xfrm>
              <a:off x="3186414" y="611522"/>
              <a:ext cx="803285" cy="169548"/>
            </a:xfrm>
            <a:custGeom>
              <a:rect b="b" l="l" r="r" t="t"/>
              <a:pathLst>
                <a:path extrusionOk="0" h="5252" w="24883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35"/>
            <p:cNvSpPr/>
            <p:nvPr/>
          </p:nvSpPr>
          <p:spPr>
            <a:xfrm>
              <a:off x="3537618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35"/>
            <p:cNvSpPr/>
            <p:nvPr/>
          </p:nvSpPr>
          <p:spPr>
            <a:xfrm>
              <a:off x="3456072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35"/>
            <p:cNvSpPr/>
            <p:nvPr/>
          </p:nvSpPr>
          <p:spPr>
            <a:xfrm>
              <a:off x="3374526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35"/>
            <p:cNvSpPr/>
            <p:nvPr/>
          </p:nvSpPr>
          <p:spPr>
            <a:xfrm>
              <a:off x="3511146" y="693069"/>
              <a:ext cx="26504" cy="8619"/>
            </a:xfrm>
            <a:custGeom>
              <a:rect b="b" l="l" r="r" t="t"/>
              <a:pathLst>
                <a:path extrusionOk="0" h="267" w="821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35"/>
            <p:cNvSpPr/>
            <p:nvPr/>
          </p:nvSpPr>
          <p:spPr>
            <a:xfrm>
              <a:off x="3429600" y="693069"/>
              <a:ext cx="26504" cy="8619"/>
            </a:xfrm>
            <a:custGeom>
              <a:rect b="b" l="l" r="r" t="t"/>
              <a:pathLst>
                <a:path extrusionOk="0" h="267" w="821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35"/>
            <p:cNvSpPr/>
            <p:nvPr/>
          </p:nvSpPr>
          <p:spPr>
            <a:xfrm>
              <a:off x="3589819" y="693069"/>
              <a:ext cx="27214" cy="8619"/>
            </a:xfrm>
            <a:custGeom>
              <a:rect b="b" l="l" r="r" t="t"/>
              <a:pathLst>
                <a:path extrusionOk="0" h="267" w="843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5" name="Google Shape;1625;p35"/>
          <p:cNvGrpSpPr/>
          <p:nvPr/>
        </p:nvGrpSpPr>
        <p:grpSpPr>
          <a:xfrm rot="10800000">
            <a:off x="313694" y="-687376"/>
            <a:ext cx="1178127" cy="1094369"/>
            <a:chOff x="7825118" y="4065849"/>
            <a:chExt cx="1178127" cy="1094369"/>
          </a:xfrm>
        </p:grpSpPr>
        <p:sp>
          <p:nvSpPr>
            <p:cNvPr id="1626" name="Google Shape;1626;p35"/>
            <p:cNvSpPr/>
            <p:nvPr/>
          </p:nvSpPr>
          <p:spPr>
            <a:xfrm>
              <a:off x="7911327" y="4137684"/>
              <a:ext cx="1091918" cy="1022534"/>
            </a:xfrm>
            <a:custGeom>
              <a:rect b="b" l="l" r="r" t="t"/>
              <a:pathLst>
                <a:path extrusionOk="0" h="28384" w="3031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35"/>
            <p:cNvSpPr/>
            <p:nvPr/>
          </p:nvSpPr>
          <p:spPr>
            <a:xfrm>
              <a:off x="7825118" y="4065849"/>
              <a:ext cx="172416" cy="171659"/>
            </a:xfrm>
            <a:custGeom>
              <a:rect b="b" l="l" r="r" t="t"/>
              <a:pathLst>
                <a:path extrusionOk="0" h="4765" w="4786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4"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6"/>
          <p:cNvSpPr txBox="1"/>
          <p:nvPr>
            <p:ph type="title"/>
          </p:nvPr>
        </p:nvSpPr>
        <p:spPr>
          <a:xfrm>
            <a:off x="2685600" y="855095"/>
            <a:ext cx="37728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30" name="Google Shape;1630;p36"/>
          <p:cNvSpPr txBox="1"/>
          <p:nvPr>
            <p:ph idx="1" type="subTitle"/>
          </p:nvPr>
        </p:nvSpPr>
        <p:spPr>
          <a:xfrm>
            <a:off x="2685600" y="1725956"/>
            <a:ext cx="37728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1" name="Google Shape;1631;p36"/>
          <p:cNvSpPr txBox="1"/>
          <p:nvPr/>
        </p:nvSpPr>
        <p:spPr>
          <a:xfrm>
            <a:off x="2685600" y="3445507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i="0" lang="en" sz="1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and infographics &amp; images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2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1632" name="Google Shape;1632;p36"/>
          <p:cNvGrpSpPr/>
          <p:nvPr/>
        </p:nvGrpSpPr>
        <p:grpSpPr>
          <a:xfrm>
            <a:off x="2723264" y="252406"/>
            <a:ext cx="1180669" cy="249201"/>
            <a:chOff x="3186414" y="611522"/>
            <a:chExt cx="803285" cy="169548"/>
          </a:xfrm>
        </p:grpSpPr>
        <p:sp>
          <p:nvSpPr>
            <p:cNvPr id="1633" name="Google Shape;1633;p36"/>
            <p:cNvSpPr/>
            <p:nvPr/>
          </p:nvSpPr>
          <p:spPr>
            <a:xfrm>
              <a:off x="3186414" y="611522"/>
              <a:ext cx="803285" cy="169548"/>
            </a:xfrm>
            <a:custGeom>
              <a:rect b="b" l="l" r="r" t="t"/>
              <a:pathLst>
                <a:path extrusionOk="0" h="5252" w="24883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36"/>
            <p:cNvSpPr/>
            <p:nvPr/>
          </p:nvSpPr>
          <p:spPr>
            <a:xfrm>
              <a:off x="3537618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36"/>
            <p:cNvSpPr/>
            <p:nvPr/>
          </p:nvSpPr>
          <p:spPr>
            <a:xfrm>
              <a:off x="3456072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36"/>
            <p:cNvSpPr/>
            <p:nvPr/>
          </p:nvSpPr>
          <p:spPr>
            <a:xfrm>
              <a:off x="3374526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36"/>
            <p:cNvSpPr/>
            <p:nvPr/>
          </p:nvSpPr>
          <p:spPr>
            <a:xfrm>
              <a:off x="3511146" y="693069"/>
              <a:ext cx="26504" cy="8619"/>
            </a:xfrm>
            <a:custGeom>
              <a:rect b="b" l="l" r="r" t="t"/>
              <a:pathLst>
                <a:path extrusionOk="0" h="267" w="821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36"/>
            <p:cNvSpPr/>
            <p:nvPr/>
          </p:nvSpPr>
          <p:spPr>
            <a:xfrm>
              <a:off x="3429600" y="693069"/>
              <a:ext cx="26504" cy="8619"/>
            </a:xfrm>
            <a:custGeom>
              <a:rect b="b" l="l" r="r" t="t"/>
              <a:pathLst>
                <a:path extrusionOk="0" h="267" w="821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36"/>
            <p:cNvSpPr/>
            <p:nvPr/>
          </p:nvSpPr>
          <p:spPr>
            <a:xfrm>
              <a:off x="3589819" y="693069"/>
              <a:ext cx="27214" cy="8619"/>
            </a:xfrm>
            <a:custGeom>
              <a:rect b="b" l="l" r="r" t="t"/>
              <a:pathLst>
                <a:path extrusionOk="0" h="267" w="843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0" name="Google Shape;1640;p36"/>
          <p:cNvGrpSpPr/>
          <p:nvPr/>
        </p:nvGrpSpPr>
        <p:grpSpPr>
          <a:xfrm>
            <a:off x="4878848" y="-578797"/>
            <a:ext cx="819137" cy="1183093"/>
            <a:chOff x="4312241" y="155173"/>
            <a:chExt cx="711736" cy="1027883"/>
          </a:xfrm>
        </p:grpSpPr>
        <p:sp>
          <p:nvSpPr>
            <p:cNvPr id="1641" name="Google Shape;1641;p36"/>
            <p:cNvSpPr/>
            <p:nvPr/>
          </p:nvSpPr>
          <p:spPr>
            <a:xfrm>
              <a:off x="4714225" y="243176"/>
              <a:ext cx="251803" cy="689522"/>
            </a:xfrm>
            <a:custGeom>
              <a:rect b="b" l="l" r="r" t="t"/>
              <a:pathLst>
                <a:path extrusionOk="0" h="21359" w="780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36"/>
            <p:cNvSpPr/>
            <p:nvPr/>
          </p:nvSpPr>
          <p:spPr>
            <a:xfrm>
              <a:off x="4948113" y="190942"/>
              <a:ext cx="75864" cy="75154"/>
            </a:xfrm>
            <a:custGeom>
              <a:rect b="b" l="l" r="r" t="t"/>
              <a:pathLst>
                <a:path extrusionOk="0" h="2328" w="235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36"/>
            <p:cNvSpPr/>
            <p:nvPr/>
          </p:nvSpPr>
          <p:spPr>
            <a:xfrm>
              <a:off x="4680619" y="926957"/>
              <a:ext cx="75832" cy="75864"/>
            </a:xfrm>
            <a:custGeom>
              <a:rect b="b" l="l" r="r" t="t"/>
              <a:pathLst>
                <a:path extrusionOk="0" h="2350" w="2349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36"/>
            <p:cNvSpPr/>
            <p:nvPr/>
          </p:nvSpPr>
          <p:spPr>
            <a:xfrm>
              <a:off x="4521110" y="221708"/>
              <a:ext cx="252514" cy="803996"/>
            </a:xfrm>
            <a:custGeom>
              <a:rect b="b" l="l" r="r" t="t"/>
              <a:pathLst>
                <a:path extrusionOk="0" h="24905" w="7822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36"/>
            <p:cNvSpPr/>
            <p:nvPr/>
          </p:nvSpPr>
          <p:spPr>
            <a:xfrm>
              <a:off x="4754998" y="169507"/>
              <a:ext cx="75864" cy="75121"/>
            </a:xfrm>
            <a:custGeom>
              <a:rect b="b" l="l" r="r" t="t"/>
              <a:pathLst>
                <a:path extrusionOk="0" h="2327" w="235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36"/>
            <p:cNvSpPr/>
            <p:nvPr/>
          </p:nvSpPr>
          <p:spPr>
            <a:xfrm>
              <a:off x="4488214" y="1019932"/>
              <a:ext cx="75121" cy="75864"/>
            </a:xfrm>
            <a:custGeom>
              <a:rect b="b" l="l" r="r" t="t"/>
              <a:pathLst>
                <a:path extrusionOk="0" h="2350" w="2327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36"/>
            <p:cNvSpPr/>
            <p:nvPr/>
          </p:nvSpPr>
          <p:spPr>
            <a:xfrm>
              <a:off x="4343006" y="208117"/>
              <a:ext cx="251804" cy="906977"/>
            </a:xfrm>
            <a:custGeom>
              <a:rect b="b" l="l" r="r" t="t"/>
              <a:pathLst>
                <a:path extrusionOk="0" h="28095" w="780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36"/>
            <p:cNvSpPr/>
            <p:nvPr/>
          </p:nvSpPr>
          <p:spPr>
            <a:xfrm>
              <a:off x="4576894" y="155173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36"/>
            <p:cNvSpPr/>
            <p:nvPr/>
          </p:nvSpPr>
          <p:spPr>
            <a:xfrm>
              <a:off x="4312241" y="1107192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0" name="Google Shape;1650;p36"/>
          <p:cNvGrpSpPr/>
          <p:nvPr/>
        </p:nvGrpSpPr>
        <p:grpSpPr>
          <a:xfrm>
            <a:off x="6444294" y="359666"/>
            <a:ext cx="399883" cy="381256"/>
            <a:chOff x="6113337" y="393160"/>
            <a:chExt cx="399883" cy="381256"/>
          </a:xfrm>
        </p:grpSpPr>
        <p:sp>
          <p:nvSpPr>
            <p:cNvPr id="1651" name="Google Shape;1651;p36"/>
            <p:cNvSpPr/>
            <p:nvPr/>
          </p:nvSpPr>
          <p:spPr>
            <a:xfrm>
              <a:off x="6113337" y="393160"/>
              <a:ext cx="399883" cy="381256"/>
            </a:xfrm>
            <a:custGeom>
              <a:rect b="b" l="l" r="r" t="t"/>
              <a:pathLst>
                <a:path extrusionOk="0" h="11810" w="12387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6222775" y="502599"/>
              <a:ext cx="162413" cy="162381"/>
            </a:xfrm>
            <a:custGeom>
              <a:rect b="b" l="l" r="r" t="t"/>
              <a:pathLst>
                <a:path extrusionOk="0" h="5030" w="5031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3" name="Google Shape;1653;p36"/>
          <p:cNvGrpSpPr/>
          <p:nvPr/>
        </p:nvGrpSpPr>
        <p:grpSpPr>
          <a:xfrm>
            <a:off x="8561306" y="4223289"/>
            <a:ext cx="878374" cy="275404"/>
            <a:chOff x="8363724" y="112839"/>
            <a:chExt cx="878374" cy="275404"/>
          </a:xfrm>
        </p:grpSpPr>
        <p:grpSp>
          <p:nvGrpSpPr>
            <p:cNvPr id="1654" name="Google Shape;1654;p36"/>
            <p:cNvGrpSpPr/>
            <p:nvPr/>
          </p:nvGrpSpPr>
          <p:grpSpPr>
            <a:xfrm>
              <a:off x="8363724" y="112839"/>
              <a:ext cx="878374" cy="275404"/>
              <a:chOff x="6611124" y="570039"/>
              <a:chExt cx="878374" cy="275404"/>
            </a:xfrm>
          </p:grpSpPr>
          <p:sp>
            <p:nvSpPr>
              <p:cNvPr id="1655" name="Google Shape;1655;p36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rect b="b" l="l" r="r" t="t"/>
                <a:pathLst>
                  <a:path extrusionOk="0" h="6050" w="25215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6" name="Google Shape;1656;p36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rect b="b" l="l" r="r" t="t"/>
                <a:pathLst>
                  <a:path extrusionOk="0" h="2792" w="277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57" name="Google Shape;1657;p36"/>
            <p:cNvSpPr/>
            <p:nvPr/>
          </p:nvSpPr>
          <p:spPr>
            <a:xfrm>
              <a:off x="8424512" y="303114"/>
              <a:ext cx="11493" cy="10750"/>
            </a:xfrm>
            <a:custGeom>
              <a:rect b="b" l="l" r="r" t="t"/>
              <a:pathLst>
                <a:path extrusionOk="0" h="333" w="356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8" name="Google Shape;1658;p36"/>
          <p:cNvGrpSpPr/>
          <p:nvPr/>
        </p:nvGrpSpPr>
        <p:grpSpPr>
          <a:xfrm>
            <a:off x="7965694" y="4436197"/>
            <a:ext cx="1626382" cy="472696"/>
            <a:chOff x="7615712" y="156599"/>
            <a:chExt cx="1626382" cy="472696"/>
          </a:xfrm>
        </p:grpSpPr>
        <p:sp>
          <p:nvSpPr>
            <p:cNvPr id="1659" name="Google Shape;1659;p36"/>
            <p:cNvSpPr/>
            <p:nvPr/>
          </p:nvSpPr>
          <p:spPr>
            <a:xfrm>
              <a:off x="7677781" y="212980"/>
              <a:ext cx="1564313" cy="416315"/>
            </a:xfrm>
            <a:custGeom>
              <a:rect b="b" l="l" r="r" t="t"/>
              <a:pathLst>
                <a:path extrusionOk="0" h="12896" w="48457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36"/>
            <p:cNvSpPr/>
            <p:nvPr/>
          </p:nvSpPr>
          <p:spPr>
            <a:xfrm>
              <a:off x="7615712" y="156599"/>
              <a:ext cx="98010" cy="98720"/>
            </a:xfrm>
            <a:custGeom>
              <a:rect b="b" l="l" r="r" t="t"/>
              <a:pathLst>
                <a:path extrusionOk="0" h="3058" w="3036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1" name="Google Shape;1661;p36"/>
          <p:cNvGrpSpPr/>
          <p:nvPr/>
        </p:nvGrpSpPr>
        <p:grpSpPr>
          <a:xfrm>
            <a:off x="757954" y="491658"/>
            <a:ext cx="878358" cy="184270"/>
            <a:chOff x="919039" y="1581426"/>
            <a:chExt cx="600135" cy="125902"/>
          </a:xfrm>
        </p:grpSpPr>
        <p:sp>
          <p:nvSpPr>
            <p:cNvPr id="1662" name="Google Shape;1662;p36"/>
            <p:cNvSpPr/>
            <p:nvPr/>
          </p:nvSpPr>
          <p:spPr>
            <a:xfrm>
              <a:off x="1393982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1156511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36"/>
            <p:cNvSpPr/>
            <p:nvPr/>
          </p:nvSpPr>
          <p:spPr>
            <a:xfrm>
              <a:off x="919039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951225" y="1640084"/>
              <a:ext cx="505705" cy="8619"/>
            </a:xfrm>
            <a:custGeom>
              <a:rect b="b" l="l" r="r" t="t"/>
              <a:pathLst>
                <a:path extrusionOk="0" h="267" w="15665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6" name="Google Shape;1666;p36"/>
          <p:cNvGrpSpPr/>
          <p:nvPr/>
        </p:nvGrpSpPr>
        <p:grpSpPr>
          <a:xfrm flipH="1">
            <a:off x="8231563" y="2757240"/>
            <a:ext cx="1591472" cy="841159"/>
            <a:chOff x="661553" y="1919040"/>
            <a:chExt cx="1591472" cy="841159"/>
          </a:xfrm>
        </p:grpSpPr>
        <p:sp>
          <p:nvSpPr>
            <p:cNvPr id="1667" name="Google Shape;1667;p36"/>
            <p:cNvSpPr/>
            <p:nvPr/>
          </p:nvSpPr>
          <p:spPr>
            <a:xfrm>
              <a:off x="661553" y="2267371"/>
              <a:ext cx="1400512" cy="411311"/>
            </a:xfrm>
            <a:custGeom>
              <a:rect b="b" l="l" r="r" t="t"/>
              <a:pathLst>
                <a:path extrusionOk="0" h="12741" w="43383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661553" y="2117869"/>
              <a:ext cx="1493485" cy="209610"/>
            </a:xfrm>
            <a:custGeom>
              <a:rect b="b" l="l" r="r" t="t"/>
              <a:pathLst>
                <a:path extrusionOk="0" h="6493" w="46263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36"/>
            <p:cNvSpPr/>
            <p:nvPr/>
          </p:nvSpPr>
          <p:spPr>
            <a:xfrm>
              <a:off x="2043446" y="2661479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36"/>
            <p:cNvSpPr/>
            <p:nvPr/>
          </p:nvSpPr>
          <p:spPr>
            <a:xfrm>
              <a:off x="2155015" y="2072802"/>
              <a:ext cx="98010" cy="98752"/>
            </a:xfrm>
            <a:custGeom>
              <a:rect b="b" l="l" r="r" t="t"/>
              <a:pathLst>
                <a:path extrusionOk="0" h="3059" w="3036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36"/>
            <p:cNvSpPr/>
            <p:nvPr/>
          </p:nvSpPr>
          <p:spPr>
            <a:xfrm>
              <a:off x="2155015" y="2117869"/>
              <a:ext cx="4326" cy="8619"/>
            </a:xfrm>
            <a:custGeom>
              <a:rect b="b" l="l" r="r" t="t"/>
              <a:pathLst>
                <a:path extrusionOk="0" h="267" w="134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36"/>
            <p:cNvSpPr/>
            <p:nvPr/>
          </p:nvSpPr>
          <p:spPr>
            <a:xfrm>
              <a:off x="1779502" y="1951936"/>
              <a:ext cx="3616" cy="8619"/>
            </a:xfrm>
            <a:custGeom>
              <a:rect b="b" l="l" r="r" t="t"/>
              <a:pathLst>
                <a:path extrusionOk="0" h="267" w="112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36"/>
            <p:cNvSpPr/>
            <p:nvPr/>
          </p:nvSpPr>
          <p:spPr>
            <a:xfrm>
              <a:off x="951936" y="1951936"/>
              <a:ext cx="821138" cy="187432"/>
            </a:xfrm>
            <a:custGeom>
              <a:rect b="b" l="l" r="r" t="t"/>
              <a:pathLst>
                <a:path extrusionOk="0" h="5806" w="25436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36"/>
            <p:cNvSpPr/>
            <p:nvPr/>
          </p:nvSpPr>
          <p:spPr>
            <a:xfrm>
              <a:off x="851795" y="2077096"/>
              <a:ext cx="98752" cy="98752"/>
            </a:xfrm>
            <a:custGeom>
              <a:rect b="b" l="l" r="r" t="t"/>
              <a:pathLst>
                <a:path extrusionOk="0" h="3059" w="3059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36"/>
            <p:cNvSpPr/>
            <p:nvPr/>
          </p:nvSpPr>
          <p:spPr>
            <a:xfrm>
              <a:off x="1770205" y="1919040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36"/>
            <p:cNvSpPr/>
            <p:nvPr/>
          </p:nvSpPr>
          <p:spPr>
            <a:xfrm>
              <a:off x="1770915" y="1951936"/>
              <a:ext cx="11460" cy="8619"/>
            </a:xfrm>
            <a:custGeom>
              <a:rect b="b" l="l" r="r" t="t"/>
              <a:pathLst>
                <a:path extrusionOk="0" h="267" w="355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7" name="Google Shape;1677;p36"/>
          <p:cNvGrpSpPr/>
          <p:nvPr/>
        </p:nvGrpSpPr>
        <p:grpSpPr>
          <a:xfrm>
            <a:off x="4298686" y="4633640"/>
            <a:ext cx="182798" cy="598473"/>
            <a:chOff x="3638102" y="4583399"/>
            <a:chExt cx="182798" cy="598473"/>
          </a:xfrm>
        </p:grpSpPr>
        <p:sp>
          <p:nvSpPr>
            <p:cNvPr id="1678" name="Google Shape;1678;p36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36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0" name="Google Shape;1680;p36"/>
          <p:cNvGrpSpPr/>
          <p:nvPr/>
        </p:nvGrpSpPr>
        <p:grpSpPr>
          <a:xfrm>
            <a:off x="4982811" y="4744172"/>
            <a:ext cx="182798" cy="598473"/>
            <a:chOff x="3638102" y="4583399"/>
            <a:chExt cx="182798" cy="598473"/>
          </a:xfrm>
        </p:grpSpPr>
        <p:sp>
          <p:nvSpPr>
            <p:cNvPr id="1681" name="Google Shape;1681;p36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36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3" name="Google Shape;1683;p36"/>
          <p:cNvGrpSpPr/>
          <p:nvPr/>
        </p:nvGrpSpPr>
        <p:grpSpPr>
          <a:xfrm>
            <a:off x="8844101" y="274591"/>
            <a:ext cx="399902" cy="651901"/>
            <a:chOff x="8772496" y="3715501"/>
            <a:chExt cx="399902" cy="651901"/>
          </a:xfrm>
        </p:grpSpPr>
        <p:sp>
          <p:nvSpPr>
            <p:cNvPr id="1684" name="Google Shape;1684;p36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36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6" name="Google Shape;1686;p36"/>
          <p:cNvGrpSpPr/>
          <p:nvPr/>
        </p:nvGrpSpPr>
        <p:grpSpPr>
          <a:xfrm rot="5400000">
            <a:off x="66118" y="2164489"/>
            <a:ext cx="184279" cy="603321"/>
            <a:chOff x="3638102" y="4583399"/>
            <a:chExt cx="182798" cy="598473"/>
          </a:xfrm>
        </p:grpSpPr>
        <p:sp>
          <p:nvSpPr>
            <p:cNvPr id="1687" name="Google Shape;1687;p36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36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9" name="Google Shape;1689;p36"/>
          <p:cNvGrpSpPr/>
          <p:nvPr/>
        </p:nvGrpSpPr>
        <p:grpSpPr>
          <a:xfrm>
            <a:off x="-1041857" y="3743048"/>
            <a:ext cx="3434729" cy="1094377"/>
            <a:chOff x="1035175" y="739350"/>
            <a:chExt cx="2659900" cy="847500"/>
          </a:xfrm>
        </p:grpSpPr>
        <p:sp>
          <p:nvSpPr>
            <p:cNvPr id="1690" name="Google Shape;1690;p36"/>
            <p:cNvSpPr/>
            <p:nvPr/>
          </p:nvSpPr>
          <p:spPr>
            <a:xfrm>
              <a:off x="1092800" y="1117100"/>
              <a:ext cx="2529150" cy="430400"/>
            </a:xfrm>
            <a:custGeom>
              <a:rect b="b" l="l" r="r" t="t"/>
              <a:pathLst>
                <a:path extrusionOk="0" h="17216" w="101166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36"/>
            <p:cNvSpPr/>
            <p:nvPr/>
          </p:nvSpPr>
          <p:spPr>
            <a:xfrm>
              <a:off x="1035175" y="1417725"/>
              <a:ext cx="83675" cy="76600"/>
            </a:xfrm>
            <a:custGeom>
              <a:rect b="b" l="l" r="r" t="t"/>
              <a:pathLst>
                <a:path extrusionOk="0" h="3064" w="3347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6"/>
            <p:cNvSpPr/>
            <p:nvPr/>
          </p:nvSpPr>
          <p:spPr>
            <a:xfrm>
              <a:off x="3611400" y="1510225"/>
              <a:ext cx="83675" cy="76625"/>
            </a:xfrm>
            <a:custGeom>
              <a:rect b="b" l="l" r="r" t="t"/>
              <a:pathLst>
                <a:path extrusionOk="0" h="3065" w="3347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6"/>
            <p:cNvSpPr/>
            <p:nvPr/>
          </p:nvSpPr>
          <p:spPr>
            <a:xfrm>
              <a:off x="1509875" y="739350"/>
              <a:ext cx="638125" cy="396600"/>
            </a:xfrm>
            <a:custGeom>
              <a:rect b="b" l="l" r="r" t="t"/>
              <a:pathLst>
                <a:path extrusionOk="0" h="15864" w="25525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6"/>
            <p:cNvSpPr/>
            <p:nvPr/>
          </p:nvSpPr>
          <p:spPr>
            <a:xfrm>
              <a:off x="2140225" y="1087600"/>
              <a:ext cx="83675" cy="76050"/>
            </a:xfrm>
            <a:custGeom>
              <a:rect b="b" l="l" r="r" t="t"/>
              <a:pathLst>
                <a:path extrusionOk="0" h="3042" w="3347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5" name="Google Shape;1695;p36"/>
          <p:cNvGrpSpPr/>
          <p:nvPr/>
        </p:nvGrpSpPr>
        <p:grpSpPr>
          <a:xfrm rot="10800000">
            <a:off x="7350790" y="-210951"/>
            <a:ext cx="1178127" cy="1094369"/>
            <a:chOff x="7825118" y="4065849"/>
            <a:chExt cx="1178127" cy="1094369"/>
          </a:xfrm>
        </p:grpSpPr>
        <p:sp>
          <p:nvSpPr>
            <p:cNvPr id="1696" name="Google Shape;1696;p36"/>
            <p:cNvSpPr/>
            <p:nvPr/>
          </p:nvSpPr>
          <p:spPr>
            <a:xfrm>
              <a:off x="7911327" y="4137684"/>
              <a:ext cx="1091918" cy="1022534"/>
            </a:xfrm>
            <a:custGeom>
              <a:rect b="b" l="l" r="r" t="t"/>
              <a:pathLst>
                <a:path extrusionOk="0" h="28384" w="3031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6"/>
            <p:cNvSpPr/>
            <p:nvPr/>
          </p:nvSpPr>
          <p:spPr>
            <a:xfrm>
              <a:off x="7825118" y="4065849"/>
              <a:ext cx="172416" cy="171659"/>
            </a:xfrm>
            <a:custGeom>
              <a:rect b="b" l="l" r="r" t="t"/>
              <a:pathLst>
                <a:path extrusionOk="0" h="4765" w="4786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8" name="Google Shape;1698;p36"/>
          <p:cNvGrpSpPr/>
          <p:nvPr/>
        </p:nvGrpSpPr>
        <p:grpSpPr>
          <a:xfrm>
            <a:off x="7565459" y="1145977"/>
            <a:ext cx="1794619" cy="937714"/>
            <a:chOff x="7447476" y="612577"/>
            <a:chExt cx="1794619" cy="937714"/>
          </a:xfrm>
        </p:grpSpPr>
        <p:sp>
          <p:nvSpPr>
            <p:cNvPr id="1699" name="Google Shape;1699;p36"/>
            <p:cNvSpPr/>
            <p:nvPr/>
          </p:nvSpPr>
          <p:spPr>
            <a:xfrm>
              <a:off x="7866602" y="1081065"/>
              <a:ext cx="1375493" cy="469226"/>
            </a:xfrm>
            <a:custGeom>
              <a:rect b="b" l="l" r="r" t="t"/>
              <a:pathLst>
                <a:path extrusionOk="0" h="14535" w="42608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6"/>
            <p:cNvSpPr/>
            <p:nvPr/>
          </p:nvSpPr>
          <p:spPr>
            <a:xfrm>
              <a:off x="7526149" y="694834"/>
              <a:ext cx="1715944" cy="710280"/>
            </a:xfrm>
            <a:custGeom>
              <a:rect b="b" l="l" r="r" t="t"/>
              <a:pathLst>
                <a:path extrusionOk="0" h="22002" w="53154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36"/>
            <p:cNvSpPr/>
            <p:nvPr/>
          </p:nvSpPr>
          <p:spPr>
            <a:xfrm>
              <a:off x="7447476" y="612577"/>
              <a:ext cx="98010" cy="98720"/>
            </a:xfrm>
            <a:custGeom>
              <a:rect b="b" l="l" r="r" t="t"/>
              <a:pathLst>
                <a:path extrusionOk="0" h="3058" w="3036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36"/>
            <p:cNvSpPr/>
            <p:nvPr/>
          </p:nvSpPr>
          <p:spPr>
            <a:xfrm>
              <a:off x="7786509" y="1209098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3" name="Google Shape;1703;p36"/>
          <p:cNvGrpSpPr/>
          <p:nvPr/>
        </p:nvGrpSpPr>
        <p:grpSpPr>
          <a:xfrm flipH="1">
            <a:off x="-56799" y="116691"/>
            <a:ext cx="399902" cy="651901"/>
            <a:chOff x="8772496" y="3715501"/>
            <a:chExt cx="399902" cy="651901"/>
          </a:xfrm>
        </p:grpSpPr>
        <p:sp>
          <p:nvSpPr>
            <p:cNvPr id="1704" name="Google Shape;1704;p36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36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6" name="Google Shape;1706;p36"/>
          <p:cNvGrpSpPr/>
          <p:nvPr/>
        </p:nvGrpSpPr>
        <p:grpSpPr>
          <a:xfrm>
            <a:off x="6445900" y="4633646"/>
            <a:ext cx="793251" cy="225666"/>
            <a:chOff x="5021550" y="4713050"/>
            <a:chExt cx="793251" cy="225666"/>
          </a:xfrm>
        </p:grpSpPr>
        <p:sp>
          <p:nvSpPr>
            <p:cNvPr id="1707" name="Google Shape;1707;p36"/>
            <p:cNvSpPr/>
            <p:nvPr/>
          </p:nvSpPr>
          <p:spPr>
            <a:xfrm>
              <a:off x="5754173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6"/>
            <p:cNvSpPr/>
            <p:nvPr/>
          </p:nvSpPr>
          <p:spPr>
            <a:xfrm>
              <a:off x="5632206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6"/>
            <p:cNvSpPr/>
            <p:nvPr/>
          </p:nvSpPr>
          <p:spPr>
            <a:xfrm>
              <a:off x="5510240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6"/>
            <p:cNvSpPr/>
            <p:nvPr/>
          </p:nvSpPr>
          <p:spPr>
            <a:xfrm>
              <a:off x="5388273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6"/>
            <p:cNvSpPr/>
            <p:nvPr/>
          </p:nvSpPr>
          <p:spPr>
            <a:xfrm>
              <a:off x="5265483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6"/>
            <p:cNvSpPr/>
            <p:nvPr/>
          </p:nvSpPr>
          <p:spPr>
            <a:xfrm>
              <a:off x="5143516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6"/>
            <p:cNvSpPr/>
            <p:nvPr/>
          </p:nvSpPr>
          <p:spPr>
            <a:xfrm>
              <a:off x="5021550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3">
    <p:bg>
      <p:bgPr>
        <a:solidFill>
          <a:schemeClr val="lt2"/>
        </a:solidFill>
      </p:bgPr>
    </p:bg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5" name="Google Shape;1715;p37"/>
          <p:cNvGrpSpPr/>
          <p:nvPr/>
        </p:nvGrpSpPr>
        <p:grpSpPr>
          <a:xfrm flipH="1">
            <a:off x="-103659" y="4326501"/>
            <a:ext cx="878374" cy="275404"/>
            <a:chOff x="8363724" y="112839"/>
            <a:chExt cx="878374" cy="275404"/>
          </a:xfrm>
        </p:grpSpPr>
        <p:grpSp>
          <p:nvGrpSpPr>
            <p:cNvPr id="1716" name="Google Shape;1716;p37"/>
            <p:cNvGrpSpPr/>
            <p:nvPr/>
          </p:nvGrpSpPr>
          <p:grpSpPr>
            <a:xfrm>
              <a:off x="8363724" y="112839"/>
              <a:ext cx="878374" cy="275404"/>
              <a:chOff x="6611124" y="570039"/>
              <a:chExt cx="878374" cy="275404"/>
            </a:xfrm>
          </p:grpSpPr>
          <p:sp>
            <p:nvSpPr>
              <p:cNvPr id="1717" name="Google Shape;1717;p37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rect b="b" l="l" r="r" t="t"/>
                <a:pathLst>
                  <a:path extrusionOk="0" h="6050" w="25215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8" name="Google Shape;1718;p37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rect b="b" l="l" r="r" t="t"/>
                <a:pathLst>
                  <a:path extrusionOk="0" h="2792" w="277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19" name="Google Shape;1719;p37"/>
            <p:cNvSpPr/>
            <p:nvPr/>
          </p:nvSpPr>
          <p:spPr>
            <a:xfrm>
              <a:off x="8424512" y="303114"/>
              <a:ext cx="11493" cy="10750"/>
            </a:xfrm>
            <a:custGeom>
              <a:rect b="b" l="l" r="r" t="t"/>
              <a:pathLst>
                <a:path extrusionOk="0" h="333" w="356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0" name="Google Shape;1720;p37"/>
          <p:cNvGrpSpPr/>
          <p:nvPr/>
        </p:nvGrpSpPr>
        <p:grpSpPr>
          <a:xfrm flipH="1">
            <a:off x="-103655" y="4463209"/>
            <a:ext cx="1626382" cy="472696"/>
            <a:chOff x="7615712" y="156599"/>
            <a:chExt cx="1626382" cy="472696"/>
          </a:xfrm>
        </p:grpSpPr>
        <p:sp>
          <p:nvSpPr>
            <p:cNvPr id="1721" name="Google Shape;1721;p37"/>
            <p:cNvSpPr/>
            <p:nvPr/>
          </p:nvSpPr>
          <p:spPr>
            <a:xfrm>
              <a:off x="7677781" y="212980"/>
              <a:ext cx="1564313" cy="416315"/>
            </a:xfrm>
            <a:custGeom>
              <a:rect b="b" l="l" r="r" t="t"/>
              <a:pathLst>
                <a:path extrusionOk="0" h="12896" w="48457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37"/>
            <p:cNvSpPr/>
            <p:nvPr/>
          </p:nvSpPr>
          <p:spPr>
            <a:xfrm>
              <a:off x="7615712" y="156599"/>
              <a:ext cx="98010" cy="98720"/>
            </a:xfrm>
            <a:custGeom>
              <a:rect b="b" l="l" r="r" t="t"/>
              <a:pathLst>
                <a:path extrusionOk="0" h="3058" w="3036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3" name="Google Shape;1723;p37"/>
          <p:cNvGrpSpPr/>
          <p:nvPr/>
        </p:nvGrpSpPr>
        <p:grpSpPr>
          <a:xfrm>
            <a:off x="6208451" y="4530001"/>
            <a:ext cx="1180669" cy="249201"/>
            <a:chOff x="3186414" y="611522"/>
            <a:chExt cx="803285" cy="169548"/>
          </a:xfrm>
        </p:grpSpPr>
        <p:sp>
          <p:nvSpPr>
            <p:cNvPr id="1724" name="Google Shape;1724;p37"/>
            <p:cNvSpPr/>
            <p:nvPr/>
          </p:nvSpPr>
          <p:spPr>
            <a:xfrm>
              <a:off x="3186414" y="611522"/>
              <a:ext cx="803285" cy="169548"/>
            </a:xfrm>
            <a:custGeom>
              <a:rect b="b" l="l" r="r" t="t"/>
              <a:pathLst>
                <a:path extrusionOk="0" h="5252" w="24883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37"/>
            <p:cNvSpPr/>
            <p:nvPr/>
          </p:nvSpPr>
          <p:spPr>
            <a:xfrm>
              <a:off x="3537618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37"/>
            <p:cNvSpPr/>
            <p:nvPr/>
          </p:nvSpPr>
          <p:spPr>
            <a:xfrm>
              <a:off x="3456072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37"/>
            <p:cNvSpPr/>
            <p:nvPr/>
          </p:nvSpPr>
          <p:spPr>
            <a:xfrm>
              <a:off x="3374526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37"/>
            <p:cNvSpPr/>
            <p:nvPr/>
          </p:nvSpPr>
          <p:spPr>
            <a:xfrm>
              <a:off x="3511146" y="693069"/>
              <a:ext cx="26504" cy="8619"/>
            </a:xfrm>
            <a:custGeom>
              <a:rect b="b" l="l" r="r" t="t"/>
              <a:pathLst>
                <a:path extrusionOk="0" h="267" w="821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37"/>
            <p:cNvSpPr/>
            <p:nvPr/>
          </p:nvSpPr>
          <p:spPr>
            <a:xfrm>
              <a:off x="3429600" y="693069"/>
              <a:ext cx="26504" cy="8619"/>
            </a:xfrm>
            <a:custGeom>
              <a:rect b="b" l="l" r="r" t="t"/>
              <a:pathLst>
                <a:path extrusionOk="0" h="267" w="821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37"/>
            <p:cNvSpPr/>
            <p:nvPr/>
          </p:nvSpPr>
          <p:spPr>
            <a:xfrm>
              <a:off x="3589819" y="693069"/>
              <a:ext cx="27214" cy="8619"/>
            </a:xfrm>
            <a:custGeom>
              <a:rect b="b" l="l" r="r" t="t"/>
              <a:pathLst>
                <a:path extrusionOk="0" h="267" w="843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1" name="Google Shape;1731;p37"/>
          <p:cNvGrpSpPr/>
          <p:nvPr/>
        </p:nvGrpSpPr>
        <p:grpSpPr>
          <a:xfrm>
            <a:off x="5349075" y="314328"/>
            <a:ext cx="793251" cy="225666"/>
            <a:chOff x="5021550" y="4713050"/>
            <a:chExt cx="793251" cy="225666"/>
          </a:xfrm>
        </p:grpSpPr>
        <p:sp>
          <p:nvSpPr>
            <p:cNvPr id="1732" name="Google Shape;1732;p37"/>
            <p:cNvSpPr/>
            <p:nvPr/>
          </p:nvSpPr>
          <p:spPr>
            <a:xfrm>
              <a:off x="5754173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5632206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5510240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5388273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5265483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5143516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5021550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9" name="Google Shape;1739;p37"/>
          <p:cNvGrpSpPr/>
          <p:nvPr/>
        </p:nvGrpSpPr>
        <p:grpSpPr>
          <a:xfrm>
            <a:off x="327214" y="-542094"/>
            <a:ext cx="819137" cy="1183093"/>
            <a:chOff x="4312241" y="155173"/>
            <a:chExt cx="711736" cy="1027883"/>
          </a:xfrm>
        </p:grpSpPr>
        <p:sp>
          <p:nvSpPr>
            <p:cNvPr id="1740" name="Google Shape;1740;p37"/>
            <p:cNvSpPr/>
            <p:nvPr/>
          </p:nvSpPr>
          <p:spPr>
            <a:xfrm>
              <a:off x="4714225" y="243176"/>
              <a:ext cx="251803" cy="689522"/>
            </a:xfrm>
            <a:custGeom>
              <a:rect b="b" l="l" r="r" t="t"/>
              <a:pathLst>
                <a:path extrusionOk="0" h="21359" w="780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37"/>
            <p:cNvSpPr/>
            <p:nvPr/>
          </p:nvSpPr>
          <p:spPr>
            <a:xfrm>
              <a:off x="4948113" y="190942"/>
              <a:ext cx="75864" cy="75154"/>
            </a:xfrm>
            <a:custGeom>
              <a:rect b="b" l="l" r="r" t="t"/>
              <a:pathLst>
                <a:path extrusionOk="0" h="2328" w="235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37"/>
            <p:cNvSpPr/>
            <p:nvPr/>
          </p:nvSpPr>
          <p:spPr>
            <a:xfrm>
              <a:off x="4680619" y="926957"/>
              <a:ext cx="75832" cy="75864"/>
            </a:xfrm>
            <a:custGeom>
              <a:rect b="b" l="l" r="r" t="t"/>
              <a:pathLst>
                <a:path extrusionOk="0" h="2350" w="2349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37"/>
            <p:cNvSpPr/>
            <p:nvPr/>
          </p:nvSpPr>
          <p:spPr>
            <a:xfrm>
              <a:off x="4521110" y="221708"/>
              <a:ext cx="252514" cy="803996"/>
            </a:xfrm>
            <a:custGeom>
              <a:rect b="b" l="l" r="r" t="t"/>
              <a:pathLst>
                <a:path extrusionOk="0" h="24905" w="7822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37"/>
            <p:cNvSpPr/>
            <p:nvPr/>
          </p:nvSpPr>
          <p:spPr>
            <a:xfrm>
              <a:off x="4754998" y="169507"/>
              <a:ext cx="75864" cy="75121"/>
            </a:xfrm>
            <a:custGeom>
              <a:rect b="b" l="l" r="r" t="t"/>
              <a:pathLst>
                <a:path extrusionOk="0" h="2327" w="235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37"/>
            <p:cNvSpPr/>
            <p:nvPr/>
          </p:nvSpPr>
          <p:spPr>
            <a:xfrm>
              <a:off x="4488214" y="1019932"/>
              <a:ext cx="75121" cy="75864"/>
            </a:xfrm>
            <a:custGeom>
              <a:rect b="b" l="l" r="r" t="t"/>
              <a:pathLst>
                <a:path extrusionOk="0" h="2350" w="2327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37"/>
            <p:cNvSpPr/>
            <p:nvPr/>
          </p:nvSpPr>
          <p:spPr>
            <a:xfrm>
              <a:off x="4343006" y="208117"/>
              <a:ext cx="251804" cy="906977"/>
            </a:xfrm>
            <a:custGeom>
              <a:rect b="b" l="l" r="r" t="t"/>
              <a:pathLst>
                <a:path extrusionOk="0" h="28095" w="780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37"/>
            <p:cNvSpPr/>
            <p:nvPr/>
          </p:nvSpPr>
          <p:spPr>
            <a:xfrm>
              <a:off x="4576894" y="155173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4312241" y="1107192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9" name="Google Shape;1749;p37"/>
          <p:cNvGrpSpPr/>
          <p:nvPr/>
        </p:nvGrpSpPr>
        <p:grpSpPr>
          <a:xfrm flipH="1">
            <a:off x="8198661" y="4052640"/>
            <a:ext cx="1591472" cy="841159"/>
            <a:chOff x="661553" y="1919040"/>
            <a:chExt cx="1591472" cy="841159"/>
          </a:xfrm>
        </p:grpSpPr>
        <p:sp>
          <p:nvSpPr>
            <p:cNvPr id="1750" name="Google Shape;1750;p37"/>
            <p:cNvSpPr/>
            <p:nvPr/>
          </p:nvSpPr>
          <p:spPr>
            <a:xfrm>
              <a:off x="661553" y="2267371"/>
              <a:ext cx="1400512" cy="411311"/>
            </a:xfrm>
            <a:custGeom>
              <a:rect b="b" l="l" r="r" t="t"/>
              <a:pathLst>
                <a:path extrusionOk="0" h="12741" w="43383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661553" y="2117869"/>
              <a:ext cx="1493485" cy="209610"/>
            </a:xfrm>
            <a:custGeom>
              <a:rect b="b" l="l" r="r" t="t"/>
              <a:pathLst>
                <a:path extrusionOk="0" h="6493" w="46263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2043446" y="2661479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2155015" y="2072802"/>
              <a:ext cx="98010" cy="98752"/>
            </a:xfrm>
            <a:custGeom>
              <a:rect b="b" l="l" r="r" t="t"/>
              <a:pathLst>
                <a:path extrusionOk="0" h="3059" w="3036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2155015" y="2117869"/>
              <a:ext cx="4326" cy="8619"/>
            </a:xfrm>
            <a:custGeom>
              <a:rect b="b" l="l" r="r" t="t"/>
              <a:pathLst>
                <a:path extrusionOk="0" h="267" w="134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1779502" y="1951936"/>
              <a:ext cx="3616" cy="8619"/>
            </a:xfrm>
            <a:custGeom>
              <a:rect b="b" l="l" r="r" t="t"/>
              <a:pathLst>
                <a:path extrusionOk="0" h="267" w="112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951936" y="1951936"/>
              <a:ext cx="821138" cy="187432"/>
            </a:xfrm>
            <a:custGeom>
              <a:rect b="b" l="l" r="r" t="t"/>
              <a:pathLst>
                <a:path extrusionOk="0" h="5806" w="25436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851795" y="2077096"/>
              <a:ext cx="98752" cy="98752"/>
            </a:xfrm>
            <a:custGeom>
              <a:rect b="b" l="l" r="r" t="t"/>
              <a:pathLst>
                <a:path extrusionOk="0" h="3059" w="3059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1770205" y="1919040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1770915" y="1951936"/>
              <a:ext cx="11460" cy="8619"/>
            </a:xfrm>
            <a:custGeom>
              <a:rect b="b" l="l" r="r" t="t"/>
              <a:pathLst>
                <a:path extrusionOk="0" h="267" w="355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0" name="Google Shape;1760;p37"/>
          <p:cNvGrpSpPr/>
          <p:nvPr/>
        </p:nvGrpSpPr>
        <p:grpSpPr>
          <a:xfrm rot="5400000">
            <a:off x="62511" y="2945039"/>
            <a:ext cx="182798" cy="598473"/>
            <a:chOff x="3638102" y="4583399"/>
            <a:chExt cx="182798" cy="598473"/>
          </a:xfrm>
        </p:grpSpPr>
        <p:sp>
          <p:nvSpPr>
            <p:cNvPr id="1761" name="Google Shape;1761;p37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3" name="Google Shape;1763;p37"/>
          <p:cNvGrpSpPr/>
          <p:nvPr/>
        </p:nvGrpSpPr>
        <p:grpSpPr>
          <a:xfrm flipH="1">
            <a:off x="7724077" y="224975"/>
            <a:ext cx="1239038" cy="568423"/>
            <a:chOff x="208301" y="226025"/>
            <a:chExt cx="1239038" cy="568423"/>
          </a:xfrm>
        </p:grpSpPr>
        <p:sp>
          <p:nvSpPr>
            <p:cNvPr id="1764" name="Google Shape;1764;p37"/>
            <p:cNvSpPr/>
            <p:nvPr/>
          </p:nvSpPr>
          <p:spPr>
            <a:xfrm>
              <a:off x="332791" y="266933"/>
              <a:ext cx="1007840" cy="482141"/>
            </a:xfrm>
            <a:custGeom>
              <a:rect b="b" l="l" r="r" t="t"/>
              <a:pathLst>
                <a:path extrusionOk="0" h="12010" w="25105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37"/>
            <p:cNvSpPr/>
            <p:nvPr/>
          </p:nvSpPr>
          <p:spPr>
            <a:xfrm>
              <a:off x="208301" y="671644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1324576" y="226025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7" name="Google Shape;1767;p37"/>
          <p:cNvGrpSpPr/>
          <p:nvPr/>
        </p:nvGrpSpPr>
        <p:grpSpPr>
          <a:xfrm>
            <a:off x="-291009" y="1423882"/>
            <a:ext cx="889837" cy="986392"/>
            <a:chOff x="-138609" y="2210165"/>
            <a:chExt cx="889837" cy="986392"/>
          </a:xfrm>
        </p:grpSpPr>
        <p:grpSp>
          <p:nvGrpSpPr>
            <p:cNvPr id="1768" name="Google Shape;1768;p37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769" name="Google Shape;1769;p37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0" name="Google Shape;1770;p37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rect b="b" l="l" r="r" t="t"/>
                <a:pathLst>
                  <a:path extrusionOk="0" h="9284" w="17837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1" name="Google Shape;1771;p37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rect b="b" l="l" r="r" t="t"/>
                <a:pathLst>
                  <a:path extrusionOk="0" h="14690" w="24528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2" name="Google Shape;1772;p37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rect b="b" l="l" r="r" t="t"/>
                <a:pathLst>
                  <a:path extrusionOk="0" h="3058" w="3037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73" name="Google Shape;1773;p37"/>
            <p:cNvSpPr/>
            <p:nvPr/>
          </p:nvSpPr>
          <p:spPr>
            <a:xfrm flipH="1">
              <a:off x="652475" y="2210165"/>
              <a:ext cx="98752" cy="98010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37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rect b="b" l="l" r="r" t="t"/>
              <a:pathLst>
                <a:path extrusionOk="0" h="14690" w="24528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5" name="Google Shape;1775;p37"/>
          <p:cNvGrpSpPr/>
          <p:nvPr/>
        </p:nvGrpSpPr>
        <p:grpSpPr>
          <a:xfrm>
            <a:off x="8362327" y="2257631"/>
            <a:ext cx="399883" cy="381256"/>
            <a:chOff x="6113337" y="393160"/>
            <a:chExt cx="399883" cy="381256"/>
          </a:xfrm>
        </p:grpSpPr>
        <p:sp>
          <p:nvSpPr>
            <p:cNvPr id="1776" name="Google Shape;1776;p37"/>
            <p:cNvSpPr/>
            <p:nvPr/>
          </p:nvSpPr>
          <p:spPr>
            <a:xfrm>
              <a:off x="6113337" y="393160"/>
              <a:ext cx="399883" cy="381256"/>
            </a:xfrm>
            <a:custGeom>
              <a:rect b="b" l="l" r="r" t="t"/>
              <a:pathLst>
                <a:path extrusionOk="0" h="11810" w="12387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6222775" y="502599"/>
              <a:ext cx="162413" cy="162381"/>
            </a:xfrm>
            <a:custGeom>
              <a:rect b="b" l="l" r="r" t="t"/>
              <a:pathLst>
                <a:path extrusionOk="0" h="5030" w="5031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8" name="Google Shape;1778;p37"/>
          <p:cNvGrpSpPr/>
          <p:nvPr/>
        </p:nvGrpSpPr>
        <p:grpSpPr>
          <a:xfrm>
            <a:off x="2775263" y="4536925"/>
            <a:ext cx="881930" cy="325254"/>
            <a:chOff x="4761438" y="4276425"/>
            <a:chExt cx="881930" cy="325254"/>
          </a:xfrm>
        </p:grpSpPr>
        <p:sp>
          <p:nvSpPr>
            <p:cNvPr id="1779" name="Google Shape;1779;p37"/>
            <p:cNvSpPr/>
            <p:nvPr/>
          </p:nvSpPr>
          <p:spPr>
            <a:xfrm>
              <a:off x="5424363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37"/>
            <p:cNvSpPr/>
            <p:nvPr/>
          </p:nvSpPr>
          <p:spPr>
            <a:xfrm>
              <a:off x="5235220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5046076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4856933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5360094" y="4529884"/>
              <a:ext cx="64310" cy="15899"/>
            </a:xfrm>
            <a:custGeom>
              <a:rect b="b" l="l" r="r" t="t"/>
              <a:pathLst>
                <a:path extrusionOk="0" h="378" w="1529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5170951" y="4529884"/>
              <a:ext cx="64352" cy="15899"/>
            </a:xfrm>
            <a:custGeom>
              <a:rect b="b" l="l" r="r" t="t"/>
              <a:pathLst>
                <a:path extrusionOk="0" h="378" w="153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4981808" y="4529884"/>
              <a:ext cx="64352" cy="15899"/>
            </a:xfrm>
            <a:custGeom>
              <a:rect b="b" l="l" r="r" t="t"/>
              <a:pathLst>
                <a:path extrusionOk="0" h="378" w="153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4761438" y="4529884"/>
              <a:ext cx="99766" cy="15899"/>
            </a:xfrm>
            <a:custGeom>
              <a:rect b="b" l="l" r="r" t="t"/>
              <a:pathLst>
                <a:path extrusionOk="0" h="378" w="2372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5544569" y="4529884"/>
              <a:ext cx="98799" cy="15899"/>
            </a:xfrm>
            <a:custGeom>
              <a:rect b="b" l="l" r="r" t="t"/>
              <a:pathLst>
                <a:path extrusionOk="0" h="378" w="2349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5424363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5235220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5046076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4856933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5360094" y="4331399"/>
              <a:ext cx="64310" cy="16824"/>
            </a:xfrm>
            <a:custGeom>
              <a:rect b="b" l="l" r="r" t="t"/>
              <a:pathLst>
                <a:path extrusionOk="0" h="400" w="1529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5170951" y="4331399"/>
              <a:ext cx="64352" cy="16824"/>
            </a:xfrm>
            <a:custGeom>
              <a:rect b="b" l="l" r="r" t="t"/>
              <a:pathLst>
                <a:path extrusionOk="0" h="400" w="153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4981808" y="4331399"/>
              <a:ext cx="64352" cy="16824"/>
            </a:xfrm>
            <a:custGeom>
              <a:rect b="b" l="l" r="r" t="t"/>
              <a:pathLst>
                <a:path extrusionOk="0" h="400" w="153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4761438" y="4331399"/>
              <a:ext cx="99766" cy="16824"/>
            </a:xfrm>
            <a:custGeom>
              <a:rect b="b" l="l" r="r" t="t"/>
              <a:pathLst>
                <a:path extrusionOk="0" h="400" w="2372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37"/>
            <p:cNvSpPr/>
            <p:nvPr/>
          </p:nvSpPr>
          <p:spPr>
            <a:xfrm>
              <a:off x="5544569" y="4331399"/>
              <a:ext cx="98799" cy="16824"/>
            </a:xfrm>
            <a:custGeom>
              <a:rect b="b" l="l" r="r" t="t"/>
              <a:pathLst>
                <a:path extrusionOk="0" h="400" w="2349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2"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8" name="Google Shape;1798;p38"/>
          <p:cNvGrpSpPr/>
          <p:nvPr/>
        </p:nvGrpSpPr>
        <p:grpSpPr>
          <a:xfrm flipH="1">
            <a:off x="419673" y="4440169"/>
            <a:ext cx="399883" cy="381256"/>
            <a:chOff x="6113337" y="393160"/>
            <a:chExt cx="399883" cy="381256"/>
          </a:xfrm>
        </p:grpSpPr>
        <p:sp>
          <p:nvSpPr>
            <p:cNvPr id="1799" name="Google Shape;1799;p38"/>
            <p:cNvSpPr/>
            <p:nvPr/>
          </p:nvSpPr>
          <p:spPr>
            <a:xfrm>
              <a:off x="6113337" y="393160"/>
              <a:ext cx="399883" cy="381256"/>
            </a:xfrm>
            <a:custGeom>
              <a:rect b="b" l="l" r="r" t="t"/>
              <a:pathLst>
                <a:path extrusionOk="0" h="11810" w="12387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38"/>
            <p:cNvSpPr/>
            <p:nvPr/>
          </p:nvSpPr>
          <p:spPr>
            <a:xfrm>
              <a:off x="6222775" y="502599"/>
              <a:ext cx="162413" cy="162381"/>
            </a:xfrm>
            <a:custGeom>
              <a:rect b="b" l="l" r="r" t="t"/>
              <a:pathLst>
                <a:path extrusionOk="0" h="5030" w="5031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1" name="Google Shape;1801;p38"/>
          <p:cNvGrpSpPr/>
          <p:nvPr/>
        </p:nvGrpSpPr>
        <p:grpSpPr>
          <a:xfrm flipH="1" rot="5400000">
            <a:off x="8330532" y="2649289"/>
            <a:ext cx="878358" cy="184270"/>
            <a:chOff x="919039" y="1581426"/>
            <a:chExt cx="600135" cy="125902"/>
          </a:xfrm>
        </p:grpSpPr>
        <p:sp>
          <p:nvSpPr>
            <p:cNvPr id="1802" name="Google Shape;1802;p38"/>
            <p:cNvSpPr/>
            <p:nvPr/>
          </p:nvSpPr>
          <p:spPr>
            <a:xfrm>
              <a:off x="1393982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38"/>
            <p:cNvSpPr/>
            <p:nvPr/>
          </p:nvSpPr>
          <p:spPr>
            <a:xfrm>
              <a:off x="1156511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38"/>
            <p:cNvSpPr/>
            <p:nvPr/>
          </p:nvSpPr>
          <p:spPr>
            <a:xfrm>
              <a:off x="919039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38"/>
            <p:cNvSpPr/>
            <p:nvPr/>
          </p:nvSpPr>
          <p:spPr>
            <a:xfrm>
              <a:off x="951225" y="1640084"/>
              <a:ext cx="505705" cy="8619"/>
            </a:xfrm>
            <a:custGeom>
              <a:rect b="b" l="l" r="r" t="t"/>
              <a:pathLst>
                <a:path extrusionOk="0" h="267" w="15665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6" name="Google Shape;1806;p38"/>
          <p:cNvGrpSpPr/>
          <p:nvPr/>
        </p:nvGrpSpPr>
        <p:grpSpPr>
          <a:xfrm>
            <a:off x="-778804" y="2932583"/>
            <a:ext cx="1591472" cy="841159"/>
            <a:chOff x="661553" y="1919040"/>
            <a:chExt cx="1591472" cy="841159"/>
          </a:xfrm>
        </p:grpSpPr>
        <p:sp>
          <p:nvSpPr>
            <p:cNvPr id="1807" name="Google Shape;1807;p38"/>
            <p:cNvSpPr/>
            <p:nvPr/>
          </p:nvSpPr>
          <p:spPr>
            <a:xfrm>
              <a:off x="661553" y="2267371"/>
              <a:ext cx="1400512" cy="411311"/>
            </a:xfrm>
            <a:custGeom>
              <a:rect b="b" l="l" r="r" t="t"/>
              <a:pathLst>
                <a:path extrusionOk="0" h="12741" w="43383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38"/>
            <p:cNvSpPr/>
            <p:nvPr/>
          </p:nvSpPr>
          <p:spPr>
            <a:xfrm>
              <a:off x="661553" y="2117869"/>
              <a:ext cx="1493485" cy="209610"/>
            </a:xfrm>
            <a:custGeom>
              <a:rect b="b" l="l" r="r" t="t"/>
              <a:pathLst>
                <a:path extrusionOk="0" h="6493" w="46263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2043446" y="2661479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2155015" y="2072802"/>
              <a:ext cx="98010" cy="98752"/>
            </a:xfrm>
            <a:custGeom>
              <a:rect b="b" l="l" r="r" t="t"/>
              <a:pathLst>
                <a:path extrusionOk="0" h="3059" w="3036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2155015" y="2117869"/>
              <a:ext cx="4326" cy="8619"/>
            </a:xfrm>
            <a:custGeom>
              <a:rect b="b" l="l" r="r" t="t"/>
              <a:pathLst>
                <a:path extrusionOk="0" h="267" w="134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1779502" y="1951936"/>
              <a:ext cx="3616" cy="8619"/>
            </a:xfrm>
            <a:custGeom>
              <a:rect b="b" l="l" r="r" t="t"/>
              <a:pathLst>
                <a:path extrusionOk="0" h="267" w="112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951936" y="1951936"/>
              <a:ext cx="821138" cy="187432"/>
            </a:xfrm>
            <a:custGeom>
              <a:rect b="b" l="l" r="r" t="t"/>
              <a:pathLst>
                <a:path extrusionOk="0" h="5806" w="25436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851795" y="2077096"/>
              <a:ext cx="98752" cy="98752"/>
            </a:xfrm>
            <a:custGeom>
              <a:rect b="b" l="l" r="r" t="t"/>
              <a:pathLst>
                <a:path extrusionOk="0" h="3059" w="3059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1770205" y="1919040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1770915" y="1951936"/>
              <a:ext cx="11460" cy="8619"/>
            </a:xfrm>
            <a:custGeom>
              <a:rect b="b" l="l" r="r" t="t"/>
              <a:pathLst>
                <a:path extrusionOk="0" h="267" w="355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7" name="Google Shape;1817;p38"/>
          <p:cNvGrpSpPr/>
          <p:nvPr/>
        </p:nvGrpSpPr>
        <p:grpSpPr>
          <a:xfrm flipH="1" rot="-5400000">
            <a:off x="8713607" y="727258"/>
            <a:ext cx="399902" cy="651901"/>
            <a:chOff x="8772496" y="3715501"/>
            <a:chExt cx="399902" cy="651901"/>
          </a:xfrm>
        </p:grpSpPr>
        <p:sp>
          <p:nvSpPr>
            <p:cNvPr id="1818" name="Google Shape;1818;p38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0" name="Google Shape;1820;p38"/>
          <p:cNvGrpSpPr/>
          <p:nvPr/>
        </p:nvGrpSpPr>
        <p:grpSpPr>
          <a:xfrm flipH="1" rot="-5400000">
            <a:off x="8845729" y="105164"/>
            <a:ext cx="184279" cy="603321"/>
            <a:chOff x="3638102" y="4583399"/>
            <a:chExt cx="182798" cy="598473"/>
          </a:xfrm>
        </p:grpSpPr>
        <p:sp>
          <p:nvSpPr>
            <p:cNvPr id="1821" name="Google Shape;1821;p38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3" name="Google Shape;1823;p38"/>
          <p:cNvGrpSpPr/>
          <p:nvPr/>
        </p:nvGrpSpPr>
        <p:grpSpPr>
          <a:xfrm>
            <a:off x="8177361" y="4446849"/>
            <a:ext cx="1178127" cy="1094369"/>
            <a:chOff x="7825118" y="4065849"/>
            <a:chExt cx="1178127" cy="1094369"/>
          </a:xfrm>
        </p:grpSpPr>
        <p:sp>
          <p:nvSpPr>
            <p:cNvPr id="1824" name="Google Shape;1824;p38"/>
            <p:cNvSpPr/>
            <p:nvPr/>
          </p:nvSpPr>
          <p:spPr>
            <a:xfrm>
              <a:off x="7911327" y="4137684"/>
              <a:ext cx="1091918" cy="1022534"/>
            </a:xfrm>
            <a:custGeom>
              <a:rect b="b" l="l" r="r" t="t"/>
              <a:pathLst>
                <a:path extrusionOk="0" h="28384" w="3031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38"/>
            <p:cNvSpPr/>
            <p:nvPr/>
          </p:nvSpPr>
          <p:spPr>
            <a:xfrm>
              <a:off x="7825118" y="4065849"/>
              <a:ext cx="172416" cy="171659"/>
            </a:xfrm>
            <a:custGeom>
              <a:rect b="b" l="l" r="r" t="t"/>
              <a:pathLst>
                <a:path extrusionOk="0" h="4765" w="4786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6" name="Google Shape;1826;p38"/>
          <p:cNvGrpSpPr/>
          <p:nvPr/>
        </p:nvGrpSpPr>
        <p:grpSpPr>
          <a:xfrm flipH="1">
            <a:off x="6709100" y="314678"/>
            <a:ext cx="882614" cy="184274"/>
            <a:chOff x="7460504" y="4636145"/>
            <a:chExt cx="882614" cy="184274"/>
          </a:xfrm>
        </p:grpSpPr>
        <p:sp>
          <p:nvSpPr>
            <p:cNvPr id="1827" name="Google Shape;1827;p38"/>
            <p:cNvSpPr/>
            <p:nvPr/>
          </p:nvSpPr>
          <p:spPr>
            <a:xfrm>
              <a:off x="8158777" y="4636145"/>
              <a:ext cx="184341" cy="184274"/>
            </a:xfrm>
            <a:custGeom>
              <a:rect b="b" l="l" r="r" t="t"/>
              <a:pathLst>
                <a:path extrusionOk="0" h="2748" w="2749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7820068" y="4636145"/>
              <a:ext cx="182799" cy="184274"/>
            </a:xfrm>
            <a:custGeom>
              <a:rect b="b" l="l" r="r" t="t"/>
              <a:pathLst>
                <a:path extrusionOk="0" h="2748" w="2726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7460504" y="4636145"/>
              <a:ext cx="184274" cy="184274"/>
            </a:xfrm>
            <a:custGeom>
              <a:rect b="b" l="l" r="r" t="t"/>
              <a:pathLst>
                <a:path extrusionOk="0" h="2748" w="2748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0" name="Google Shape;1830;p38"/>
          <p:cNvGrpSpPr/>
          <p:nvPr/>
        </p:nvGrpSpPr>
        <p:grpSpPr>
          <a:xfrm flipH="1">
            <a:off x="-145052" y="155377"/>
            <a:ext cx="1794619" cy="937714"/>
            <a:chOff x="7447476" y="612577"/>
            <a:chExt cx="1794619" cy="937714"/>
          </a:xfrm>
        </p:grpSpPr>
        <p:sp>
          <p:nvSpPr>
            <p:cNvPr id="1831" name="Google Shape;1831;p38"/>
            <p:cNvSpPr/>
            <p:nvPr/>
          </p:nvSpPr>
          <p:spPr>
            <a:xfrm>
              <a:off x="7866602" y="1081065"/>
              <a:ext cx="1375493" cy="469226"/>
            </a:xfrm>
            <a:custGeom>
              <a:rect b="b" l="l" r="r" t="t"/>
              <a:pathLst>
                <a:path extrusionOk="0" h="14535" w="42608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38"/>
            <p:cNvSpPr/>
            <p:nvPr/>
          </p:nvSpPr>
          <p:spPr>
            <a:xfrm>
              <a:off x="7526149" y="694834"/>
              <a:ext cx="1715944" cy="710280"/>
            </a:xfrm>
            <a:custGeom>
              <a:rect b="b" l="l" r="r" t="t"/>
              <a:pathLst>
                <a:path extrusionOk="0" h="22002" w="53154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7447476" y="612577"/>
              <a:ext cx="98010" cy="98720"/>
            </a:xfrm>
            <a:custGeom>
              <a:rect b="b" l="l" r="r" t="t"/>
              <a:pathLst>
                <a:path extrusionOk="0" h="3058" w="3036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38"/>
            <p:cNvSpPr/>
            <p:nvPr/>
          </p:nvSpPr>
          <p:spPr>
            <a:xfrm>
              <a:off x="7786509" y="1209098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5" name="Google Shape;1835;p38"/>
          <p:cNvGrpSpPr/>
          <p:nvPr/>
        </p:nvGrpSpPr>
        <p:grpSpPr>
          <a:xfrm rot="10800000">
            <a:off x="-326655" y="1994300"/>
            <a:ext cx="878374" cy="275404"/>
            <a:chOff x="8363724" y="112839"/>
            <a:chExt cx="878374" cy="275404"/>
          </a:xfrm>
        </p:grpSpPr>
        <p:grpSp>
          <p:nvGrpSpPr>
            <p:cNvPr id="1836" name="Google Shape;1836;p38"/>
            <p:cNvGrpSpPr/>
            <p:nvPr/>
          </p:nvGrpSpPr>
          <p:grpSpPr>
            <a:xfrm>
              <a:off x="8363724" y="112839"/>
              <a:ext cx="878374" cy="275404"/>
              <a:chOff x="6611124" y="570039"/>
              <a:chExt cx="878374" cy="275404"/>
            </a:xfrm>
          </p:grpSpPr>
          <p:sp>
            <p:nvSpPr>
              <p:cNvPr id="1837" name="Google Shape;1837;p38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rect b="b" l="l" r="r" t="t"/>
                <a:pathLst>
                  <a:path extrusionOk="0" h="6050" w="25215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8" name="Google Shape;1838;p38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rect b="b" l="l" r="r" t="t"/>
                <a:pathLst>
                  <a:path extrusionOk="0" h="2792" w="277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39" name="Google Shape;1839;p38"/>
            <p:cNvSpPr/>
            <p:nvPr/>
          </p:nvSpPr>
          <p:spPr>
            <a:xfrm>
              <a:off x="8424512" y="303114"/>
              <a:ext cx="11493" cy="10750"/>
            </a:xfrm>
            <a:custGeom>
              <a:rect b="b" l="l" r="r" t="t"/>
              <a:pathLst>
                <a:path extrusionOk="0" h="333" w="356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0" name="Google Shape;1840;p38"/>
          <p:cNvGrpSpPr/>
          <p:nvPr/>
        </p:nvGrpSpPr>
        <p:grpSpPr>
          <a:xfrm>
            <a:off x="4085114" y="4667972"/>
            <a:ext cx="978773" cy="777698"/>
            <a:chOff x="4123942" y="4667972"/>
            <a:chExt cx="978773" cy="777698"/>
          </a:xfrm>
        </p:grpSpPr>
        <p:grpSp>
          <p:nvGrpSpPr>
            <p:cNvPr id="1841" name="Google Shape;1841;p38"/>
            <p:cNvGrpSpPr/>
            <p:nvPr/>
          </p:nvGrpSpPr>
          <p:grpSpPr>
            <a:xfrm flipH="1">
              <a:off x="4123942" y="4667972"/>
              <a:ext cx="182798" cy="598473"/>
              <a:chOff x="3638102" y="4583399"/>
              <a:chExt cx="182798" cy="598473"/>
            </a:xfrm>
          </p:grpSpPr>
          <p:sp>
            <p:nvSpPr>
              <p:cNvPr id="1842" name="Google Shape;1842;p38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3" name="Google Shape;1843;p38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4" name="Google Shape;1844;p38"/>
            <p:cNvGrpSpPr/>
            <p:nvPr/>
          </p:nvGrpSpPr>
          <p:grpSpPr>
            <a:xfrm flipH="1">
              <a:off x="4480592" y="4847197"/>
              <a:ext cx="182798" cy="598473"/>
              <a:chOff x="3638102" y="4583399"/>
              <a:chExt cx="182798" cy="598473"/>
            </a:xfrm>
          </p:grpSpPr>
          <p:sp>
            <p:nvSpPr>
              <p:cNvPr id="1845" name="Google Shape;1845;p38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6" name="Google Shape;1846;p38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7" name="Google Shape;1847;p38"/>
            <p:cNvGrpSpPr/>
            <p:nvPr/>
          </p:nvGrpSpPr>
          <p:grpSpPr>
            <a:xfrm flipH="1">
              <a:off x="4919917" y="4667972"/>
              <a:ext cx="182798" cy="598473"/>
              <a:chOff x="3638102" y="4583399"/>
              <a:chExt cx="182798" cy="598473"/>
            </a:xfrm>
          </p:grpSpPr>
          <p:sp>
            <p:nvSpPr>
              <p:cNvPr id="1848" name="Google Shape;1848;p38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9" name="Google Shape;1849;p38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/>
          <p:nvPr>
            <p:ph idx="1" type="subTitle"/>
          </p:nvPr>
        </p:nvSpPr>
        <p:spPr>
          <a:xfrm>
            <a:off x="4664100" y="1898100"/>
            <a:ext cx="3760200" cy="2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5" name="Google Shape;175;p15"/>
          <p:cNvSpPr txBox="1"/>
          <p:nvPr>
            <p:ph type="title"/>
          </p:nvPr>
        </p:nvSpPr>
        <p:spPr>
          <a:xfrm>
            <a:off x="4664100" y="1156200"/>
            <a:ext cx="3760200" cy="57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" name="Google Shape;176;p15"/>
          <p:cNvSpPr/>
          <p:nvPr>
            <p:ph idx="2" type="pic"/>
          </p:nvPr>
        </p:nvSpPr>
        <p:spPr>
          <a:xfrm>
            <a:off x="872400" y="824250"/>
            <a:ext cx="3495000" cy="34950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77" name="Google Shape;177;p15"/>
          <p:cNvGrpSpPr/>
          <p:nvPr/>
        </p:nvGrpSpPr>
        <p:grpSpPr>
          <a:xfrm>
            <a:off x="5218065" y="-366944"/>
            <a:ext cx="819137" cy="1183093"/>
            <a:chOff x="4312241" y="155173"/>
            <a:chExt cx="711736" cy="1027883"/>
          </a:xfrm>
        </p:grpSpPr>
        <p:sp>
          <p:nvSpPr>
            <p:cNvPr id="178" name="Google Shape;178;p15"/>
            <p:cNvSpPr/>
            <p:nvPr/>
          </p:nvSpPr>
          <p:spPr>
            <a:xfrm>
              <a:off x="4714225" y="243176"/>
              <a:ext cx="251803" cy="689522"/>
            </a:xfrm>
            <a:custGeom>
              <a:rect b="b" l="l" r="r" t="t"/>
              <a:pathLst>
                <a:path extrusionOk="0" h="21359" w="780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4948113" y="190942"/>
              <a:ext cx="75864" cy="75154"/>
            </a:xfrm>
            <a:custGeom>
              <a:rect b="b" l="l" r="r" t="t"/>
              <a:pathLst>
                <a:path extrusionOk="0" h="2328" w="235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4680619" y="926957"/>
              <a:ext cx="75832" cy="75864"/>
            </a:xfrm>
            <a:custGeom>
              <a:rect b="b" l="l" r="r" t="t"/>
              <a:pathLst>
                <a:path extrusionOk="0" h="2350" w="2349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4521110" y="221708"/>
              <a:ext cx="252514" cy="803996"/>
            </a:xfrm>
            <a:custGeom>
              <a:rect b="b" l="l" r="r" t="t"/>
              <a:pathLst>
                <a:path extrusionOk="0" h="24905" w="7822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4754998" y="169507"/>
              <a:ext cx="75864" cy="75121"/>
            </a:xfrm>
            <a:custGeom>
              <a:rect b="b" l="l" r="r" t="t"/>
              <a:pathLst>
                <a:path extrusionOk="0" h="2327" w="235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4488214" y="1019932"/>
              <a:ext cx="75121" cy="75864"/>
            </a:xfrm>
            <a:custGeom>
              <a:rect b="b" l="l" r="r" t="t"/>
              <a:pathLst>
                <a:path extrusionOk="0" h="2350" w="2327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4343006" y="208117"/>
              <a:ext cx="251804" cy="906977"/>
            </a:xfrm>
            <a:custGeom>
              <a:rect b="b" l="l" r="r" t="t"/>
              <a:pathLst>
                <a:path extrusionOk="0" h="28095" w="780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4576894" y="155173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4312241" y="1107192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p15"/>
          <p:cNvGrpSpPr/>
          <p:nvPr/>
        </p:nvGrpSpPr>
        <p:grpSpPr>
          <a:xfrm>
            <a:off x="8363724" y="265239"/>
            <a:ext cx="878374" cy="275404"/>
            <a:chOff x="8363724" y="112839"/>
            <a:chExt cx="878374" cy="275404"/>
          </a:xfrm>
        </p:grpSpPr>
        <p:grpSp>
          <p:nvGrpSpPr>
            <p:cNvPr id="188" name="Google Shape;188;p15"/>
            <p:cNvGrpSpPr/>
            <p:nvPr/>
          </p:nvGrpSpPr>
          <p:grpSpPr>
            <a:xfrm>
              <a:off x="8363724" y="112839"/>
              <a:ext cx="878374" cy="275404"/>
              <a:chOff x="6611124" y="570039"/>
              <a:chExt cx="878374" cy="275404"/>
            </a:xfrm>
          </p:grpSpPr>
          <p:sp>
            <p:nvSpPr>
              <p:cNvPr id="189" name="Google Shape;189;p15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rect b="b" l="l" r="r" t="t"/>
                <a:pathLst>
                  <a:path extrusionOk="0" h="6050" w="25215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rect b="b" l="l" r="r" t="t"/>
                <a:pathLst>
                  <a:path extrusionOk="0" h="2792" w="277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1" name="Google Shape;191;p15"/>
            <p:cNvSpPr/>
            <p:nvPr/>
          </p:nvSpPr>
          <p:spPr>
            <a:xfrm>
              <a:off x="8424512" y="303114"/>
              <a:ext cx="11493" cy="10750"/>
            </a:xfrm>
            <a:custGeom>
              <a:rect b="b" l="l" r="r" t="t"/>
              <a:pathLst>
                <a:path extrusionOk="0" h="333" w="356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15"/>
          <p:cNvGrpSpPr/>
          <p:nvPr/>
        </p:nvGrpSpPr>
        <p:grpSpPr>
          <a:xfrm>
            <a:off x="7615712" y="325747"/>
            <a:ext cx="1626382" cy="472696"/>
            <a:chOff x="7615712" y="156599"/>
            <a:chExt cx="1626382" cy="472696"/>
          </a:xfrm>
        </p:grpSpPr>
        <p:sp>
          <p:nvSpPr>
            <p:cNvPr id="193" name="Google Shape;193;p15"/>
            <p:cNvSpPr/>
            <p:nvPr/>
          </p:nvSpPr>
          <p:spPr>
            <a:xfrm>
              <a:off x="7677781" y="212980"/>
              <a:ext cx="1564313" cy="416315"/>
            </a:xfrm>
            <a:custGeom>
              <a:rect b="b" l="l" r="r" t="t"/>
              <a:pathLst>
                <a:path extrusionOk="0" h="12896" w="48457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7615712" y="156599"/>
              <a:ext cx="98010" cy="98720"/>
            </a:xfrm>
            <a:custGeom>
              <a:rect b="b" l="l" r="r" t="t"/>
              <a:pathLst>
                <a:path extrusionOk="0" h="3058" w="3036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195;p15"/>
          <p:cNvGrpSpPr/>
          <p:nvPr/>
        </p:nvGrpSpPr>
        <p:grpSpPr>
          <a:xfrm>
            <a:off x="8550249" y="2784746"/>
            <a:ext cx="444700" cy="714806"/>
            <a:chOff x="8348444" y="2302425"/>
            <a:chExt cx="444700" cy="714806"/>
          </a:xfrm>
        </p:grpSpPr>
        <p:sp>
          <p:nvSpPr>
            <p:cNvPr id="196" name="Google Shape;196;p15"/>
            <p:cNvSpPr/>
            <p:nvPr/>
          </p:nvSpPr>
          <p:spPr>
            <a:xfrm>
              <a:off x="8348444" y="2302425"/>
              <a:ext cx="368261" cy="714806"/>
            </a:xfrm>
            <a:custGeom>
              <a:rect b="b" l="l" r="r" t="t"/>
              <a:pathLst>
                <a:path extrusionOk="0" h="18236" w="9395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8652425" y="2518678"/>
              <a:ext cx="140719" cy="38257"/>
            </a:xfrm>
            <a:custGeom>
              <a:rect b="b" l="l" r="r" t="t"/>
              <a:pathLst>
                <a:path extrusionOk="0" h="976" w="359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8652425" y="2645482"/>
              <a:ext cx="140719" cy="38257"/>
            </a:xfrm>
            <a:custGeom>
              <a:rect b="b" l="l" r="r" t="t"/>
              <a:pathLst>
                <a:path extrusionOk="0" h="976" w="359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8652425" y="2772286"/>
              <a:ext cx="140719" cy="37394"/>
            </a:xfrm>
            <a:custGeom>
              <a:rect b="b" l="l" r="r" t="t"/>
              <a:pathLst>
                <a:path extrusionOk="0" h="954" w="359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8652425" y="2899090"/>
              <a:ext cx="140719" cy="37355"/>
            </a:xfrm>
            <a:custGeom>
              <a:rect b="b" l="l" r="r" t="t"/>
              <a:pathLst>
                <a:path extrusionOk="0" h="953" w="359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p15"/>
          <p:cNvGrpSpPr/>
          <p:nvPr/>
        </p:nvGrpSpPr>
        <p:grpSpPr>
          <a:xfrm>
            <a:off x="8780870" y="4291606"/>
            <a:ext cx="399902" cy="651901"/>
            <a:chOff x="8772496" y="3715501"/>
            <a:chExt cx="399902" cy="651901"/>
          </a:xfrm>
        </p:grpSpPr>
        <p:sp>
          <p:nvSpPr>
            <p:cNvPr id="202" name="Google Shape;202;p15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p15"/>
          <p:cNvGrpSpPr/>
          <p:nvPr/>
        </p:nvGrpSpPr>
        <p:grpSpPr>
          <a:xfrm rot="5400000">
            <a:off x="67035" y="1863639"/>
            <a:ext cx="184279" cy="603321"/>
            <a:chOff x="3638102" y="4583399"/>
            <a:chExt cx="182798" cy="598473"/>
          </a:xfrm>
        </p:grpSpPr>
        <p:sp>
          <p:nvSpPr>
            <p:cNvPr id="205" name="Google Shape;205;p15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" name="Google Shape;207;p15"/>
          <p:cNvGrpSpPr/>
          <p:nvPr/>
        </p:nvGrpSpPr>
        <p:grpSpPr>
          <a:xfrm>
            <a:off x="4002737" y="4454342"/>
            <a:ext cx="1094369" cy="1178127"/>
            <a:chOff x="4002737" y="4454342"/>
            <a:chExt cx="1094369" cy="1178127"/>
          </a:xfrm>
        </p:grpSpPr>
        <p:grpSp>
          <p:nvGrpSpPr>
            <p:cNvPr id="208" name="Google Shape;208;p15"/>
            <p:cNvGrpSpPr/>
            <p:nvPr/>
          </p:nvGrpSpPr>
          <p:grpSpPr>
            <a:xfrm>
              <a:off x="4341477" y="4591772"/>
              <a:ext cx="182798" cy="598473"/>
              <a:chOff x="3638102" y="4583399"/>
              <a:chExt cx="182798" cy="598473"/>
            </a:xfrm>
          </p:grpSpPr>
          <p:sp>
            <p:nvSpPr>
              <p:cNvPr id="209" name="Google Shape;209;p1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1" name="Google Shape;211;p15"/>
            <p:cNvGrpSpPr/>
            <p:nvPr/>
          </p:nvGrpSpPr>
          <p:grpSpPr>
            <a:xfrm rot="5400000">
              <a:off x="3960858" y="4496221"/>
              <a:ext cx="1178127" cy="1094369"/>
              <a:chOff x="7825118" y="4065849"/>
              <a:chExt cx="1178127" cy="1094369"/>
            </a:xfrm>
          </p:grpSpPr>
          <p:sp>
            <p:nvSpPr>
              <p:cNvPr id="212" name="Google Shape;212;p15"/>
              <p:cNvSpPr/>
              <p:nvPr/>
            </p:nvSpPr>
            <p:spPr>
              <a:xfrm>
                <a:off x="7911327" y="4137684"/>
                <a:ext cx="1091918" cy="1022534"/>
              </a:xfrm>
              <a:custGeom>
                <a:rect b="b" l="l" r="r" t="t"/>
                <a:pathLst>
                  <a:path extrusionOk="0" h="28384" w="30310">
                    <a:moveTo>
                      <a:pt x="0" y="1"/>
                    </a:moveTo>
                    <a:lnTo>
                      <a:pt x="0" y="776"/>
                    </a:lnTo>
                    <a:lnTo>
                      <a:pt x="11012" y="776"/>
                    </a:lnTo>
                    <a:lnTo>
                      <a:pt x="29512" y="19299"/>
                    </a:lnTo>
                    <a:lnTo>
                      <a:pt x="29512" y="28383"/>
                    </a:lnTo>
                    <a:lnTo>
                      <a:pt x="30310" y="28383"/>
                    </a:lnTo>
                    <a:lnTo>
                      <a:pt x="30310" y="18967"/>
                    </a:lnTo>
                    <a:lnTo>
                      <a:pt x="113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7825118" y="4065849"/>
                <a:ext cx="172416" cy="171659"/>
              </a:xfrm>
              <a:custGeom>
                <a:rect b="b" l="l" r="r" t="t"/>
                <a:pathLst>
                  <a:path extrusionOk="0" h="4765" w="4786">
                    <a:moveTo>
                      <a:pt x="2393" y="1"/>
                    </a:moveTo>
                    <a:cubicBezTo>
                      <a:pt x="1086" y="1"/>
                      <a:pt x="0" y="1064"/>
                      <a:pt x="0" y="2372"/>
                    </a:cubicBezTo>
                    <a:cubicBezTo>
                      <a:pt x="0" y="3701"/>
                      <a:pt x="1086" y="4764"/>
                      <a:pt x="2393" y="4764"/>
                    </a:cubicBezTo>
                    <a:cubicBezTo>
                      <a:pt x="3722" y="4764"/>
                      <a:pt x="4786" y="3701"/>
                      <a:pt x="4786" y="2372"/>
                    </a:cubicBezTo>
                    <a:cubicBezTo>
                      <a:pt x="4786" y="1064"/>
                      <a:pt x="3722" y="1"/>
                      <a:pt x="23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4" name="Google Shape;214;p15"/>
          <p:cNvGrpSpPr/>
          <p:nvPr/>
        </p:nvGrpSpPr>
        <p:grpSpPr>
          <a:xfrm>
            <a:off x="2617204" y="4541442"/>
            <a:ext cx="882614" cy="184274"/>
            <a:chOff x="7460504" y="4636145"/>
            <a:chExt cx="882614" cy="184274"/>
          </a:xfrm>
        </p:grpSpPr>
        <p:sp>
          <p:nvSpPr>
            <p:cNvPr id="215" name="Google Shape;215;p15"/>
            <p:cNvSpPr/>
            <p:nvPr/>
          </p:nvSpPr>
          <p:spPr>
            <a:xfrm>
              <a:off x="8158777" y="4636145"/>
              <a:ext cx="184341" cy="184274"/>
            </a:xfrm>
            <a:custGeom>
              <a:rect b="b" l="l" r="r" t="t"/>
              <a:pathLst>
                <a:path extrusionOk="0" h="2748" w="2749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7820068" y="4636145"/>
              <a:ext cx="182799" cy="184274"/>
            </a:xfrm>
            <a:custGeom>
              <a:rect b="b" l="l" r="r" t="t"/>
              <a:pathLst>
                <a:path extrusionOk="0" h="2748" w="2726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7460504" y="4636145"/>
              <a:ext cx="184274" cy="184274"/>
            </a:xfrm>
            <a:custGeom>
              <a:rect b="b" l="l" r="r" t="t"/>
              <a:pathLst>
                <a:path extrusionOk="0" h="2748" w="2748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" name="Google Shape;218;p15"/>
          <p:cNvGrpSpPr/>
          <p:nvPr/>
        </p:nvGrpSpPr>
        <p:grpSpPr>
          <a:xfrm>
            <a:off x="2336293" y="-27740"/>
            <a:ext cx="1468333" cy="494947"/>
            <a:chOff x="-21957" y="3648039"/>
            <a:chExt cx="1468333" cy="494947"/>
          </a:xfrm>
        </p:grpSpPr>
        <p:sp>
          <p:nvSpPr>
            <p:cNvPr id="219" name="Google Shape;219;p15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-21957" y="3648039"/>
              <a:ext cx="1150161" cy="332607"/>
            </a:xfrm>
            <a:custGeom>
              <a:rect b="b" l="l" r="r" t="t"/>
              <a:pathLst>
                <a:path extrusionOk="0" h="10303" w="35628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1198819" y="3895801"/>
              <a:ext cx="162413" cy="161671"/>
            </a:xfrm>
            <a:custGeom>
              <a:rect b="b" l="l" r="r" t="t"/>
              <a:pathLst>
                <a:path extrusionOk="0" h="5008" w="5031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15"/>
          <p:cNvGrpSpPr/>
          <p:nvPr/>
        </p:nvGrpSpPr>
        <p:grpSpPr>
          <a:xfrm rot="-5400000">
            <a:off x="8995957" y="1707889"/>
            <a:ext cx="184279" cy="603321"/>
            <a:chOff x="3638102" y="4583399"/>
            <a:chExt cx="182798" cy="598473"/>
          </a:xfrm>
        </p:grpSpPr>
        <p:sp>
          <p:nvSpPr>
            <p:cNvPr id="223" name="Google Shape;223;p15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225;p15"/>
          <p:cNvGrpSpPr/>
          <p:nvPr/>
        </p:nvGrpSpPr>
        <p:grpSpPr>
          <a:xfrm>
            <a:off x="481324" y="996887"/>
            <a:ext cx="399883" cy="381256"/>
            <a:chOff x="6113337" y="393160"/>
            <a:chExt cx="399883" cy="381256"/>
          </a:xfrm>
        </p:grpSpPr>
        <p:sp>
          <p:nvSpPr>
            <p:cNvPr id="226" name="Google Shape;226;p15"/>
            <p:cNvSpPr/>
            <p:nvPr/>
          </p:nvSpPr>
          <p:spPr>
            <a:xfrm>
              <a:off x="6113337" y="393160"/>
              <a:ext cx="399883" cy="381256"/>
            </a:xfrm>
            <a:custGeom>
              <a:rect b="b" l="l" r="r" t="t"/>
              <a:pathLst>
                <a:path extrusionOk="0" h="11810" w="12387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6222775" y="502599"/>
              <a:ext cx="162413" cy="162381"/>
            </a:xfrm>
            <a:custGeom>
              <a:rect b="b" l="l" r="r" t="t"/>
              <a:pathLst>
                <a:path extrusionOk="0" h="5030" w="5031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 txBox="1"/>
          <p:nvPr>
            <p:ph type="title"/>
          </p:nvPr>
        </p:nvSpPr>
        <p:spPr>
          <a:xfrm>
            <a:off x="3416663" y="1775741"/>
            <a:ext cx="39756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0" name="Google Shape;230;p16"/>
          <p:cNvSpPr txBox="1"/>
          <p:nvPr>
            <p:ph idx="2" type="title"/>
          </p:nvPr>
        </p:nvSpPr>
        <p:spPr>
          <a:xfrm>
            <a:off x="1751738" y="1775741"/>
            <a:ext cx="15126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231" name="Google Shape;231;p16"/>
          <p:cNvSpPr txBox="1"/>
          <p:nvPr>
            <p:ph idx="1" type="subTitle"/>
          </p:nvPr>
        </p:nvSpPr>
        <p:spPr>
          <a:xfrm>
            <a:off x="1983150" y="3347483"/>
            <a:ext cx="5177700" cy="4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232" name="Google Shape;232;p16"/>
          <p:cNvGrpSpPr/>
          <p:nvPr/>
        </p:nvGrpSpPr>
        <p:grpSpPr>
          <a:xfrm rot="10800000">
            <a:off x="-93950" y="3479039"/>
            <a:ext cx="1794619" cy="937714"/>
            <a:chOff x="7447476" y="612577"/>
            <a:chExt cx="1794619" cy="937714"/>
          </a:xfrm>
        </p:grpSpPr>
        <p:sp>
          <p:nvSpPr>
            <p:cNvPr id="233" name="Google Shape;233;p16"/>
            <p:cNvSpPr/>
            <p:nvPr/>
          </p:nvSpPr>
          <p:spPr>
            <a:xfrm>
              <a:off x="7866602" y="1081065"/>
              <a:ext cx="1375493" cy="469226"/>
            </a:xfrm>
            <a:custGeom>
              <a:rect b="b" l="l" r="r" t="t"/>
              <a:pathLst>
                <a:path extrusionOk="0" h="14535" w="42608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7526149" y="694834"/>
              <a:ext cx="1715944" cy="710280"/>
            </a:xfrm>
            <a:custGeom>
              <a:rect b="b" l="l" r="r" t="t"/>
              <a:pathLst>
                <a:path extrusionOk="0" h="22002" w="53154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7447476" y="612577"/>
              <a:ext cx="98010" cy="98720"/>
            </a:xfrm>
            <a:custGeom>
              <a:rect b="b" l="l" r="r" t="t"/>
              <a:pathLst>
                <a:path extrusionOk="0" h="3058" w="3036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7786509" y="1209098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" name="Google Shape;237;p16"/>
          <p:cNvGrpSpPr/>
          <p:nvPr/>
        </p:nvGrpSpPr>
        <p:grpSpPr>
          <a:xfrm rot="10800000">
            <a:off x="-93952" y="4641087"/>
            <a:ext cx="878374" cy="275404"/>
            <a:chOff x="8363724" y="112839"/>
            <a:chExt cx="878374" cy="275404"/>
          </a:xfrm>
        </p:grpSpPr>
        <p:grpSp>
          <p:nvGrpSpPr>
            <p:cNvPr id="238" name="Google Shape;238;p16"/>
            <p:cNvGrpSpPr/>
            <p:nvPr/>
          </p:nvGrpSpPr>
          <p:grpSpPr>
            <a:xfrm>
              <a:off x="8363724" y="112839"/>
              <a:ext cx="878374" cy="275404"/>
              <a:chOff x="6611124" y="570039"/>
              <a:chExt cx="878374" cy="275404"/>
            </a:xfrm>
          </p:grpSpPr>
          <p:sp>
            <p:nvSpPr>
              <p:cNvPr id="239" name="Google Shape;239;p16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rect b="b" l="l" r="r" t="t"/>
                <a:pathLst>
                  <a:path extrusionOk="0" h="6050" w="25215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16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rect b="b" l="l" r="r" t="t"/>
                <a:pathLst>
                  <a:path extrusionOk="0" h="2792" w="277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1" name="Google Shape;241;p16"/>
            <p:cNvSpPr/>
            <p:nvPr/>
          </p:nvSpPr>
          <p:spPr>
            <a:xfrm>
              <a:off x="8424512" y="303114"/>
              <a:ext cx="11493" cy="10750"/>
            </a:xfrm>
            <a:custGeom>
              <a:rect b="b" l="l" r="r" t="t"/>
              <a:pathLst>
                <a:path extrusionOk="0" h="333" w="356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" name="Google Shape;242;p16"/>
          <p:cNvGrpSpPr/>
          <p:nvPr/>
        </p:nvGrpSpPr>
        <p:grpSpPr>
          <a:xfrm rot="10800000">
            <a:off x="-93948" y="4383287"/>
            <a:ext cx="1626382" cy="472696"/>
            <a:chOff x="7615712" y="156599"/>
            <a:chExt cx="1626382" cy="472696"/>
          </a:xfrm>
        </p:grpSpPr>
        <p:sp>
          <p:nvSpPr>
            <p:cNvPr id="243" name="Google Shape;243;p16"/>
            <p:cNvSpPr/>
            <p:nvPr/>
          </p:nvSpPr>
          <p:spPr>
            <a:xfrm>
              <a:off x="7677781" y="212980"/>
              <a:ext cx="1564313" cy="416315"/>
            </a:xfrm>
            <a:custGeom>
              <a:rect b="b" l="l" r="r" t="t"/>
              <a:pathLst>
                <a:path extrusionOk="0" h="12896" w="48457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7615712" y="156599"/>
              <a:ext cx="98010" cy="98720"/>
            </a:xfrm>
            <a:custGeom>
              <a:rect b="b" l="l" r="r" t="t"/>
              <a:pathLst>
                <a:path extrusionOk="0" h="3058" w="3036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" name="Google Shape;245;p16"/>
          <p:cNvGrpSpPr/>
          <p:nvPr/>
        </p:nvGrpSpPr>
        <p:grpSpPr>
          <a:xfrm>
            <a:off x="6818051" y="4453801"/>
            <a:ext cx="1180669" cy="249201"/>
            <a:chOff x="3186414" y="611522"/>
            <a:chExt cx="803285" cy="169548"/>
          </a:xfrm>
        </p:grpSpPr>
        <p:sp>
          <p:nvSpPr>
            <p:cNvPr id="246" name="Google Shape;246;p16"/>
            <p:cNvSpPr/>
            <p:nvPr/>
          </p:nvSpPr>
          <p:spPr>
            <a:xfrm>
              <a:off x="3186414" y="611522"/>
              <a:ext cx="803285" cy="169548"/>
            </a:xfrm>
            <a:custGeom>
              <a:rect b="b" l="l" r="r" t="t"/>
              <a:pathLst>
                <a:path extrusionOk="0" h="5252" w="24883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537618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3456072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3374526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3511146" y="693069"/>
              <a:ext cx="26504" cy="8619"/>
            </a:xfrm>
            <a:custGeom>
              <a:rect b="b" l="l" r="r" t="t"/>
              <a:pathLst>
                <a:path extrusionOk="0" h="267" w="821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3429600" y="693069"/>
              <a:ext cx="26504" cy="8619"/>
            </a:xfrm>
            <a:custGeom>
              <a:rect b="b" l="l" r="r" t="t"/>
              <a:pathLst>
                <a:path extrusionOk="0" h="267" w="821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3589819" y="693069"/>
              <a:ext cx="27214" cy="8619"/>
            </a:xfrm>
            <a:custGeom>
              <a:rect b="b" l="l" r="r" t="t"/>
              <a:pathLst>
                <a:path extrusionOk="0" h="267" w="843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" name="Google Shape;253;p16"/>
          <p:cNvGrpSpPr/>
          <p:nvPr/>
        </p:nvGrpSpPr>
        <p:grpSpPr>
          <a:xfrm>
            <a:off x="2747600" y="4525471"/>
            <a:ext cx="793251" cy="225666"/>
            <a:chOff x="5021550" y="4713050"/>
            <a:chExt cx="793251" cy="225666"/>
          </a:xfrm>
        </p:grpSpPr>
        <p:sp>
          <p:nvSpPr>
            <p:cNvPr id="254" name="Google Shape;254;p16"/>
            <p:cNvSpPr/>
            <p:nvPr/>
          </p:nvSpPr>
          <p:spPr>
            <a:xfrm>
              <a:off x="5754173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632206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5510240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88273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265483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5143516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5021550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4840589" y="4276281"/>
            <a:ext cx="819137" cy="1183093"/>
            <a:chOff x="4312241" y="155173"/>
            <a:chExt cx="711736" cy="1027883"/>
          </a:xfrm>
        </p:grpSpPr>
        <p:sp>
          <p:nvSpPr>
            <p:cNvPr id="262" name="Google Shape;262;p16"/>
            <p:cNvSpPr/>
            <p:nvPr/>
          </p:nvSpPr>
          <p:spPr>
            <a:xfrm>
              <a:off x="4714225" y="243176"/>
              <a:ext cx="251803" cy="689522"/>
            </a:xfrm>
            <a:custGeom>
              <a:rect b="b" l="l" r="r" t="t"/>
              <a:pathLst>
                <a:path extrusionOk="0" h="21359" w="780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948113" y="190942"/>
              <a:ext cx="75864" cy="75154"/>
            </a:xfrm>
            <a:custGeom>
              <a:rect b="b" l="l" r="r" t="t"/>
              <a:pathLst>
                <a:path extrusionOk="0" h="2328" w="235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680619" y="926957"/>
              <a:ext cx="75832" cy="75864"/>
            </a:xfrm>
            <a:custGeom>
              <a:rect b="b" l="l" r="r" t="t"/>
              <a:pathLst>
                <a:path extrusionOk="0" h="2350" w="2349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521110" y="221708"/>
              <a:ext cx="252514" cy="803996"/>
            </a:xfrm>
            <a:custGeom>
              <a:rect b="b" l="l" r="r" t="t"/>
              <a:pathLst>
                <a:path extrusionOk="0" h="24905" w="7822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754998" y="169507"/>
              <a:ext cx="75864" cy="75121"/>
            </a:xfrm>
            <a:custGeom>
              <a:rect b="b" l="l" r="r" t="t"/>
              <a:pathLst>
                <a:path extrusionOk="0" h="2327" w="235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488214" y="1019932"/>
              <a:ext cx="75121" cy="75864"/>
            </a:xfrm>
            <a:custGeom>
              <a:rect b="b" l="l" r="r" t="t"/>
              <a:pathLst>
                <a:path extrusionOk="0" h="2350" w="2327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343006" y="208117"/>
              <a:ext cx="251804" cy="906977"/>
            </a:xfrm>
            <a:custGeom>
              <a:rect b="b" l="l" r="r" t="t"/>
              <a:pathLst>
                <a:path extrusionOk="0" h="28095" w="780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76894" y="155173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312241" y="1107192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p16"/>
          <p:cNvGrpSpPr/>
          <p:nvPr/>
        </p:nvGrpSpPr>
        <p:grpSpPr>
          <a:xfrm flipH="1">
            <a:off x="8198661" y="3138240"/>
            <a:ext cx="1591472" cy="841159"/>
            <a:chOff x="661553" y="1919040"/>
            <a:chExt cx="1591472" cy="841159"/>
          </a:xfrm>
        </p:grpSpPr>
        <p:sp>
          <p:nvSpPr>
            <p:cNvPr id="272" name="Google Shape;272;p16"/>
            <p:cNvSpPr/>
            <p:nvPr/>
          </p:nvSpPr>
          <p:spPr>
            <a:xfrm>
              <a:off x="661553" y="2267371"/>
              <a:ext cx="1400512" cy="411311"/>
            </a:xfrm>
            <a:custGeom>
              <a:rect b="b" l="l" r="r" t="t"/>
              <a:pathLst>
                <a:path extrusionOk="0" h="12741" w="43383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661553" y="2117869"/>
              <a:ext cx="1493485" cy="209610"/>
            </a:xfrm>
            <a:custGeom>
              <a:rect b="b" l="l" r="r" t="t"/>
              <a:pathLst>
                <a:path extrusionOk="0" h="6493" w="46263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2043446" y="2661479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2155015" y="2072802"/>
              <a:ext cx="98010" cy="98752"/>
            </a:xfrm>
            <a:custGeom>
              <a:rect b="b" l="l" r="r" t="t"/>
              <a:pathLst>
                <a:path extrusionOk="0" h="3059" w="3036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2155015" y="2117869"/>
              <a:ext cx="4326" cy="8619"/>
            </a:xfrm>
            <a:custGeom>
              <a:rect b="b" l="l" r="r" t="t"/>
              <a:pathLst>
                <a:path extrusionOk="0" h="267" w="134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1779502" y="1951936"/>
              <a:ext cx="3616" cy="8619"/>
            </a:xfrm>
            <a:custGeom>
              <a:rect b="b" l="l" r="r" t="t"/>
              <a:pathLst>
                <a:path extrusionOk="0" h="267" w="112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951936" y="1951936"/>
              <a:ext cx="821138" cy="187432"/>
            </a:xfrm>
            <a:custGeom>
              <a:rect b="b" l="l" r="r" t="t"/>
              <a:pathLst>
                <a:path extrusionOk="0" h="5806" w="25436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851795" y="2077096"/>
              <a:ext cx="98752" cy="98752"/>
            </a:xfrm>
            <a:custGeom>
              <a:rect b="b" l="l" r="r" t="t"/>
              <a:pathLst>
                <a:path extrusionOk="0" h="3059" w="3059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1770205" y="1919040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1770915" y="1951936"/>
              <a:ext cx="11460" cy="8619"/>
            </a:xfrm>
            <a:custGeom>
              <a:rect b="b" l="l" r="r" t="t"/>
              <a:pathLst>
                <a:path extrusionOk="0" h="267" w="355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" name="Google Shape;282;p16"/>
          <p:cNvGrpSpPr/>
          <p:nvPr/>
        </p:nvGrpSpPr>
        <p:grpSpPr>
          <a:xfrm>
            <a:off x="8627936" y="4642014"/>
            <a:ext cx="182798" cy="598473"/>
            <a:chOff x="3638102" y="4583399"/>
            <a:chExt cx="182798" cy="598473"/>
          </a:xfrm>
        </p:grpSpPr>
        <p:sp>
          <p:nvSpPr>
            <p:cNvPr id="283" name="Google Shape;283;p16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16"/>
          <p:cNvGrpSpPr/>
          <p:nvPr/>
        </p:nvGrpSpPr>
        <p:grpSpPr>
          <a:xfrm>
            <a:off x="208301" y="226025"/>
            <a:ext cx="1239038" cy="568423"/>
            <a:chOff x="208301" y="226025"/>
            <a:chExt cx="1239038" cy="568423"/>
          </a:xfrm>
        </p:grpSpPr>
        <p:sp>
          <p:nvSpPr>
            <p:cNvPr id="286" name="Google Shape;286;p16"/>
            <p:cNvSpPr/>
            <p:nvPr/>
          </p:nvSpPr>
          <p:spPr>
            <a:xfrm>
              <a:off x="332791" y="266933"/>
              <a:ext cx="1007840" cy="482141"/>
            </a:xfrm>
            <a:custGeom>
              <a:rect b="b" l="l" r="r" t="t"/>
              <a:pathLst>
                <a:path extrusionOk="0" h="12010" w="25105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08301" y="671644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1324576" y="226025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" name="Google Shape;289;p16"/>
          <p:cNvGrpSpPr/>
          <p:nvPr/>
        </p:nvGrpSpPr>
        <p:grpSpPr>
          <a:xfrm>
            <a:off x="-138609" y="2109682"/>
            <a:ext cx="889837" cy="986392"/>
            <a:chOff x="-138609" y="2210165"/>
            <a:chExt cx="889837" cy="986392"/>
          </a:xfrm>
        </p:grpSpPr>
        <p:grpSp>
          <p:nvGrpSpPr>
            <p:cNvPr id="290" name="Google Shape;290;p16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291" name="Google Shape;291;p16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6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rect b="b" l="l" r="r" t="t"/>
                <a:pathLst>
                  <a:path extrusionOk="0" h="9284" w="17837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6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rect b="b" l="l" r="r" t="t"/>
                <a:pathLst>
                  <a:path extrusionOk="0" h="14690" w="24528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6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rect b="b" l="l" r="r" t="t"/>
                <a:pathLst>
                  <a:path extrusionOk="0" h="3058" w="3037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5" name="Google Shape;295;p16"/>
            <p:cNvSpPr/>
            <p:nvPr/>
          </p:nvSpPr>
          <p:spPr>
            <a:xfrm flipH="1">
              <a:off x="652475" y="2210165"/>
              <a:ext cx="98752" cy="98010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6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rect b="b" l="l" r="r" t="t"/>
              <a:pathLst>
                <a:path extrusionOk="0" h="14690" w="24528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" name="Google Shape;297;p16"/>
          <p:cNvGrpSpPr/>
          <p:nvPr/>
        </p:nvGrpSpPr>
        <p:grpSpPr>
          <a:xfrm>
            <a:off x="8349702" y="1232506"/>
            <a:ext cx="399883" cy="381256"/>
            <a:chOff x="6113337" y="393160"/>
            <a:chExt cx="399883" cy="381256"/>
          </a:xfrm>
        </p:grpSpPr>
        <p:sp>
          <p:nvSpPr>
            <p:cNvPr id="298" name="Google Shape;298;p16"/>
            <p:cNvSpPr/>
            <p:nvPr/>
          </p:nvSpPr>
          <p:spPr>
            <a:xfrm>
              <a:off x="6113337" y="393160"/>
              <a:ext cx="399883" cy="381256"/>
            </a:xfrm>
            <a:custGeom>
              <a:rect b="b" l="l" r="r" t="t"/>
              <a:pathLst>
                <a:path extrusionOk="0" h="11810" w="12387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6222775" y="502599"/>
              <a:ext cx="162413" cy="162381"/>
            </a:xfrm>
            <a:custGeom>
              <a:rect b="b" l="l" r="r" t="t"/>
              <a:pathLst>
                <a:path extrusionOk="0" h="5030" w="5031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0" name="Google Shape;300;p16"/>
          <p:cNvGrpSpPr/>
          <p:nvPr/>
        </p:nvGrpSpPr>
        <p:grpSpPr>
          <a:xfrm>
            <a:off x="2747588" y="377375"/>
            <a:ext cx="881930" cy="325254"/>
            <a:chOff x="4761438" y="4276425"/>
            <a:chExt cx="881930" cy="325254"/>
          </a:xfrm>
        </p:grpSpPr>
        <p:sp>
          <p:nvSpPr>
            <p:cNvPr id="301" name="Google Shape;301;p16"/>
            <p:cNvSpPr/>
            <p:nvPr/>
          </p:nvSpPr>
          <p:spPr>
            <a:xfrm>
              <a:off x="5424363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5235220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5046076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4856933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5360094" y="4529884"/>
              <a:ext cx="64310" cy="15899"/>
            </a:xfrm>
            <a:custGeom>
              <a:rect b="b" l="l" r="r" t="t"/>
              <a:pathLst>
                <a:path extrusionOk="0" h="378" w="1529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5170951" y="4529884"/>
              <a:ext cx="64352" cy="15899"/>
            </a:xfrm>
            <a:custGeom>
              <a:rect b="b" l="l" r="r" t="t"/>
              <a:pathLst>
                <a:path extrusionOk="0" h="378" w="153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4981808" y="4529884"/>
              <a:ext cx="64352" cy="15899"/>
            </a:xfrm>
            <a:custGeom>
              <a:rect b="b" l="l" r="r" t="t"/>
              <a:pathLst>
                <a:path extrusionOk="0" h="378" w="153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4761438" y="4529884"/>
              <a:ext cx="99766" cy="15899"/>
            </a:xfrm>
            <a:custGeom>
              <a:rect b="b" l="l" r="r" t="t"/>
              <a:pathLst>
                <a:path extrusionOk="0" h="378" w="2372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5544569" y="4529884"/>
              <a:ext cx="98799" cy="15899"/>
            </a:xfrm>
            <a:custGeom>
              <a:rect b="b" l="l" r="r" t="t"/>
              <a:pathLst>
                <a:path extrusionOk="0" h="378" w="2349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5424363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5235220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5046076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4856933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5360094" y="4331399"/>
              <a:ext cx="64310" cy="16824"/>
            </a:xfrm>
            <a:custGeom>
              <a:rect b="b" l="l" r="r" t="t"/>
              <a:pathLst>
                <a:path extrusionOk="0" h="400" w="1529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5170951" y="4331399"/>
              <a:ext cx="64352" cy="16824"/>
            </a:xfrm>
            <a:custGeom>
              <a:rect b="b" l="l" r="r" t="t"/>
              <a:pathLst>
                <a:path extrusionOk="0" h="400" w="153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4981808" y="4331399"/>
              <a:ext cx="64352" cy="16824"/>
            </a:xfrm>
            <a:custGeom>
              <a:rect b="b" l="l" r="r" t="t"/>
              <a:pathLst>
                <a:path extrusionOk="0" h="400" w="153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4761438" y="4331399"/>
              <a:ext cx="99766" cy="16824"/>
            </a:xfrm>
            <a:custGeom>
              <a:rect b="b" l="l" r="r" t="t"/>
              <a:pathLst>
                <a:path extrusionOk="0" h="400" w="2372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5544569" y="4331399"/>
              <a:ext cx="98799" cy="16824"/>
            </a:xfrm>
            <a:custGeom>
              <a:rect b="b" l="l" r="r" t="t"/>
              <a:pathLst>
                <a:path extrusionOk="0" h="400" w="2349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3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21" name="Google Shape;321;p17"/>
          <p:cNvGrpSpPr/>
          <p:nvPr/>
        </p:nvGrpSpPr>
        <p:grpSpPr>
          <a:xfrm>
            <a:off x="208310" y="1707222"/>
            <a:ext cx="444700" cy="714806"/>
            <a:chOff x="8348444" y="2302425"/>
            <a:chExt cx="444700" cy="714806"/>
          </a:xfrm>
        </p:grpSpPr>
        <p:sp>
          <p:nvSpPr>
            <p:cNvPr id="322" name="Google Shape;322;p17"/>
            <p:cNvSpPr/>
            <p:nvPr/>
          </p:nvSpPr>
          <p:spPr>
            <a:xfrm>
              <a:off x="8348444" y="2302425"/>
              <a:ext cx="368261" cy="714806"/>
            </a:xfrm>
            <a:custGeom>
              <a:rect b="b" l="l" r="r" t="t"/>
              <a:pathLst>
                <a:path extrusionOk="0" h="18236" w="9395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8652425" y="2518678"/>
              <a:ext cx="140719" cy="38257"/>
            </a:xfrm>
            <a:custGeom>
              <a:rect b="b" l="l" r="r" t="t"/>
              <a:pathLst>
                <a:path extrusionOk="0" h="976" w="359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8652425" y="2645482"/>
              <a:ext cx="140719" cy="38257"/>
            </a:xfrm>
            <a:custGeom>
              <a:rect b="b" l="l" r="r" t="t"/>
              <a:pathLst>
                <a:path extrusionOk="0" h="976" w="359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8652425" y="2772286"/>
              <a:ext cx="140719" cy="37394"/>
            </a:xfrm>
            <a:custGeom>
              <a:rect b="b" l="l" r="r" t="t"/>
              <a:pathLst>
                <a:path extrusionOk="0" h="954" w="359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8652425" y="2899090"/>
              <a:ext cx="140719" cy="37355"/>
            </a:xfrm>
            <a:custGeom>
              <a:rect b="b" l="l" r="r" t="t"/>
              <a:pathLst>
                <a:path extrusionOk="0" h="953" w="359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" name="Google Shape;327;p17"/>
          <p:cNvGrpSpPr/>
          <p:nvPr/>
        </p:nvGrpSpPr>
        <p:grpSpPr>
          <a:xfrm flipH="1" rot="-5400000">
            <a:off x="-262506" y="-37943"/>
            <a:ext cx="819137" cy="1183093"/>
            <a:chOff x="4312241" y="155173"/>
            <a:chExt cx="711736" cy="1027883"/>
          </a:xfrm>
        </p:grpSpPr>
        <p:sp>
          <p:nvSpPr>
            <p:cNvPr id="328" name="Google Shape;328;p17"/>
            <p:cNvSpPr/>
            <p:nvPr/>
          </p:nvSpPr>
          <p:spPr>
            <a:xfrm>
              <a:off x="4714225" y="243176"/>
              <a:ext cx="251803" cy="689522"/>
            </a:xfrm>
            <a:custGeom>
              <a:rect b="b" l="l" r="r" t="t"/>
              <a:pathLst>
                <a:path extrusionOk="0" h="21359" w="780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4948113" y="190942"/>
              <a:ext cx="75864" cy="75154"/>
            </a:xfrm>
            <a:custGeom>
              <a:rect b="b" l="l" r="r" t="t"/>
              <a:pathLst>
                <a:path extrusionOk="0" h="2328" w="235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4680619" y="926957"/>
              <a:ext cx="75832" cy="75864"/>
            </a:xfrm>
            <a:custGeom>
              <a:rect b="b" l="l" r="r" t="t"/>
              <a:pathLst>
                <a:path extrusionOk="0" h="2350" w="2349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4521110" y="221708"/>
              <a:ext cx="252514" cy="803996"/>
            </a:xfrm>
            <a:custGeom>
              <a:rect b="b" l="l" r="r" t="t"/>
              <a:pathLst>
                <a:path extrusionOk="0" h="24905" w="7822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4754998" y="169507"/>
              <a:ext cx="75864" cy="75121"/>
            </a:xfrm>
            <a:custGeom>
              <a:rect b="b" l="l" r="r" t="t"/>
              <a:pathLst>
                <a:path extrusionOk="0" h="2327" w="235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4488214" y="1019932"/>
              <a:ext cx="75121" cy="75864"/>
            </a:xfrm>
            <a:custGeom>
              <a:rect b="b" l="l" r="r" t="t"/>
              <a:pathLst>
                <a:path extrusionOk="0" h="2350" w="2327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4343006" y="208117"/>
              <a:ext cx="251804" cy="906977"/>
            </a:xfrm>
            <a:custGeom>
              <a:rect b="b" l="l" r="r" t="t"/>
              <a:pathLst>
                <a:path extrusionOk="0" h="28095" w="780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4576894" y="155173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4312241" y="1107192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7" name="Google Shape;337;p17"/>
          <p:cNvGrpSpPr/>
          <p:nvPr/>
        </p:nvGrpSpPr>
        <p:grpSpPr>
          <a:xfrm>
            <a:off x="6923307" y="4708603"/>
            <a:ext cx="399902" cy="651901"/>
            <a:chOff x="8772496" y="3715501"/>
            <a:chExt cx="399902" cy="651901"/>
          </a:xfrm>
        </p:grpSpPr>
        <p:sp>
          <p:nvSpPr>
            <p:cNvPr id="338" name="Google Shape;338;p17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" name="Google Shape;340;p17"/>
          <p:cNvGrpSpPr/>
          <p:nvPr/>
        </p:nvGrpSpPr>
        <p:grpSpPr>
          <a:xfrm flipH="1" rot="10800000">
            <a:off x="7953734" y="-746828"/>
            <a:ext cx="1178127" cy="1094369"/>
            <a:chOff x="7825118" y="4065849"/>
            <a:chExt cx="1178127" cy="1094369"/>
          </a:xfrm>
        </p:grpSpPr>
        <p:sp>
          <p:nvSpPr>
            <p:cNvPr id="341" name="Google Shape;341;p17"/>
            <p:cNvSpPr/>
            <p:nvPr/>
          </p:nvSpPr>
          <p:spPr>
            <a:xfrm>
              <a:off x="7911327" y="4137684"/>
              <a:ext cx="1091918" cy="1022534"/>
            </a:xfrm>
            <a:custGeom>
              <a:rect b="b" l="l" r="r" t="t"/>
              <a:pathLst>
                <a:path extrusionOk="0" h="28384" w="3031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7825118" y="4065849"/>
              <a:ext cx="172416" cy="171659"/>
            </a:xfrm>
            <a:custGeom>
              <a:rect b="b" l="l" r="r" t="t"/>
              <a:pathLst>
                <a:path extrusionOk="0" h="4765" w="4786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17"/>
          <p:cNvGrpSpPr/>
          <p:nvPr/>
        </p:nvGrpSpPr>
        <p:grpSpPr>
          <a:xfrm flipH="1" rot="10800000">
            <a:off x="-816385" y="3089665"/>
            <a:ext cx="1591472" cy="841159"/>
            <a:chOff x="661553" y="1919040"/>
            <a:chExt cx="1591472" cy="841159"/>
          </a:xfrm>
        </p:grpSpPr>
        <p:sp>
          <p:nvSpPr>
            <p:cNvPr id="344" name="Google Shape;344;p17"/>
            <p:cNvSpPr/>
            <p:nvPr/>
          </p:nvSpPr>
          <p:spPr>
            <a:xfrm>
              <a:off x="661553" y="2267371"/>
              <a:ext cx="1400512" cy="411311"/>
            </a:xfrm>
            <a:custGeom>
              <a:rect b="b" l="l" r="r" t="t"/>
              <a:pathLst>
                <a:path extrusionOk="0" h="12741" w="43383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661553" y="2117869"/>
              <a:ext cx="1493485" cy="209610"/>
            </a:xfrm>
            <a:custGeom>
              <a:rect b="b" l="l" r="r" t="t"/>
              <a:pathLst>
                <a:path extrusionOk="0" h="6493" w="46263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2043446" y="2661479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2155015" y="2072802"/>
              <a:ext cx="98010" cy="98752"/>
            </a:xfrm>
            <a:custGeom>
              <a:rect b="b" l="l" r="r" t="t"/>
              <a:pathLst>
                <a:path extrusionOk="0" h="3059" w="3036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2155015" y="2117869"/>
              <a:ext cx="4326" cy="8619"/>
            </a:xfrm>
            <a:custGeom>
              <a:rect b="b" l="l" r="r" t="t"/>
              <a:pathLst>
                <a:path extrusionOk="0" h="267" w="134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1779502" y="1951936"/>
              <a:ext cx="3616" cy="8619"/>
            </a:xfrm>
            <a:custGeom>
              <a:rect b="b" l="l" r="r" t="t"/>
              <a:pathLst>
                <a:path extrusionOk="0" h="267" w="112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951936" y="1951936"/>
              <a:ext cx="821138" cy="187432"/>
            </a:xfrm>
            <a:custGeom>
              <a:rect b="b" l="l" r="r" t="t"/>
              <a:pathLst>
                <a:path extrusionOk="0" h="5806" w="25436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851795" y="2077096"/>
              <a:ext cx="98752" cy="98752"/>
            </a:xfrm>
            <a:custGeom>
              <a:rect b="b" l="l" r="r" t="t"/>
              <a:pathLst>
                <a:path extrusionOk="0" h="3059" w="3059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1770205" y="1919040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1770915" y="1951936"/>
              <a:ext cx="11460" cy="8619"/>
            </a:xfrm>
            <a:custGeom>
              <a:rect b="b" l="l" r="r" t="t"/>
              <a:pathLst>
                <a:path extrusionOk="0" h="267" w="355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4" name="Google Shape;354;p17"/>
          <p:cNvGrpSpPr/>
          <p:nvPr/>
        </p:nvGrpSpPr>
        <p:grpSpPr>
          <a:xfrm rot="10800000">
            <a:off x="3213165" y="4591931"/>
            <a:ext cx="819137" cy="1183093"/>
            <a:chOff x="4312241" y="155173"/>
            <a:chExt cx="711736" cy="1027883"/>
          </a:xfrm>
        </p:grpSpPr>
        <p:sp>
          <p:nvSpPr>
            <p:cNvPr id="355" name="Google Shape;355;p17"/>
            <p:cNvSpPr/>
            <p:nvPr/>
          </p:nvSpPr>
          <p:spPr>
            <a:xfrm>
              <a:off x="4714225" y="243176"/>
              <a:ext cx="251803" cy="689522"/>
            </a:xfrm>
            <a:custGeom>
              <a:rect b="b" l="l" r="r" t="t"/>
              <a:pathLst>
                <a:path extrusionOk="0" h="21359" w="780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4948113" y="190942"/>
              <a:ext cx="75864" cy="75154"/>
            </a:xfrm>
            <a:custGeom>
              <a:rect b="b" l="l" r="r" t="t"/>
              <a:pathLst>
                <a:path extrusionOk="0" h="2328" w="235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4680619" y="926957"/>
              <a:ext cx="75832" cy="75864"/>
            </a:xfrm>
            <a:custGeom>
              <a:rect b="b" l="l" r="r" t="t"/>
              <a:pathLst>
                <a:path extrusionOk="0" h="2350" w="2349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4521110" y="221708"/>
              <a:ext cx="252514" cy="803996"/>
            </a:xfrm>
            <a:custGeom>
              <a:rect b="b" l="l" r="r" t="t"/>
              <a:pathLst>
                <a:path extrusionOk="0" h="24905" w="7822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4754998" y="169507"/>
              <a:ext cx="75864" cy="75121"/>
            </a:xfrm>
            <a:custGeom>
              <a:rect b="b" l="l" r="r" t="t"/>
              <a:pathLst>
                <a:path extrusionOk="0" h="2327" w="235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4488214" y="1019932"/>
              <a:ext cx="75121" cy="75864"/>
            </a:xfrm>
            <a:custGeom>
              <a:rect b="b" l="l" r="r" t="t"/>
              <a:pathLst>
                <a:path extrusionOk="0" h="2350" w="2327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4343006" y="208117"/>
              <a:ext cx="251804" cy="906977"/>
            </a:xfrm>
            <a:custGeom>
              <a:rect b="b" l="l" r="r" t="t"/>
              <a:pathLst>
                <a:path extrusionOk="0" h="28095" w="780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4576894" y="155173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4312241" y="1107192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4" name="Google Shape;364;p17"/>
          <p:cNvGrpSpPr/>
          <p:nvPr/>
        </p:nvGrpSpPr>
        <p:grpSpPr>
          <a:xfrm>
            <a:off x="8581738" y="402022"/>
            <a:ext cx="1178127" cy="1094369"/>
            <a:chOff x="7825118" y="4065849"/>
            <a:chExt cx="1178127" cy="1094369"/>
          </a:xfrm>
        </p:grpSpPr>
        <p:sp>
          <p:nvSpPr>
            <p:cNvPr id="365" name="Google Shape;365;p17"/>
            <p:cNvSpPr/>
            <p:nvPr/>
          </p:nvSpPr>
          <p:spPr>
            <a:xfrm>
              <a:off x="7911327" y="4137684"/>
              <a:ext cx="1091918" cy="1022534"/>
            </a:xfrm>
            <a:custGeom>
              <a:rect b="b" l="l" r="r" t="t"/>
              <a:pathLst>
                <a:path extrusionOk="0" h="28384" w="3031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7825118" y="4065849"/>
              <a:ext cx="172416" cy="171659"/>
            </a:xfrm>
            <a:custGeom>
              <a:rect b="b" l="l" r="r" t="t"/>
              <a:pathLst>
                <a:path extrusionOk="0" h="4765" w="4786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" name="Google Shape;367;p17"/>
          <p:cNvGrpSpPr/>
          <p:nvPr/>
        </p:nvGrpSpPr>
        <p:grpSpPr>
          <a:xfrm flipH="1">
            <a:off x="-91404" y="4572022"/>
            <a:ext cx="1178127" cy="1094369"/>
            <a:chOff x="7825118" y="4065849"/>
            <a:chExt cx="1178127" cy="1094369"/>
          </a:xfrm>
        </p:grpSpPr>
        <p:sp>
          <p:nvSpPr>
            <p:cNvPr id="368" name="Google Shape;368;p17"/>
            <p:cNvSpPr/>
            <p:nvPr/>
          </p:nvSpPr>
          <p:spPr>
            <a:xfrm>
              <a:off x="7911327" y="4137684"/>
              <a:ext cx="1091918" cy="1022534"/>
            </a:xfrm>
            <a:custGeom>
              <a:rect b="b" l="l" r="r" t="t"/>
              <a:pathLst>
                <a:path extrusionOk="0" h="28384" w="3031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7825118" y="4065849"/>
              <a:ext cx="172416" cy="171659"/>
            </a:xfrm>
            <a:custGeom>
              <a:rect b="b" l="l" r="r" t="t"/>
              <a:pathLst>
                <a:path extrusionOk="0" h="4765" w="4786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0" name="Google Shape;370;p17"/>
          <p:cNvGrpSpPr/>
          <p:nvPr/>
        </p:nvGrpSpPr>
        <p:grpSpPr>
          <a:xfrm>
            <a:off x="7789375" y="4193983"/>
            <a:ext cx="1178136" cy="679753"/>
            <a:chOff x="2176527" y="4297299"/>
            <a:chExt cx="1178136" cy="679753"/>
          </a:xfrm>
        </p:grpSpPr>
        <p:sp>
          <p:nvSpPr>
            <p:cNvPr id="371" name="Google Shape;371;p17"/>
            <p:cNvSpPr/>
            <p:nvPr/>
          </p:nvSpPr>
          <p:spPr>
            <a:xfrm>
              <a:off x="2892971" y="4297299"/>
              <a:ext cx="461692" cy="407329"/>
            </a:xfrm>
            <a:custGeom>
              <a:rect b="b" l="l" r="r" t="t"/>
              <a:pathLst>
                <a:path extrusionOk="0" h="11299" w="12807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2957644" y="4356096"/>
              <a:ext cx="330723" cy="292402"/>
            </a:xfrm>
            <a:custGeom>
              <a:rect b="b" l="l" r="r" t="t"/>
              <a:pathLst>
                <a:path extrusionOk="0" h="8111" w="9174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3054292" y="4436199"/>
              <a:ext cx="138216" cy="130032"/>
            </a:xfrm>
            <a:custGeom>
              <a:rect b="b" l="l" r="r" t="t"/>
              <a:pathLst>
                <a:path extrusionOk="0" h="3607" w="3834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2176527" y="4847200"/>
              <a:ext cx="146976" cy="129852"/>
            </a:xfrm>
            <a:custGeom>
              <a:rect b="b" l="l" r="r" t="t"/>
              <a:pathLst>
                <a:path extrusionOk="0" h="3602" w="4077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2249996" y="4637464"/>
              <a:ext cx="740467" cy="281190"/>
            </a:xfrm>
            <a:custGeom>
              <a:rect b="b" l="l" r="r" t="t"/>
              <a:pathLst>
                <a:path extrusionOk="0" h="7800" w="2054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6" name="Google Shape;376;p17"/>
          <p:cNvGrpSpPr/>
          <p:nvPr/>
        </p:nvGrpSpPr>
        <p:grpSpPr>
          <a:xfrm rot="10800000">
            <a:off x="6722332" y="-304347"/>
            <a:ext cx="399902" cy="651901"/>
            <a:chOff x="8772496" y="3715501"/>
            <a:chExt cx="399902" cy="651901"/>
          </a:xfrm>
        </p:grpSpPr>
        <p:sp>
          <p:nvSpPr>
            <p:cNvPr id="377" name="Google Shape;377;p17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" name="Google Shape;379;p17"/>
          <p:cNvGrpSpPr/>
          <p:nvPr/>
        </p:nvGrpSpPr>
        <p:grpSpPr>
          <a:xfrm flipH="1">
            <a:off x="8542638" y="2603127"/>
            <a:ext cx="831921" cy="487879"/>
            <a:chOff x="-294886" y="1687485"/>
            <a:chExt cx="831921" cy="487879"/>
          </a:xfrm>
        </p:grpSpPr>
        <p:grpSp>
          <p:nvGrpSpPr>
            <p:cNvPr id="380" name="Google Shape;380;p17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381" name="Google Shape;381;p1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1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3" name="Google Shape;383;p17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384" name="Google Shape;384;p1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2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88" name="Google Shape;388;p18"/>
          <p:cNvGrpSpPr/>
          <p:nvPr/>
        </p:nvGrpSpPr>
        <p:grpSpPr>
          <a:xfrm>
            <a:off x="7702701" y="-237881"/>
            <a:ext cx="1239038" cy="568423"/>
            <a:chOff x="208301" y="226025"/>
            <a:chExt cx="1239038" cy="568423"/>
          </a:xfrm>
        </p:grpSpPr>
        <p:sp>
          <p:nvSpPr>
            <p:cNvPr id="389" name="Google Shape;389;p18"/>
            <p:cNvSpPr/>
            <p:nvPr/>
          </p:nvSpPr>
          <p:spPr>
            <a:xfrm>
              <a:off x="1324576" y="226025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332791" y="266933"/>
              <a:ext cx="1007840" cy="482141"/>
            </a:xfrm>
            <a:custGeom>
              <a:rect b="b" l="l" r="r" t="t"/>
              <a:pathLst>
                <a:path extrusionOk="0" h="12010" w="25105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208301" y="671644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2" name="Google Shape;392;p18"/>
          <p:cNvGrpSpPr/>
          <p:nvPr/>
        </p:nvGrpSpPr>
        <p:grpSpPr>
          <a:xfrm flipH="1" rot="-5400000">
            <a:off x="-436230" y="325320"/>
            <a:ext cx="1468333" cy="494947"/>
            <a:chOff x="-21957" y="3648039"/>
            <a:chExt cx="1468333" cy="494947"/>
          </a:xfrm>
        </p:grpSpPr>
        <p:sp>
          <p:nvSpPr>
            <p:cNvPr id="393" name="Google Shape;393;p18"/>
            <p:cNvSpPr/>
            <p:nvPr/>
          </p:nvSpPr>
          <p:spPr>
            <a:xfrm>
              <a:off x="-21957" y="3648039"/>
              <a:ext cx="1150161" cy="332607"/>
            </a:xfrm>
            <a:custGeom>
              <a:rect b="b" l="l" r="r" t="t"/>
              <a:pathLst>
                <a:path extrusionOk="0" h="10303" w="35628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1198819" y="3895801"/>
              <a:ext cx="162413" cy="161671"/>
            </a:xfrm>
            <a:custGeom>
              <a:rect b="b" l="l" r="r" t="t"/>
              <a:pathLst>
                <a:path extrusionOk="0" h="5008" w="5031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p18"/>
          <p:cNvGrpSpPr/>
          <p:nvPr/>
        </p:nvGrpSpPr>
        <p:grpSpPr>
          <a:xfrm rot="10800000">
            <a:off x="314532" y="-746828"/>
            <a:ext cx="1178127" cy="1094369"/>
            <a:chOff x="7825118" y="4065849"/>
            <a:chExt cx="1178127" cy="1094369"/>
          </a:xfrm>
        </p:grpSpPr>
        <p:sp>
          <p:nvSpPr>
            <p:cNvPr id="397" name="Google Shape;397;p18"/>
            <p:cNvSpPr/>
            <p:nvPr/>
          </p:nvSpPr>
          <p:spPr>
            <a:xfrm>
              <a:off x="7911327" y="4137684"/>
              <a:ext cx="1091918" cy="1022534"/>
            </a:xfrm>
            <a:custGeom>
              <a:rect b="b" l="l" r="r" t="t"/>
              <a:pathLst>
                <a:path extrusionOk="0" h="28384" w="3031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7825118" y="4065849"/>
              <a:ext cx="172416" cy="171659"/>
            </a:xfrm>
            <a:custGeom>
              <a:rect b="b" l="l" r="r" t="t"/>
              <a:pathLst>
                <a:path extrusionOk="0" h="4765" w="4786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9" name="Google Shape;399;p18"/>
          <p:cNvGrpSpPr/>
          <p:nvPr/>
        </p:nvGrpSpPr>
        <p:grpSpPr>
          <a:xfrm>
            <a:off x="8786810" y="289003"/>
            <a:ext cx="399902" cy="651901"/>
            <a:chOff x="8772496" y="3715501"/>
            <a:chExt cx="399902" cy="651901"/>
          </a:xfrm>
        </p:grpSpPr>
        <p:sp>
          <p:nvSpPr>
            <p:cNvPr id="400" name="Google Shape;400;p18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2" name="Google Shape;402;p18"/>
          <p:cNvGrpSpPr/>
          <p:nvPr/>
        </p:nvGrpSpPr>
        <p:grpSpPr>
          <a:xfrm rot="10800000">
            <a:off x="8607097" y="1907711"/>
            <a:ext cx="831921" cy="487879"/>
            <a:chOff x="-294886" y="1687485"/>
            <a:chExt cx="831921" cy="487879"/>
          </a:xfrm>
        </p:grpSpPr>
        <p:grpSp>
          <p:nvGrpSpPr>
            <p:cNvPr id="403" name="Google Shape;403;p18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404" name="Google Shape;404;p18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8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6" name="Google Shape;406;p18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407" name="Google Shape;407;p18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09" name="Google Shape;409;p18"/>
          <p:cNvGrpSpPr/>
          <p:nvPr/>
        </p:nvGrpSpPr>
        <p:grpSpPr>
          <a:xfrm>
            <a:off x="-200583" y="2287202"/>
            <a:ext cx="889837" cy="986392"/>
            <a:chOff x="-138609" y="2210165"/>
            <a:chExt cx="889837" cy="986392"/>
          </a:xfrm>
        </p:grpSpPr>
        <p:sp>
          <p:nvSpPr>
            <p:cNvPr id="410" name="Google Shape;410;p18"/>
            <p:cNvSpPr/>
            <p:nvPr/>
          </p:nvSpPr>
          <p:spPr>
            <a:xfrm flipH="1">
              <a:off x="652475" y="2210165"/>
              <a:ext cx="98752" cy="98010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8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rect b="b" l="l" r="r" t="t"/>
              <a:pathLst>
                <a:path extrusionOk="0" h="14690" w="24528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2" name="Google Shape;412;p18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413" name="Google Shape;413;p18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8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rect b="b" l="l" r="r" t="t"/>
                <a:pathLst>
                  <a:path extrusionOk="0" h="14690" w="24528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8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rect b="b" l="l" r="r" t="t"/>
                <a:pathLst>
                  <a:path extrusionOk="0" h="3058" w="3037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rect b="b" l="l" r="r" t="t"/>
                <a:pathLst>
                  <a:path extrusionOk="0" h="9284" w="17837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7" name="Google Shape;417;p18"/>
          <p:cNvGrpSpPr/>
          <p:nvPr/>
        </p:nvGrpSpPr>
        <p:grpSpPr>
          <a:xfrm>
            <a:off x="8570149" y="3265874"/>
            <a:ext cx="399883" cy="381256"/>
            <a:chOff x="7268887" y="1278648"/>
            <a:chExt cx="399883" cy="381256"/>
          </a:xfrm>
        </p:grpSpPr>
        <p:sp>
          <p:nvSpPr>
            <p:cNvPr id="418" name="Google Shape;418;p18"/>
            <p:cNvSpPr/>
            <p:nvPr/>
          </p:nvSpPr>
          <p:spPr>
            <a:xfrm>
              <a:off x="7268887" y="1278648"/>
              <a:ext cx="399883" cy="381256"/>
            </a:xfrm>
            <a:custGeom>
              <a:rect b="b" l="l" r="r" t="t"/>
              <a:pathLst>
                <a:path extrusionOk="0" h="11810" w="12387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7378325" y="1388086"/>
              <a:ext cx="162413" cy="162381"/>
            </a:xfrm>
            <a:custGeom>
              <a:rect b="b" l="l" r="r" t="t"/>
              <a:pathLst>
                <a:path extrusionOk="0" h="5030" w="5031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0" name="Google Shape;420;p18"/>
          <p:cNvGrpSpPr/>
          <p:nvPr/>
        </p:nvGrpSpPr>
        <p:grpSpPr>
          <a:xfrm flipH="1" rot="10800000">
            <a:off x="-663985" y="4096717"/>
            <a:ext cx="1591472" cy="841159"/>
            <a:chOff x="661553" y="1919040"/>
            <a:chExt cx="1591472" cy="841159"/>
          </a:xfrm>
        </p:grpSpPr>
        <p:sp>
          <p:nvSpPr>
            <p:cNvPr id="421" name="Google Shape;421;p18"/>
            <p:cNvSpPr/>
            <p:nvPr/>
          </p:nvSpPr>
          <p:spPr>
            <a:xfrm>
              <a:off x="2043446" y="2661479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661553" y="2267371"/>
              <a:ext cx="1400512" cy="411311"/>
            </a:xfrm>
            <a:custGeom>
              <a:rect b="b" l="l" r="r" t="t"/>
              <a:pathLst>
                <a:path extrusionOk="0" h="12741" w="43383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661553" y="2117869"/>
              <a:ext cx="1493485" cy="209610"/>
            </a:xfrm>
            <a:custGeom>
              <a:rect b="b" l="l" r="r" t="t"/>
              <a:pathLst>
                <a:path extrusionOk="0" h="6493" w="46263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851795" y="2077096"/>
              <a:ext cx="98752" cy="98752"/>
            </a:xfrm>
            <a:custGeom>
              <a:rect b="b" l="l" r="r" t="t"/>
              <a:pathLst>
                <a:path extrusionOk="0" h="3059" w="3059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2155015" y="2072802"/>
              <a:ext cx="98010" cy="98752"/>
            </a:xfrm>
            <a:custGeom>
              <a:rect b="b" l="l" r="r" t="t"/>
              <a:pathLst>
                <a:path extrusionOk="0" h="3059" w="3036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951936" y="1951936"/>
              <a:ext cx="821138" cy="187432"/>
            </a:xfrm>
            <a:custGeom>
              <a:rect b="b" l="l" r="r" t="t"/>
              <a:pathLst>
                <a:path extrusionOk="0" h="5806" w="25436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1770915" y="1951936"/>
              <a:ext cx="11460" cy="8619"/>
            </a:xfrm>
            <a:custGeom>
              <a:rect b="b" l="l" r="r" t="t"/>
              <a:pathLst>
                <a:path extrusionOk="0" h="267" w="355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1779502" y="1951936"/>
              <a:ext cx="3616" cy="8619"/>
            </a:xfrm>
            <a:custGeom>
              <a:rect b="b" l="l" r="r" t="t"/>
              <a:pathLst>
                <a:path extrusionOk="0" h="267" w="112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1770205" y="1919040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0" name="Google Shape;430;p18"/>
          <p:cNvGrpSpPr/>
          <p:nvPr/>
        </p:nvGrpSpPr>
        <p:grpSpPr>
          <a:xfrm>
            <a:off x="7781426" y="4319052"/>
            <a:ext cx="1239038" cy="568423"/>
            <a:chOff x="208301" y="226025"/>
            <a:chExt cx="1239038" cy="568423"/>
          </a:xfrm>
        </p:grpSpPr>
        <p:sp>
          <p:nvSpPr>
            <p:cNvPr id="431" name="Google Shape;431;p18"/>
            <p:cNvSpPr/>
            <p:nvPr/>
          </p:nvSpPr>
          <p:spPr>
            <a:xfrm>
              <a:off x="1324576" y="226025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332791" y="266933"/>
              <a:ext cx="1007840" cy="482141"/>
            </a:xfrm>
            <a:custGeom>
              <a:rect b="b" l="l" r="r" t="t"/>
              <a:pathLst>
                <a:path extrusionOk="0" h="12010" w="25105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208301" y="671644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4" name="Google Shape;434;p18"/>
          <p:cNvGrpSpPr/>
          <p:nvPr/>
        </p:nvGrpSpPr>
        <p:grpSpPr>
          <a:xfrm>
            <a:off x="6040478" y="4608520"/>
            <a:ext cx="182798" cy="598473"/>
            <a:chOff x="3638102" y="4583399"/>
            <a:chExt cx="182798" cy="598473"/>
          </a:xfrm>
        </p:grpSpPr>
        <p:sp>
          <p:nvSpPr>
            <p:cNvPr id="435" name="Google Shape;435;p18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7" name="Google Shape;437;p18"/>
          <p:cNvGrpSpPr/>
          <p:nvPr/>
        </p:nvGrpSpPr>
        <p:grpSpPr>
          <a:xfrm>
            <a:off x="4132928" y="4736693"/>
            <a:ext cx="878358" cy="184270"/>
            <a:chOff x="919039" y="1581426"/>
            <a:chExt cx="600135" cy="125902"/>
          </a:xfrm>
        </p:grpSpPr>
        <p:sp>
          <p:nvSpPr>
            <p:cNvPr id="438" name="Google Shape;438;p18"/>
            <p:cNvSpPr/>
            <p:nvPr/>
          </p:nvSpPr>
          <p:spPr>
            <a:xfrm>
              <a:off x="919039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1156511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1393982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951225" y="1640084"/>
              <a:ext cx="505705" cy="8619"/>
            </a:xfrm>
            <a:custGeom>
              <a:rect b="b" l="l" r="r" t="t"/>
              <a:pathLst>
                <a:path extrusionOk="0" h="267" w="15665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2" name="Google Shape;442;p18"/>
          <p:cNvGrpSpPr/>
          <p:nvPr/>
        </p:nvGrpSpPr>
        <p:grpSpPr>
          <a:xfrm>
            <a:off x="2409497" y="4753383"/>
            <a:ext cx="507036" cy="690583"/>
            <a:chOff x="2409497" y="4753383"/>
            <a:chExt cx="507036" cy="690583"/>
          </a:xfrm>
        </p:grpSpPr>
        <p:grpSp>
          <p:nvGrpSpPr>
            <p:cNvPr id="443" name="Google Shape;443;p18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444" name="Google Shape;444;p18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6" name="Google Shape;446;p18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447" name="Google Shape;447;p18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5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1" name="Google Shape;451;p19"/>
          <p:cNvSpPr txBox="1"/>
          <p:nvPr>
            <p:ph idx="1" type="subTitle"/>
          </p:nvPr>
        </p:nvSpPr>
        <p:spPr>
          <a:xfrm>
            <a:off x="883025" y="4005444"/>
            <a:ext cx="220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19"/>
          <p:cNvSpPr txBox="1"/>
          <p:nvPr>
            <p:ph idx="2" type="title"/>
          </p:nvPr>
        </p:nvSpPr>
        <p:spPr>
          <a:xfrm>
            <a:off x="883025" y="3717897"/>
            <a:ext cx="22038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3" name="Google Shape;453;p19"/>
          <p:cNvSpPr txBox="1"/>
          <p:nvPr>
            <p:ph idx="3" type="subTitle"/>
          </p:nvPr>
        </p:nvSpPr>
        <p:spPr>
          <a:xfrm>
            <a:off x="3470100" y="4005444"/>
            <a:ext cx="220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19"/>
          <p:cNvSpPr txBox="1"/>
          <p:nvPr>
            <p:ph idx="4" type="title"/>
          </p:nvPr>
        </p:nvSpPr>
        <p:spPr>
          <a:xfrm>
            <a:off x="3470100" y="3717897"/>
            <a:ext cx="22038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5" name="Google Shape;455;p19"/>
          <p:cNvSpPr txBox="1"/>
          <p:nvPr>
            <p:ph idx="5" type="subTitle"/>
          </p:nvPr>
        </p:nvSpPr>
        <p:spPr>
          <a:xfrm>
            <a:off x="6057175" y="4005444"/>
            <a:ext cx="220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19"/>
          <p:cNvSpPr txBox="1"/>
          <p:nvPr>
            <p:ph idx="6" type="title"/>
          </p:nvPr>
        </p:nvSpPr>
        <p:spPr>
          <a:xfrm>
            <a:off x="6057175" y="3717897"/>
            <a:ext cx="22038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7" name="Google Shape;457;p19"/>
          <p:cNvSpPr txBox="1"/>
          <p:nvPr>
            <p:ph idx="7" type="subTitle"/>
          </p:nvPr>
        </p:nvSpPr>
        <p:spPr>
          <a:xfrm>
            <a:off x="883025" y="2287440"/>
            <a:ext cx="220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19"/>
          <p:cNvSpPr txBox="1"/>
          <p:nvPr>
            <p:ph idx="8" type="title"/>
          </p:nvPr>
        </p:nvSpPr>
        <p:spPr>
          <a:xfrm>
            <a:off x="883025" y="1999936"/>
            <a:ext cx="22038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9" name="Google Shape;459;p19"/>
          <p:cNvSpPr txBox="1"/>
          <p:nvPr>
            <p:ph idx="9" type="subTitle"/>
          </p:nvPr>
        </p:nvSpPr>
        <p:spPr>
          <a:xfrm>
            <a:off x="3470100" y="2287440"/>
            <a:ext cx="220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19"/>
          <p:cNvSpPr txBox="1"/>
          <p:nvPr>
            <p:ph idx="13" type="title"/>
          </p:nvPr>
        </p:nvSpPr>
        <p:spPr>
          <a:xfrm>
            <a:off x="3470100" y="1999936"/>
            <a:ext cx="22038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1" name="Google Shape;461;p19"/>
          <p:cNvSpPr txBox="1"/>
          <p:nvPr>
            <p:ph idx="14" type="subTitle"/>
          </p:nvPr>
        </p:nvSpPr>
        <p:spPr>
          <a:xfrm>
            <a:off x="6057175" y="2287440"/>
            <a:ext cx="220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19"/>
          <p:cNvSpPr txBox="1"/>
          <p:nvPr>
            <p:ph idx="15" type="title"/>
          </p:nvPr>
        </p:nvSpPr>
        <p:spPr>
          <a:xfrm>
            <a:off x="6057175" y="1999936"/>
            <a:ext cx="22038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463" name="Google Shape;463;p19"/>
          <p:cNvGrpSpPr/>
          <p:nvPr/>
        </p:nvGrpSpPr>
        <p:grpSpPr>
          <a:xfrm rot="10800000">
            <a:off x="8245293" y="4131049"/>
            <a:ext cx="1591472" cy="841159"/>
            <a:chOff x="661553" y="1919040"/>
            <a:chExt cx="1591472" cy="841159"/>
          </a:xfrm>
        </p:grpSpPr>
        <p:sp>
          <p:nvSpPr>
            <p:cNvPr id="464" name="Google Shape;464;p19"/>
            <p:cNvSpPr/>
            <p:nvPr/>
          </p:nvSpPr>
          <p:spPr>
            <a:xfrm>
              <a:off x="661553" y="2267371"/>
              <a:ext cx="1400512" cy="411311"/>
            </a:xfrm>
            <a:custGeom>
              <a:rect b="b" l="l" r="r" t="t"/>
              <a:pathLst>
                <a:path extrusionOk="0" h="12741" w="43383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661553" y="2117869"/>
              <a:ext cx="1493485" cy="209610"/>
            </a:xfrm>
            <a:custGeom>
              <a:rect b="b" l="l" r="r" t="t"/>
              <a:pathLst>
                <a:path extrusionOk="0" h="6493" w="46263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2043446" y="2661479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2155015" y="2072802"/>
              <a:ext cx="98010" cy="98752"/>
            </a:xfrm>
            <a:custGeom>
              <a:rect b="b" l="l" r="r" t="t"/>
              <a:pathLst>
                <a:path extrusionOk="0" h="3059" w="3036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1779502" y="1951936"/>
              <a:ext cx="3616" cy="8619"/>
            </a:xfrm>
            <a:custGeom>
              <a:rect b="b" l="l" r="r" t="t"/>
              <a:pathLst>
                <a:path extrusionOk="0" h="267" w="112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951936" y="1951936"/>
              <a:ext cx="821138" cy="187432"/>
            </a:xfrm>
            <a:custGeom>
              <a:rect b="b" l="l" r="r" t="t"/>
              <a:pathLst>
                <a:path extrusionOk="0" h="5806" w="25436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851795" y="2077096"/>
              <a:ext cx="98752" cy="98752"/>
            </a:xfrm>
            <a:custGeom>
              <a:rect b="b" l="l" r="r" t="t"/>
              <a:pathLst>
                <a:path extrusionOk="0" h="3059" w="3059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1770205" y="1919040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1770915" y="1951936"/>
              <a:ext cx="11460" cy="8619"/>
            </a:xfrm>
            <a:custGeom>
              <a:rect b="b" l="l" r="r" t="t"/>
              <a:pathLst>
                <a:path extrusionOk="0" h="267" w="355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3" name="Google Shape;473;p19"/>
          <p:cNvGrpSpPr/>
          <p:nvPr/>
        </p:nvGrpSpPr>
        <p:grpSpPr>
          <a:xfrm flipH="1">
            <a:off x="220332" y="3175177"/>
            <a:ext cx="399883" cy="381256"/>
            <a:chOff x="7268887" y="1278648"/>
            <a:chExt cx="399883" cy="381256"/>
          </a:xfrm>
        </p:grpSpPr>
        <p:sp>
          <p:nvSpPr>
            <p:cNvPr id="474" name="Google Shape;474;p19"/>
            <p:cNvSpPr/>
            <p:nvPr/>
          </p:nvSpPr>
          <p:spPr>
            <a:xfrm>
              <a:off x="7268887" y="1278648"/>
              <a:ext cx="399883" cy="381256"/>
            </a:xfrm>
            <a:custGeom>
              <a:rect b="b" l="l" r="r" t="t"/>
              <a:pathLst>
                <a:path extrusionOk="0" h="11810" w="12387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7378325" y="1388086"/>
              <a:ext cx="162413" cy="162381"/>
            </a:xfrm>
            <a:custGeom>
              <a:rect b="b" l="l" r="r" t="t"/>
              <a:pathLst>
                <a:path extrusionOk="0" h="5030" w="5031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6" name="Google Shape;476;p19"/>
          <p:cNvGrpSpPr/>
          <p:nvPr/>
        </p:nvGrpSpPr>
        <p:grpSpPr>
          <a:xfrm rot="5400000">
            <a:off x="8107182" y="384772"/>
            <a:ext cx="1468333" cy="494947"/>
            <a:chOff x="-21957" y="3648039"/>
            <a:chExt cx="1468333" cy="494947"/>
          </a:xfrm>
        </p:grpSpPr>
        <p:sp>
          <p:nvSpPr>
            <p:cNvPr id="477" name="Google Shape;477;p19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-21957" y="3648039"/>
              <a:ext cx="1150161" cy="332607"/>
            </a:xfrm>
            <a:custGeom>
              <a:rect b="b" l="l" r="r" t="t"/>
              <a:pathLst>
                <a:path extrusionOk="0" h="10303" w="35628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1198819" y="3895801"/>
              <a:ext cx="162413" cy="161671"/>
            </a:xfrm>
            <a:custGeom>
              <a:rect b="b" l="l" r="r" t="t"/>
              <a:pathLst>
                <a:path extrusionOk="0" h="5008" w="5031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0" name="Google Shape;480;p19"/>
          <p:cNvGrpSpPr/>
          <p:nvPr/>
        </p:nvGrpSpPr>
        <p:grpSpPr>
          <a:xfrm flipH="1">
            <a:off x="118822" y="4378505"/>
            <a:ext cx="1239038" cy="568423"/>
            <a:chOff x="208301" y="226025"/>
            <a:chExt cx="1239038" cy="568423"/>
          </a:xfrm>
        </p:grpSpPr>
        <p:sp>
          <p:nvSpPr>
            <p:cNvPr id="481" name="Google Shape;481;p19"/>
            <p:cNvSpPr/>
            <p:nvPr/>
          </p:nvSpPr>
          <p:spPr>
            <a:xfrm>
              <a:off x="332791" y="266933"/>
              <a:ext cx="1007840" cy="482141"/>
            </a:xfrm>
            <a:custGeom>
              <a:rect b="b" l="l" r="r" t="t"/>
              <a:pathLst>
                <a:path extrusionOk="0" h="12010" w="25105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208301" y="671644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1324576" y="226025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4" name="Google Shape;484;p19"/>
          <p:cNvGrpSpPr/>
          <p:nvPr/>
        </p:nvGrpSpPr>
        <p:grpSpPr>
          <a:xfrm flipH="1">
            <a:off x="4128000" y="4796146"/>
            <a:ext cx="878358" cy="184270"/>
            <a:chOff x="919039" y="1581426"/>
            <a:chExt cx="600135" cy="125902"/>
          </a:xfrm>
        </p:grpSpPr>
        <p:sp>
          <p:nvSpPr>
            <p:cNvPr id="485" name="Google Shape;485;p19"/>
            <p:cNvSpPr/>
            <p:nvPr/>
          </p:nvSpPr>
          <p:spPr>
            <a:xfrm>
              <a:off x="1393982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1156511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919039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951225" y="1640084"/>
              <a:ext cx="505705" cy="8619"/>
            </a:xfrm>
            <a:custGeom>
              <a:rect b="b" l="l" r="r" t="t"/>
              <a:pathLst>
                <a:path extrusionOk="0" h="267" w="15665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9" name="Google Shape;489;p19"/>
          <p:cNvGrpSpPr/>
          <p:nvPr/>
        </p:nvGrpSpPr>
        <p:grpSpPr>
          <a:xfrm flipH="1">
            <a:off x="2916009" y="4667972"/>
            <a:ext cx="182798" cy="598473"/>
            <a:chOff x="3638102" y="4583399"/>
            <a:chExt cx="182798" cy="598473"/>
          </a:xfrm>
        </p:grpSpPr>
        <p:sp>
          <p:nvSpPr>
            <p:cNvPr id="490" name="Google Shape;490;p19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2" name="Google Shape;492;p19"/>
          <p:cNvGrpSpPr/>
          <p:nvPr/>
        </p:nvGrpSpPr>
        <p:grpSpPr>
          <a:xfrm flipH="1">
            <a:off x="8450032" y="2346655"/>
            <a:ext cx="889837" cy="986392"/>
            <a:chOff x="-138609" y="2210165"/>
            <a:chExt cx="889837" cy="986392"/>
          </a:xfrm>
        </p:grpSpPr>
        <p:grpSp>
          <p:nvGrpSpPr>
            <p:cNvPr id="493" name="Google Shape;493;p19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494" name="Google Shape;494;p19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rect b="b" l="l" r="r" t="t"/>
                <a:pathLst>
                  <a:path extrusionOk="0" h="9284" w="17837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rect b="b" l="l" r="r" t="t"/>
                <a:pathLst>
                  <a:path extrusionOk="0" h="14690" w="24528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rect b="b" l="l" r="r" t="t"/>
                <a:pathLst>
                  <a:path extrusionOk="0" h="3058" w="3037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8" name="Google Shape;498;p19"/>
            <p:cNvSpPr/>
            <p:nvPr/>
          </p:nvSpPr>
          <p:spPr>
            <a:xfrm flipH="1">
              <a:off x="652475" y="2210165"/>
              <a:ext cx="98752" cy="98010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9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rect b="b" l="l" r="r" t="t"/>
              <a:pathLst>
                <a:path extrusionOk="0" h="14690" w="24528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Google Shape;500;p19"/>
          <p:cNvGrpSpPr/>
          <p:nvPr/>
        </p:nvGrpSpPr>
        <p:grpSpPr>
          <a:xfrm flipH="1">
            <a:off x="-47427" y="348456"/>
            <a:ext cx="399902" cy="651901"/>
            <a:chOff x="8772496" y="3715501"/>
            <a:chExt cx="399902" cy="651901"/>
          </a:xfrm>
        </p:grpSpPr>
        <p:sp>
          <p:nvSpPr>
            <p:cNvPr id="501" name="Google Shape;501;p19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9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3" name="Google Shape;503;p19"/>
          <p:cNvGrpSpPr/>
          <p:nvPr/>
        </p:nvGrpSpPr>
        <p:grpSpPr>
          <a:xfrm flipH="1">
            <a:off x="197547" y="-178428"/>
            <a:ext cx="1239038" cy="568423"/>
            <a:chOff x="208301" y="226025"/>
            <a:chExt cx="1239038" cy="568423"/>
          </a:xfrm>
        </p:grpSpPr>
        <p:sp>
          <p:nvSpPr>
            <p:cNvPr id="504" name="Google Shape;504;p19"/>
            <p:cNvSpPr/>
            <p:nvPr/>
          </p:nvSpPr>
          <p:spPr>
            <a:xfrm>
              <a:off x="332791" y="266933"/>
              <a:ext cx="1007840" cy="482141"/>
            </a:xfrm>
            <a:custGeom>
              <a:rect b="b" l="l" r="r" t="t"/>
              <a:pathLst>
                <a:path extrusionOk="0" h="12010" w="25105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9"/>
            <p:cNvSpPr/>
            <p:nvPr/>
          </p:nvSpPr>
          <p:spPr>
            <a:xfrm>
              <a:off x="208301" y="671644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9"/>
            <p:cNvSpPr/>
            <p:nvPr/>
          </p:nvSpPr>
          <p:spPr>
            <a:xfrm>
              <a:off x="1324576" y="226025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7" name="Google Shape;507;p19"/>
          <p:cNvGrpSpPr/>
          <p:nvPr/>
        </p:nvGrpSpPr>
        <p:grpSpPr>
          <a:xfrm flipH="1" rot="10800000">
            <a:off x="7646627" y="-687376"/>
            <a:ext cx="1178127" cy="1094369"/>
            <a:chOff x="7825118" y="4065849"/>
            <a:chExt cx="1178127" cy="1094369"/>
          </a:xfrm>
        </p:grpSpPr>
        <p:sp>
          <p:nvSpPr>
            <p:cNvPr id="508" name="Google Shape;508;p19"/>
            <p:cNvSpPr/>
            <p:nvPr/>
          </p:nvSpPr>
          <p:spPr>
            <a:xfrm>
              <a:off x="7911327" y="4137684"/>
              <a:ext cx="1091918" cy="1022534"/>
            </a:xfrm>
            <a:custGeom>
              <a:rect b="b" l="l" r="r" t="t"/>
              <a:pathLst>
                <a:path extrusionOk="0" h="28384" w="3031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7825118" y="4065849"/>
              <a:ext cx="172416" cy="171659"/>
            </a:xfrm>
            <a:custGeom>
              <a:rect b="b" l="l" r="r" t="t"/>
              <a:pathLst>
                <a:path extrusionOk="0" h="4765" w="4786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0" name="Google Shape;510;p19"/>
          <p:cNvGrpSpPr/>
          <p:nvPr/>
        </p:nvGrpSpPr>
        <p:grpSpPr>
          <a:xfrm flipH="1" rot="10800000">
            <a:off x="-299732" y="1967164"/>
            <a:ext cx="831921" cy="487879"/>
            <a:chOff x="-294886" y="1687485"/>
            <a:chExt cx="831921" cy="487879"/>
          </a:xfrm>
        </p:grpSpPr>
        <p:grpSp>
          <p:nvGrpSpPr>
            <p:cNvPr id="511" name="Google Shape;511;p19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512" name="Google Shape;512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4" name="Google Shape;514;p19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515" name="Google Shape;515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17" name="Google Shape;517;p19"/>
          <p:cNvGrpSpPr/>
          <p:nvPr/>
        </p:nvGrpSpPr>
        <p:grpSpPr>
          <a:xfrm flipH="1">
            <a:off x="6222752" y="4736636"/>
            <a:ext cx="507036" cy="690583"/>
            <a:chOff x="2409497" y="4753383"/>
            <a:chExt cx="507036" cy="690583"/>
          </a:xfrm>
        </p:grpSpPr>
        <p:grpSp>
          <p:nvGrpSpPr>
            <p:cNvPr id="518" name="Google Shape;518;p19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519" name="Google Shape;519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1" name="Google Shape;521;p19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522" name="Google Shape;522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26" name="Google Shape;526;p20"/>
          <p:cNvGrpSpPr/>
          <p:nvPr/>
        </p:nvGrpSpPr>
        <p:grpSpPr>
          <a:xfrm>
            <a:off x="-175865" y="4502157"/>
            <a:ext cx="1468333" cy="494947"/>
            <a:chOff x="-21957" y="3648039"/>
            <a:chExt cx="1468333" cy="494947"/>
          </a:xfrm>
        </p:grpSpPr>
        <p:sp>
          <p:nvSpPr>
            <p:cNvPr id="527" name="Google Shape;527;p20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-21957" y="3648039"/>
              <a:ext cx="1150161" cy="332607"/>
            </a:xfrm>
            <a:custGeom>
              <a:rect b="b" l="l" r="r" t="t"/>
              <a:pathLst>
                <a:path extrusionOk="0" h="10303" w="35628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1198819" y="3895801"/>
              <a:ext cx="162413" cy="161671"/>
            </a:xfrm>
            <a:custGeom>
              <a:rect b="b" l="l" r="r" t="t"/>
              <a:pathLst>
                <a:path extrusionOk="0" h="5008" w="5031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0" name="Google Shape;530;p20"/>
          <p:cNvGrpSpPr/>
          <p:nvPr/>
        </p:nvGrpSpPr>
        <p:grpSpPr>
          <a:xfrm>
            <a:off x="8552751" y="197413"/>
            <a:ext cx="878374" cy="275404"/>
            <a:chOff x="8363724" y="112839"/>
            <a:chExt cx="878374" cy="275404"/>
          </a:xfrm>
        </p:grpSpPr>
        <p:grpSp>
          <p:nvGrpSpPr>
            <p:cNvPr id="531" name="Google Shape;531;p20"/>
            <p:cNvGrpSpPr/>
            <p:nvPr/>
          </p:nvGrpSpPr>
          <p:grpSpPr>
            <a:xfrm>
              <a:off x="8363724" y="112839"/>
              <a:ext cx="878374" cy="275404"/>
              <a:chOff x="6611124" y="570039"/>
              <a:chExt cx="878374" cy="275404"/>
            </a:xfrm>
          </p:grpSpPr>
          <p:sp>
            <p:nvSpPr>
              <p:cNvPr id="532" name="Google Shape;532;p20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rect b="b" l="l" r="r" t="t"/>
                <a:pathLst>
                  <a:path extrusionOk="0" h="6050" w="25215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20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rect b="b" l="l" r="r" t="t"/>
                <a:pathLst>
                  <a:path extrusionOk="0" h="2792" w="277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4" name="Google Shape;534;p20"/>
            <p:cNvSpPr/>
            <p:nvPr/>
          </p:nvSpPr>
          <p:spPr>
            <a:xfrm>
              <a:off x="8424512" y="303114"/>
              <a:ext cx="11493" cy="10750"/>
            </a:xfrm>
            <a:custGeom>
              <a:rect b="b" l="l" r="r" t="t"/>
              <a:pathLst>
                <a:path extrusionOk="0" h="333" w="356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20"/>
          <p:cNvGrpSpPr/>
          <p:nvPr/>
        </p:nvGrpSpPr>
        <p:grpSpPr>
          <a:xfrm>
            <a:off x="8808287" y="4418048"/>
            <a:ext cx="399902" cy="651901"/>
            <a:chOff x="8772496" y="3715501"/>
            <a:chExt cx="399902" cy="651901"/>
          </a:xfrm>
        </p:grpSpPr>
        <p:sp>
          <p:nvSpPr>
            <p:cNvPr id="536" name="Google Shape;536;p20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8" name="Google Shape;538;p20"/>
          <p:cNvGrpSpPr/>
          <p:nvPr/>
        </p:nvGrpSpPr>
        <p:grpSpPr>
          <a:xfrm flipH="1" rot="-5400000">
            <a:off x="8363891" y="1804722"/>
            <a:ext cx="819125" cy="171856"/>
            <a:chOff x="919039" y="1581426"/>
            <a:chExt cx="600135" cy="125902"/>
          </a:xfrm>
        </p:grpSpPr>
        <p:sp>
          <p:nvSpPr>
            <p:cNvPr id="539" name="Google Shape;539;p20"/>
            <p:cNvSpPr/>
            <p:nvPr/>
          </p:nvSpPr>
          <p:spPr>
            <a:xfrm>
              <a:off x="1393982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1156511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919039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951225" y="1640084"/>
              <a:ext cx="505705" cy="8619"/>
            </a:xfrm>
            <a:custGeom>
              <a:rect b="b" l="l" r="r" t="t"/>
              <a:pathLst>
                <a:path extrusionOk="0" h="267" w="15665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3" name="Google Shape;543;p20"/>
          <p:cNvGrpSpPr/>
          <p:nvPr/>
        </p:nvGrpSpPr>
        <p:grpSpPr>
          <a:xfrm>
            <a:off x="8673864" y="3397316"/>
            <a:ext cx="704642" cy="468986"/>
            <a:chOff x="8673864" y="3397316"/>
            <a:chExt cx="704642" cy="468986"/>
          </a:xfrm>
        </p:grpSpPr>
        <p:grpSp>
          <p:nvGrpSpPr>
            <p:cNvPr id="544" name="Google Shape;544;p20"/>
            <p:cNvGrpSpPr/>
            <p:nvPr/>
          </p:nvGrpSpPr>
          <p:grpSpPr>
            <a:xfrm flipH="1" rot="-5400000">
              <a:off x="8984706" y="3187795"/>
              <a:ext cx="184279" cy="603321"/>
              <a:chOff x="3638102" y="4583399"/>
              <a:chExt cx="182798" cy="598473"/>
            </a:xfrm>
          </p:grpSpPr>
          <p:sp>
            <p:nvSpPr>
              <p:cNvPr id="545" name="Google Shape;545;p2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2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7" name="Google Shape;547;p20"/>
            <p:cNvGrpSpPr/>
            <p:nvPr/>
          </p:nvGrpSpPr>
          <p:grpSpPr>
            <a:xfrm flipH="1" rot="-5400000">
              <a:off x="8883385" y="3472502"/>
              <a:ext cx="184279" cy="603321"/>
              <a:chOff x="3638102" y="4583399"/>
              <a:chExt cx="182798" cy="598473"/>
            </a:xfrm>
          </p:grpSpPr>
          <p:sp>
            <p:nvSpPr>
              <p:cNvPr id="548" name="Google Shape;548;p2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2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50" name="Google Shape;550;p20"/>
          <p:cNvGrpSpPr/>
          <p:nvPr/>
        </p:nvGrpSpPr>
        <p:grpSpPr>
          <a:xfrm flipH="1">
            <a:off x="6466847" y="4676346"/>
            <a:ext cx="567998" cy="750873"/>
            <a:chOff x="3395253" y="4744172"/>
            <a:chExt cx="567998" cy="750873"/>
          </a:xfrm>
        </p:grpSpPr>
        <p:grpSp>
          <p:nvGrpSpPr>
            <p:cNvPr id="551" name="Google Shape;551;p20"/>
            <p:cNvGrpSpPr/>
            <p:nvPr/>
          </p:nvGrpSpPr>
          <p:grpSpPr>
            <a:xfrm>
              <a:off x="3395253" y="4744172"/>
              <a:ext cx="182798" cy="598473"/>
              <a:chOff x="3638102" y="4583399"/>
              <a:chExt cx="182798" cy="598473"/>
            </a:xfrm>
          </p:grpSpPr>
          <p:sp>
            <p:nvSpPr>
              <p:cNvPr id="552" name="Google Shape;552;p2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2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4" name="Google Shape;554;p20"/>
            <p:cNvGrpSpPr/>
            <p:nvPr/>
          </p:nvGrpSpPr>
          <p:grpSpPr>
            <a:xfrm>
              <a:off x="3780453" y="4896572"/>
              <a:ext cx="182798" cy="598473"/>
              <a:chOff x="3638102" y="4583399"/>
              <a:chExt cx="182798" cy="598473"/>
            </a:xfrm>
          </p:grpSpPr>
          <p:sp>
            <p:nvSpPr>
              <p:cNvPr id="555" name="Google Shape;555;p2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2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57" name="Google Shape;557;p20"/>
          <p:cNvGrpSpPr/>
          <p:nvPr/>
        </p:nvGrpSpPr>
        <p:grpSpPr>
          <a:xfrm flipH="1">
            <a:off x="3243697" y="4738171"/>
            <a:ext cx="793251" cy="225666"/>
            <a:chOff x="5021550" y="4713050"/>
            <a:chExt cx="793251" cy="225666"/>
          </a:xfrm>
        </p:grpSpPr>
        <p:sp>
          <p:nvSpPr>
            <p:cNvPr id="558" name="Google Shape;558;p20"/>
            <p:cNvSpPr/>
            <p:nvPr/>
          </p:nvSpPr>
          <p:spPr>
            <a:xfrm>
              <a:off x="5754173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5632206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5510240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5388273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5265483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5143516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5021550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5" name="Google Shape;565;p20"/>
          <p:cNvGrpSpPr/>
          <p:nvPr/>
        </p:nvGrpSpPr>
        <p:grpSpPr>
          <a:xfrm flipH="1" rot="5400000">
            <a:off x="-6065" y="2507002"/>
            <a:ext cx="184279" cy="603321"/>
            <a:chOff x="3638102" y="4583399"/>
            <a:chExt cx="182798" cy="598473"/>
          </a:xfrm>
        </p:grpSpPr>
        <p:sp>
          <p:nvSpPr>
            <p:cNvPr id="566" name="Google Shape;566;p20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8" name="Google Shape;568;p20"/>
          <p:cNvGrpSpPr/>
          <p:nvPr/>
        </p:nvGrpSpPr>
        <p:grpSpPr>
          <a:xfrm>
            <a:off x="-227309" y="101215"/>
            <a:ext cx="1066160" cy="616612"/>
            <a:chOff x="-379709" y="354936"/>
            <a:chExt cx="1066160" cy="616612"/>
          </a:xfrm>
        </p:grpSpPr>
        <p:sp>
          <p:nvSpPr>
            <p:cNvPr id="569" name="Google Shape;569;p20"/>
            <p:cNvSpPr/>
            <p:nvPr/>
          </p:nvSpPr>
          <p:spPr>
            <a:xfrm flipH="1" rot="-5400000">
              <a:off x="-42997" y="363133"/>
              <a:ext cx="289809" cy="793647"/>
            </a:xfrm>
            <a:custGeom>
              <a:rect b="b" l="l" r="r" t="t"/>
              <a:pathLst>
                <a:path extrusionOk="0" h="21359" w="780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0"/>
            <p:cNvSpPr/>
            <p:nvPr/>
          </p:nvSpPr>
          <p:spPr>
            <a:xfrm flipH="1" rot="-5400000">
              <a:off x="-355442" y="884640"/>
              <a:ext cx="87314" cy="86503"/>
            </a:xfrm>
            <a:custGeom>
              <a:rect b="b" l="l" r="r" t="t"/>
              <a:pathLst>
                <a:path extrusionOk="0" h="2328" w="235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0"/>
            <p:cNvSpPr/>
            <p:nvPr/>
          </p:nvSpPr>
          <p:spPr>
            <a:xfrm flipH="1" rot="-5400000">
              <a:off x="492138" y="576353"/>
              <a:ext cx="87277" cy="87320"/>
            </a:xfrm>
            <a:custGeom>
              <a:rect b="b" l="l" r="r" t="t"/>
              <a:pathLst>
                <a:path extrusionOk="0" h="2350" w="2349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0"/>
            <p:cNvSpPr/>
            <p:nvPr/>
          </p:nvSpPr>
          <p:spPr>
            <a:xfrm flipH="1" rot="-5400000">
              <a:off x="-2235" y="75406"/>
              <a:ext cx="290626" cy="925408"/>
            </a:xfrm>
            <a:custGeom>
              <a:rect b="b" l="l" r="r" t="t"/>
              <a:pathLst>
                <a:path extrusionOk="0" h="24905" w="7822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0"/>
            <p:cNvSpPr/>
            <p:nvPr/>
          </p:nvSpPr>
          <p:spPr>
            <a:xfrm flipH="1" rot="-5400000">
              <a:off x="-380133" y="662402"/>
              <a:ext cx="87314" cy="86466"/>
            </a:xfrm>
            <a:custGeom>
              <a:rect b="b" l="l" r="r" t="t"/>
              <a:pathLst>
                <a:path extrusionOk="0" h="2327" w="235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0"/>
            <p:cNvSpPr/>
            <p:nvPr/>
          </p:nvSpPr>
          <p:spPr>
            <a:xfrm flipH="1" rot="-5400000">
              <a:off x="599561" y="354506"/>
              <a:ext cx="86460" cy="87320"/>
            </a:xfrm>
            <a:custGeom>
              <a:rect b="b" l="l" r="r" t="t"/>
              <a:pathLst>
                <a:path extrusionOk="0" h="2350" w="2327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5" name="Google Shape;575;p20"/>
          <p:cNvGrpSpPr/>
          <p:nvPr/>
        </p:nvGrpSpPr>
        <p:grpSpPr>
          <a:xfrm rot="10800000">
            <a:off x="7897712" y="-319058"/>
            <a:ext cx="184279" cy="603321"/>
            <a:chOff x="3638102" y="4583399"/>
            <a:chExt cx="182798" cy="598473"/>
          </a:xfrm>
        </p:grpSpPr>
        <p:sp>
          <p:nvSpPr>
            <p:cNvPr id="576" name="Google Shape;576;p20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8" name="Google Shape;578;p20"/>
          <p:cNvGrpSpPr/>
          <p:nvPr/>
        </p:nvGrpSpPr>
        <p:grpSpPr>
          <a:xfrm flipH="1">
            <a:off x="2519087" y="-319058"/>
            <a:ext cx="577529" cy="690571"/>
            <a:chOff x="5697337" y="-302311"/>
            <a:chExt cx="577529" cy="690571"/>
          </a:xfrm>
        </p:grpSpPr>
        <p:grpSp>
          <p:nvGrpSpPr>
            <p:cNvPr id="579" name="Google Shape;579;p20"/>
            <p:cNvGrpSpPr/>
            <p:nvPr/>
          </p:nvGrpSpPr>
          <p:grpSpPr>
            <a:xfrm flipH="1" rot="10800000">
              <a:off x="6090587" y="-302311"/>
              <a:ext cx="184279" cy="603321"/>
              <a:chOff x="3638102" y="4583399"/>
              <a:chExt cx="182798" cy="598473"/>
            </a:xfrm>
          </p:grpSpPr>
          <p:sp>
            <p:nvSpPr>
              <p:cNvPr id="580" name="Google Shape;580;p2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2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2" name="Google Shape;582;p20"/>
            <p:cNvGrpSpPr/>
            <p:nvPr/>
          </p:nvGrpSpPr>
          <p:grpSpPr>
            <a:xfrm flipH="1" rot="10800000">
              <a:off x="5697337" y="-215061"/>
              <a:ext cx="184279" cy="603321"/>
              <a:chOff x="3638102" y="4583399"/>
              <a:chExt cx="182798" cy="598473"/>
            </a:xfrm>
          </p:grpSpPr>
          <p:sp>
            <p:nvSpPr>
              <p:cNvPr id="583" name="Google Shape;583;p2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2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85" name="Google Shape;585;p20"/>
          <p:cNvGrpSpPr/>
          <p:nvPr/>
        </p:nvGrpSpPr>
        <p:grpSpPr>
          <a:xfrm rot="5400000">
            <a:off x="-107469" y="2014467"/>
            <a:ext cx="184279" cy="603321"/>
            <a:chOff x="3638102" y="4583399"/>
            <a:chExt cx="182798" cy="598473"/>
          </a:xfrm>
        </p:grpSpPr>
        <p:sp>
          <p:nvSpPr>
            <p:cNvPr id="586" name="Google Shape;586;p20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6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0" name="Google Shape;590;p21"/>
          <p:cNvSpPr txBox="1"/>
          <p:nvPr>
            <p:ph idx="1" type="subTitle"/>
          </p:nvPr>
        </p:nvSpPr>
        <p:spPr>
          <a:xfrm>
            <a:off x="807072" y="1897803"/>
            <a:ext cx="23226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1" name="Google Shape;591;p21"/>
          <p:cNvSpPr txBox="1"/>
          <p:nvPr>
            <p:ph idx="2" type="title"/>
          </p:nvPr>
        </p:nvSpPr>
        <p:spPr>
          <a:xfrm>
            <a:off x="807053" y="1513803"/>
            <a:ext cx="2322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92" name="Google Shape;592;p21"/>
          <p:cNvSpPr txBox="1"/>
          <p:nvPr>
            <p:ph idx="3" type="subTitle"/>
          </p:nvPr>
        </p:nvSpPr>
        <p:spPr>
          <a:xfrm>
            <a:off x="6014347" y="1897803"/>
            <a:ext cx="23226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3" name="Google Shape;593;p21"/>
          <p:cNvSpPr txBox="1"/>
          <p:nvPr>
            <p:ph idx="4" type="title"/>
          </p:nvPr>
        </p:nvSpPr>
        <p:spPr>
          <a:xfrm>
            <a:off x="6014328" y="1513803"/>
            <a:ext cx="2322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94" name="Google Shape;594;p21"/>
          <p:cNvSpPr txBox="1"/>
          <p:nvPr>
            <p:ph idx="5" type="subTitle"/>
          </p:nvPr>
        </p:nvSpPr>
        <p:spPr>
          <a:xfrm>
            <a:off x="807072" y="3470471"/>
            <a:ext cx="23226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5" name="Google Shape;595;p21"/>
          <p:cNvSpPr txBox="1"/>
          <p:nvPr>
            <p:ph idx="6" type="title"/>
          </p:nvPr>
        </p:nvSpPr>
        <p:spPr>
          <a:xfrm>
            <a:off x="807053" y="3086471"/>
            <a:ext cx="2322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96" name="Google Shape;596;p21"/>
          <p:cNvSpPr txBox="1"/>
          <p:nvPr>
            <p:ph idx="7" type="subTitle"/>
          </p:nvPr>
        </p:nvSpPr>
        <p:spPr>
          <a:xfrm>
            <a:off x="6014347" y="3470471"/>
            <a:ext cx="23226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7" name="Google Shape;597;p21"/>
          <p:cNvSpPr txBox="1"/>
          <p:nvPr>
            <p:ph idx="8" type="title"/>
          </p:nvPr>
        </p:nvSpPr>
        <p:spPr>
          <a:xfrm>
            <a:off x="6014328" y="3086471"/>
            <a:ext cx="2322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98" name="Google Shape;598;p21"/>
          <p:cNvGrpSpPr/>
          <p:nvPr/>
        </p:nvGrpSpPr>
        <p:grpSpPr>
          <a:xfrm flipH="1" rot="-5400000">
            <a:off x="-265328" y="2388107"/>
            <a:ext cx="819137" cy="1183093"/>
            <a:chOff x="4312241" y="155173"/>
            <a:chExt cx="711736" cy="1027883"/>
          </a:xfrm>
        </p:grpSpPr>
        <p:sp>
          <p:nvSpPr>
            <p:cNvPr id="599" name="Google Shape;599;p21"/>
            <p:cNvSpPr/>
            <p:nvPr/>
          </p:nvSpPr>
          <p:spPr>
            <a:xfrm>
              <a:off x="4714225" y="243176"/>
              <a:ext cx="251803" cy="689522"/>
            </a:xfrm>
            <a:custGeom>
              <a:rect b="b" l="l" r="r" t="t"/>
              <a:pathLst>
                <a:path extrusionOk="0" h="21359" w="780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4948113" y="190942"/>
              <a:ext cx="75864" cy="75154"/>
            </a:xfrm>
            <a:custGeom>
              <a:rect b="b" l="l" r="r" t="t"/>
              <a:pathLst>
                <a:path extrusionOk="0" h="2328" w="235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4680619" y="926957"/>
              <a:ext cx="75832" cy="75864"/>
            </a:xfrm>
            <a:custGeom>
              <a:rect b="b" l="l" r="r" t="t"/>
              <a:pathLst>
                <a:path extrusionOk="0" h="2350" w="2349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4521110" y="221708"/>
              <a:ext cx="252514" cy="803996"/>
            </a:xfrm>
            <a:custGeom>
              <a:rect b="b" l="l" r="r" t="t"/>
              <a:pathLst>
                <a:path extrusionOk="0" h="24905" w="7822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4754998" y="169507"/>
              <a:ext cx="75864" cy="75121"/>
            </a:xfrm>
            <a:custGeom>
              <a:rect b="b" l="l" r="r" t="t"/>
              <a:pathLst>
                <a:path extrusionOk="0" h="2327" w="235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4488214" y="1019932"/>
              <a:ext cx="75121" cy="75864"/>
            </a:xfrm>
            <a:custGeom>
              <a:rect b="b" l="l" r="r" t="t"/>
              <a:pathLst>
                <a:path extrusionOk="0" h="2350" w="2327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4343006" y="208117"/>
              <a:ext cx="251804" cy="906977"/>
            </a:xfrm>
            <a:custGeom>
              <a:rect b="b" l="l" r="r" t="t"/>
              <a:pathLst>
                <a:path extrusionOk="0" h="28095" w="780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4576894" y="155173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4312241" y="1107192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8" name="Google Shape;608;p21"/>
          <p:cNvGrpSpPr/>
          <p:nvPr/>
        </p:nvGrpSpPr>
        <p:grpSpPr>
          <a:xfrm flipH="1">
            <a:off x="-74672" y="112839"/>
            <a:ext cx="878374" cy="275404"/>
            <a:chOff x="8363724" y="112839"/>
            <a:chExt cx="878374" cy="275404"/>
          </a:xfrm>
        </p:grpSpPr>
        <p:grpSp>
          <p:nvGrpSpPr>
            <p:cNvPr id="609" name="Google Shape;609;p21"/>
            <p:cNvGrpSpPr/>
            <p:nvPr/>
          </p:nvGrpSpPr>
          <p:grpSpPr>
            <a:xfrm>
              <a:off x="8363724" y="112839"/>
              <a:ext cx="878374" cy="275404"/>
              <a:chOff x="6611124" y="570039"/>
              <a:chExt cx="878374" cy="275404"/>
            </a:xfrm>
          </p:grpSpPr>
          <p:sp>
            <p:nvSpPr>
              <p:cNvPr id="610" name="Google Shape;610;p21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rect b="b" l="l" r="r" t="t"/>
                <a:pathLst>
                  <a:path extrusionOk="0" h="6050" w="25215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21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rect b="b" l="l" r="r" t="t"/>
                <a:pathLst>
                  <a:path extrusionOk="0" h="2792" w="277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2" name="Google Shape;612;p21"/>
            <p:cNvSpPr/>
            <p:nvPr/>
          </p:nvSpPr>
          <p:spPr>
            <a:xfrm>
              <a:off x="8424512" y="303114"/>
              <a:ext cx="11493" cy="10750"/>
            </a:xfrm>
            <a:custGeom>
              <a:rect b="b" l="l" r="r" t="t"/>
              <a:pathLst>
                <a:path extrusionOk="0" h="333" w="356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3" name="Google Shape;613;p21"/>
          <p:cNvGrpSpPr/>
          <p:nvPr/>
        </p:nvGrpSpPr>
        <p:grpSpPr>
          <a:xfrm flipH="1">
            <a:off x="-1065269" y="478147"/>
            <a:ext cx="1626382" cy="472696"/>
            <a:chOff x="7615712" y="156599"/>
            <a:chExt cx="1626382" cy="472696"/>
          </a:xfrm>
        </p:grpSpPr>
        <p:sp>
          <p:nvSpPr>
            <p:cNvPr id="614" name="Google Shape;614;p21"/>
            <p:cNvSpPr/>
            <p:nvPr/>
          </p:nvSpPr>
          <p:spPr>
            <a:xfrm>
              <a:off x="7677781" y="212980"/>
              <a:ext cx="1564313" cy="416315"/>
            </a:xfrm>
            <a:custGeom>
              <a:rect b="b" l="l" r="r" t="t"/>
              <a:pathLst>
                <a:path extrusionOk="0" h="12896" w="48457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7615712" y="156599"/>
              <a:ext cx="98010" cy="98720"/>
            </a:xfrm>
            <a:custGeom>
              <a:rect b="b" l="l" r="r" t="t"/>
              <a:pathLst>
                <a:path extrusionOk="0" h="3058" w="3036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6" name="Google Shape;616;p21"/>
          <p:cNvGrpSpPr/>
          <p:nvPr/>
        </p:nvGrpSpPr>
        <p:grpSpPr>
          <a:xfrm flipH="1">
            <a:off x="2811340" y="178850"/>
            <a:ext cx="878358" cy="184270"/>
            <a:chOff x="919039" y="1581426"/>
            <a:chExt cx="600135" cy="125902"/>
          </a:xfrm>
        </p:grpSpPr>
        <p:sp>
          <p:nvSpPr>
            <p:cNvPr id="617" name="Google Shape;617;p21"/>
            <p:cNvSpPr/>
            <p:nvPr/>
          </p:nvSpPr>
          <p:spPr>
            <a:xfrm>
              <a:off x="1393982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1156511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919039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951225" y="1640084"/>
              <a:ext cx="505705" cy="8619"/>
            </a:xfrm>
            <a:custGeom>
              <a:rect b="b" l="l" r="r" t="t"/>
              <a:pathLst>
                <a:path extrusionOk="0" h="267" w="15665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1" name="Google Shape;621;p21"/>
          <p:cNvGrpSpPr/>
          <p:nvPr/>
        </p:nvGrpSpPr>
        <p:grpSpPr>
          <a:xfrm flipH="1" rot="5400000">
            <a:off x="3547259" y="4789128"/>
            <a:ext cx="1591472" cy="841159"/>
            <a:chOff x="661553" y="1919040"/>
            <a:chExt cx="1591472" cy="841159"/>
          </a:xfrm>
        </p:grpSpPr>
        <p:sp>
          <p:nvSpPr>
            <p:cNvPr id="622" name="Google Shape;622;p21"/>
            <p:cNvSpPr/>
            <p:nvPr/>
          </p:nvSpPr>
          <p:spPr>
            <a:xfrm>
              <a:off x="661553" y="2267371"/>
              <a:ext cx="1400512" cy="411311"/>
            </a:xfrm>
            <a:custGeom>
              <a:rect b="b" l="l" r="r" t="t"/>
              <a:pathLst>
                <a:path extrusionOk="0" h="12741" w="43383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661553" y="2117869"/>
              <a:ext cx="1493485" cy="209610"/>
            </a:xfrm>
            <a:custGeom>
              <a:rect b="b" l="l" r="r" t="t"/>
              <a:pathLst>
                <a:path extrusionOk="0" h="6493" w="46263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2043446" y="2661479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2155015" y="2072802"/>
              <a:ext cx="98010" cy="98752"/>
            </a:xfrm>
            <a:custGeom>
              <a:rect b="b" l="l" r="r" t="t"/>
              <a:pathLst>
                <a:path extrusionOk="0" h="3059" w="3036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2155015" y="2117869"/>
              <a:ext cx="4326" cy="8619"/>
            </a:xfrm>
            <a:custGeom>
              <a:rect b="b" l="l" r="r" t="t"/>
              <a:pathLst>
                <a:path extrusionOk="0" h="267" w="134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1779502" y="1951936"/>
              <a:ext cx="3616" cy="8619"/>
            </a:xfrm>
            <a:custGeom>
              <a:rect b="b" l="l" r="r" t="t"/>
              <a:pathLst>
                <a:path extrusionOk="0" h="267" w="112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951936" y="1951936"/>
              <a:ext cx="821138" cy="187432"/>
            </a:xfrm>
            <a:custGeom>
              <a:rect b="b" l="l" r="r" t="t"/>
              <a:pathLst>
                <a:path extrusionOk="0" h="5806" w="25436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851795" y="2077096"/>
              <a:ext cx="98752" cy="98752"/>
            </a:xfrm>
            <a:custGeom>
              <a:rect b="b" l="l" r="r" t="t"/>
              <a:pathLst>
                <a:path extrusionOk="0" h="3059" w="3059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1770205" y="1919040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1770915" y="1951936"/>
              <a:ext cx="11460" cy="8619"/>
            </a:xfrm>
            <a:custGeom>
              <a:rect b="b" l="l" r="r" t="t"/>
              <a:pathLst>
                <a:path extrusionOk="0" h="267" w="355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2" name="Google Shape;632;p21"/>
          <p:cNvGrpSpPr/>
          <p:nvPr/>
        </p:nvGrpSpPr>
        <p:grpSpPr>
          <a:xfrm flipH="1" rot="-5400000">
            <a:off x="8720355" y="67009"/>
            <a:ext cx="399902" cy="651901"/>
            <a:chOff x="8772496" y="3715501"/>
            <a:chExt cx="399902" cy="651901"/>
          </a:xfrm>
        </p:grpSpPr>
        <p:sp>
          <p:nvSpPr>
            <p:cNvPr id="633" name="Google Shape;633;p21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5" name="Google Shape;635;p21"/>
          <p:cNvGrpSpPr/>
          <p:nvPr/>
        </p:nvGrpSpPr>
        <p:grpSpPr>
          <a:xfrm flipH="1" rot="-5400000">
            <a:off x="8916112" y="943364"/>
            <a:ext cx="184279" cy="603321"/>
            <a:chOff x="3638102" y="4583399"/>
            <a:chExt cx="182798" cy="598473"/>
          </a:xfrm>
        </p:grpSpPr>
        <p:sp>
          <p:nvSpPr>
            <p:cNvPr id="636" name="Google Shape;636;p21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8" name="Google Shape;638;p21"/>
          <p:cNvGrpSpPr/>
          <p:nvPr/>
        </p:nvGrpSpPr>
        <p:grpSpPr>
          <a:xfrm flipH="1">
            <a:off x="-2459272" y="4020979"/>
            <a:ext cx="3434730" cy="881687"/>
            <a:chOff x="8191967" y="4055311"/>
            <a:chExt cx="3434730" cy="881687"/>
          </a:xfrm>
        </p:grpSpPr>
        <p:grpSp>
          <p:nvGrpSpPr>
            <p:cNvPr id="639" name="Google Shape;639;p21"/>
            <p:cNvGrpSpPr/>
            <p:nvPr/>
          </p:nvGrpSpPr>
          <p:grpSpPr>
            <a:xfrm>
              <a:off x="8191967" y="4330409"/>
              <a:ext cx="3434730" cy="606589"/>
              <a:chOff x="6635310" y="4314499"/>
              <a:chExt cx="3434730" cy="606589"/>
            </a:xfrm>
          </p:grpSpPr>
          <p:sp>
            <p:nvSpPr>
              <p:cNvPr id="640" name="Google Shape;640;p21"/>
              <p:cNvSpPr/>
              <p:nvPr/>
            </p:nvSpPr>
            <p:spPr>
              <a:xfrm flipH="1">
                <a:off x="6729737" y="4314499"/>
                <a:ext cx="3265891" cy="555776"/>
              </a:xfrm>
              <a:custGeom>
                <a:rect b="b" l="l" r="r" t="t"/>
                <a:pathLst>
                  <a:path extrusionOk="0" h="17216" w="101166">
                    <a:moveTo>
                      <a:pt x="55613" y="1"/>
                    </a:moveTo>
                    <a:lnTo>
                      <a:pt x="49054" y="6559"/>
                    </a:lnTo>
                    <a:lnTo>
                      <a:pt x="5960" y="6559"/>
                    </a:lnTo>
                    <a:lnTo>
                      <a:pt x="0" y="12497"/>
                    </a:lnTo>
                    <a:lnTo>
                      <a:pt x="200" y="12696"/>
                    </a:lnTo>
                    <a:lnTo>
                      <a:pt x="6071" y="6825"/>
                    </a:lnTo>
                    <a:lnTo>
                      <a:pt x="49165" y="6825"/>
                    </a:lnTo>
                    <a:lnTo>
                      <a:pt x="55723" y="289"/>
                    </a:lnTo>
                    <a:lnTo>
                      <a:pt x="63589" y="289"/>
                    </a:lnTo>
                    <a:lnTo>
                      <a:pt x="80516" y="17216"/>
                    </a:lnTo>
                    <a:lnTo>
                      <a:pt x="101166" y="17216"/>
                    </a:lnTo>
                    <a:lnTo>
                      <a:pt x="101166" y="16928"/>
                    </a:lnTo>
                    <a:lnTo>
                      <a:pt x="80627" y="16928"/>
                    </a:lnTo>
                    <a:lnTo>
                      <a:pt x="63700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21"/>
              <p:cNvSpPr/>
              <p:nvPr/>
            </p:nvSpPr>
            <p:spPr>
              <a:xfrm flipH="1">
                <a:off x="9961990" y="4702696"/>
                <a:ext cx="108050" cy="98914"/>
              </a:xfrm>
              <a:custGeom>
                <a:rect b="b" l="l" r="r" t="t"/>
                <a:pathLst>
                  <a:path extrusionOk="0" h="3064" w="3347">
                    <a:moveTo>
                      <a:pt x="1663" y="283"/>
                    </a:moveTo>
                    <a:cubicBezTo>
                      <a:pt x="1984" y="283"/>
                      <a:pt x="2305" y="405"/>
                      <a:pt x="2549" y="649"/>
                    </a:cubicBezTo>
                    <a:cubicBezTo>
                      <a:pt x="3036" y="1136"/>
                      <a:pt x="3036" y="1934"/>
                      <a:pt x="2549" y="2421"/>
                    </a:cubicBezTo>
                    <a:cubicBezTo>
                      <a:pt x="2305" y="2665"/>
                      <a:pt x="1984" y="2787"/>
                      <a:pt x="1663" y="2787"/>
                    </a:cubicBezTo>
                    <a:cubicBezTo>
                      <a:pt x="1341" y="2787"/>
                      <a:pt x="1020" y="2665"/>
                      <a:pt x="776" y="2421"/>
                    </a:cubicBezTo>
                    <a:cubicBezTo>
                      <a:pt x="289" y="1934"/>
                      <a:pt x="289" y="1136"/>
                      <a:pt x="776" y="649"/>
                    </a:cubicBezTo>
                    <a:cubicBezTo>
                      <a:pt x="1020" y="405"/>
                      <a:pt x="1341" y="283"/>
                      <a:pt x="1663" y="283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0"/>
                      <a:pt x="599" y="450"/>
                    </a:cubicBezTo>
                    <a:cubicBezTo>
                      <a:pt x="1" y="1048"/>
                      <a:pt x="1" y="2023"/>
                      <a:pt x="599" y="2621"/>
                    </a:cubicBezTo>
                    <a:cubicBezTo>
                      <a:pt x="887" y="2909"/>
                      <a:pt x="1286" y="3064"/>
                      <a:pt x="1663" y="3064"/>
                    </a:cubicBezTo>
                    <a:cubicBezTo>
                      <a:pt x="2061" y="3064"/>
                      <a:pt x="2460" y="2909"/>
                      <a:pt x="2748" y="2621"/>
                    </a:cubicBezTo>
                    <a:cubicBezTo>
                      <a:pt x="3347" y="2023"/>
                      <a:pt x="3347" y="1048"/>
                      <a:pt x="2748" y="450"/>
                    </a:cubicBezTo>
                    <a:cubicBezTo>
                      <a:pt x="2449" y="150"/>
                      <a:pt x="2061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21"/>
              <p:cNvSpPr/>
              <p:nvPr/>
            </p:nvSpPr>
            <p:spPr>
              <a:xfrm flipH="1">
                <a:off x="6635310" y="4822142"/>
                <a:ext cx="108050" cy="98946"/>
              </a:xfrm>
              <a:custGeom>
                <a:rect b="b" l="l" r="r" t="t"/>
                <a:pathLst>
                  <a:path extrusionOk="0" h="3065" w="3347">
                    <a:moveTo>
                      <a:pt x="1663" y="283"/>
                    </a:moveTo>
                    <a:cubicBezTo>
                      <a:pt x="1984" y="283"/>
                      <a:pt x="2305" y="405"/>
                      <a:pt x="2549" y="649"/>
                    </a:cubicBezTo>
                    <a:cubicBezTo>
                      <a:pt x="3036" y="1136"/>
                      <a:pt x="3036" y="1934"/>
                      <a:pt x="2549" y="2422"/>
                    </a:cubicBezTo>
                    <a:cubicBezTo>
                      <a:pt x="2305" y="2665"/>
                      <a:pt x="1984" y="2787"/>
                      <a:pt x="1663" y="2787"/>
                    </a:cubicBezTo>
                    <a:cubicBezTo>
                      <a:pt x="1341" y="2787"/>
                      <a:pt x="1020" y="2665"/>
                      <a:pt x="776" y="2422"/>
                    </a:cubicBezTo>
                    <a:cubicBezTo>
                      <a:pt x="311" y="1934"/>
                      <a:pt x="311" y="1136"/>
                      <a:pt x="776" y="649"/>
                    </a:cubicBezTo>
                    <a:cubicBezTo>
                      <a:pt x="1020" y="405"/>
                      <a:pt x="1341" y="283"/>
                      <a:pt x="1663" y="283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1"/>
                      <a:pt x="599" y="450"/>
                    </a:cubicBezTo>
                    <a:cubicBezTo>
                      <a:pt x="1" y="1048"/>
                      <a:pt x="1" y="2023"/>
                      <a:pt x="599" y="2599"/>
                    </a:cubicBezTo>
                    <a:cubicBezTo>
                      <a:pt x="887" y="2909"/>
                      <a:pt x="1286" y="3064"/>
                      <a:pt x="1663" y="3064"/>
                    </a:cubicBezTo>
                    <a:cubicBezTo>
                      <a:pt x="2062" y="3064"/>
                      <a:pt x="2460" y="2909"/>
                      <a:pt x="2748" y="2599"/>
                    </a:cubicBezTo>
                    <a:cubicBezTo>
                      <a:pt x="3347" y="2023"/>
                      <a:pt x="3347" y="1048"/>
                      <a:pt x="2748" y="450"/>
                    </a:cubicBezTo>
                    <a:cubicBezTo>
                      <a:pt x="2449" y="151"/>
                      <a:pt x="2062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3" name="Google Shape;643;p21"/>
            <p:cNvGrpSpPr/>
            <p:nvPr/>
          </p:nvGrpSpPr>
          <p:grpSpPr>
            <a:xfrm>
              <a:off x="8280480" y="4055311"/>
              <a:ext cx="922020" cy="547898"/>
              <a:chOff x="8382639" y="3674311"/>
              <a:chExt cx="922020" cy="547898"/>
            </a:xfrm>
          </p:grpSpPr>
          <p:sp>
            <p:nvSpPr>
              <p:cNvPr id="644" name="Google Shape;644;p21"/>
              <p:cNvSpPr/>
              <p:nvPr/>
            </p:nvSpPr>
            <p:spPr>
              <a:xfrm flipH="1">
                <a:off x="8480648" y="3674311"/>
                <a:ext cx="824011" cy="512130"/>
              </a:xfrm>
              <a:custGeom>
                <a:rect b="b" l="l" r="r" t="t"/>
                <a:pathLst>
                  <a:path extrusionOk="0" h="15864" w="25525">
                    <a:moveTo>
                      <a:pt x="1" y="0"/>
                    </a:moveTo>
                    <a:lnTo>
                      <a:pt x="1" y="5650"/>
                    </a:lnTo>
                    <a:lnTo>
                      <a:pt x="10237" y="15864"/>
                    </a:lnTo>
                    <a:lnTo>
                      <a:pt x="25525" y="15864"/>
                    </a:lnTo>
                    <a:lnTo>
                      <a:pt x="25525" y="15576"/>
                    </a:lnTo>
                    <a:lnTo>
                      <a:pt x="10348" y="15576"/>
                    </a:lnTo>
                    <a:lnTo>
                      <a:pt x="289" y="5539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21"/>
              <p:cNvSpPr/>
              <p:nvPr/>
            </p:nvSpPr>
            <p:spPr>
              <a:xfrm flipH="1">
                <a:off x="8382639" y="4124006"/>
                <a:ext cx="108050" cy="98203"/>
              </a:xfrm>
              <a:custGeom>
                <a:rect b="b" l="l" r="r" t="t"/>
                <a:pathLst>
                  <a:path extrusionOk="0" h="3042" w="3347">
                    <a:moveTo>
                      <a:pt x="1663" y="272"/>
                    </a:moveTo>
                    <a:cubicBezTo>
                      <a:pt x="1995" y="272"/>
                      <a:pt x="2305" y="405"/>
                      <a:pt x="2549" y="649"/>
                    </a:cubicBezTo>
                    <a:cubicBezTo>
                      <a:pt x="3036" y="1136"/>
                      <a:pt x="3036" y="1912"/>
                      <a:pt x="2549" y="2399"/>
                    </a:cubicBezTo>
                    <a:cubicBezTo>
                      <a:pt x="2305" y="2643"/>
                      <a:pt x="1984" y="2765"/>
                      <a:pt x="1663" y="2765"/>
                    </a:cubicBezTo>
                    <a:cubicBezTo>
                      <a:pt x="1341" y="2765"/>
                      <a:pt x="1020" y="2643"/>
                      <a:pt x="776" y="2399"/>
                    </a:cubicBezTo>
                    <a:cubicBezTo>
                      <a:pt x="289" y="1912"/>
                      <a:pt x="289" y="1136"/>
                      <a:pt x="776" y="649"/>
                    </a:cubicBezTo>
                    <a:cubicBezTo>
                      <a:pt x="1020" y="405"/>
                      <a:pt x="1352" y="272"/>
                      <a:pt x="1663" y="272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0"/>
                      <a:pt x="599" y="449"/>
                    </a:cubicBezTo>
                    <a:cubicBezTo>
                      <a:pt x="1" y="1048"/>
                      <a:pt x="1" y="2000"/>
                      <a:pt x="599" y="2599"/>
                    </a:cubicBezTo>
                    <a:cubicBezTo>
                      <a:pt x="887" y="2909"/>
                      <a:pt x="1286" y="3042"/>
                      <a:pt x="1663" y="3042"/>
                    </a:cubicBezTo>
                    <a:cubicBezTo>
                      <a:pt x="2061" y="3042"/>
                      <a:pt x="2460" y="2909"/>
                      <a:pt x="2748" y="2599"/>
                    </a:cubicBezTo>
                    <a:cubicBezTo>
                      <a:pt x="3346" y="2000"/>
                      <a:pt x="3346" y="1048"/>
                      <a:pt x="2748" y="449"/>
                    </a:cubicBezTo>
                    <a:cubicBezTo>
                      <a:pt x="2449" y="150"/>
                      <a:pt x="2061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46" name="Google Shape;646;p21"/>
          <p:cNvGrpSpPr/>
          <p:nvPr/>
        </p:nvGrpSpPr>
        <p:grpSpPr>
          <a:xfrm flipH="1">
            <a:off x="5823458" y="4547731"/>
            <a:ext cx="881930" cy="325254"/>
            <a:chOff x="4761438" y="4276425"/>
            <a:chExt cx="881930" cy="325254"/>
          </a:xfrm>
        </p:grpSpPr>
        <p:sp>
          <p:nvSpPr>
            <p:cNvPr id="647" name="Google Shape;647;p21"/>
            <p:cNvSpPr/>
            <p:nvPr/>
          </p:nvSpPr>
          <p:spPr>
            <a:xfrm>
              <a:off x="5424363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5235220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5046076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4856933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5360094" y="4529884"/>
              <a:ext cx="64310" cy="15899"/>
            </a:xfrm>
            <a:custGeom>
              <a:rect b="b" l="l" r="r" t="t"/>
              <a:pathLst>
                <a:path extrusionOk="0" h="378" w="1529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5170951" y="4529884"/>
              <a:ext cx="64352" cy="15899"/>
            </a:xfrm>
            <a:custGeom>
              <a:rect b="b" l="l" r="r" t="t"/>
              <a:pathLst>
                <a:path extrusionOk="0" h="378" w="153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4981808" y="4529884"/>
              <a:ext cx="64352" cy="15899"/>
            </a:xfrm>
            <a:custGeom>
              <a:rect b="b" l="l" r="r" t="t"/>
              <a:pathLst>
                <a:path extrusionOk="0" h="378" w="153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4761438" y="4529884"/>
              <a:ext cx="99766" cy="15899"/>
            </a:xfrm>
            <a:custGeom>
              <a:rect b="b" l="l" r="r" t="t"/>
              <a:pathLst>
                <a:path extrusionOk="0" h="378" w="2372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5544569" y="4529884"/>
              <a:ext cx="98799" cy="15899"/>
            </a:xfrm>
            <a:custGeom>
              <a:rect b="b" l="l" r="r" t="t"/>
              <a:pathLst>
                <a:path extrusionOk="0" h="378" w="2349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5424363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5235220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5046076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4856933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5360094" y="4331399"/>
              <a:ext cx="64310" cy="16824"/>
            </a:xfrm>
            <a:custGeom>
              <a:rect b="b" l="l" r="r" t="t"/>
              <a:pathLst>
                <a:path extrusionOk="0" h="400" w="1529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5170951" y="4331399"/>
              <a:ext cx="64352" cy="16824"/>
            </a:xfrm>
            <a:custGeom>
              <a:rect b="b" l="l" r="r" t="t"/>
              <a:pathLst>
                <a:path extrusionOk="0" h="400" w="153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4981808" y="4331399"/>
              <a:ext cx="64352" cy="16824"/>
            </a:xfrm>
            <a:custGeom>
              <a:rect b="b" l="l" r="r" t="t"/>
              <a:pathLst>
                <a:path extrusionOk="0" h="400" w="153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4761438" y="4331399"/>
              <a:ext cx="99766" cy="16824"/>
            </a:xfrm>
            <a:custGeom>
              <a:rect b="b" l="l" r="r" t="t"/>
              <a:pathLst>
                <a:path extrusionOk="0" h="400" w="2372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5544569" y="4331399"/>
              <a:ext cx="98799" cy="16824"/>
            </a:xfrm>
            <a:custGeom>
              <a:rect b="b" l="l" r="r" t="t"/>
              <a:pathLst>
                <a:path extrusionOk="0" h="400" w="2349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5" name="Google Shape;665;p21"/>
          <p:cNvGrpSpPr/>
          <p:nvPr/>
        </p:nvGrpSpPr>
        <p:grpSpPr>
          <a:xfrm flipH="1">
            <a:off x="7736123" y="4378656"/>
            <a:ext cx="1468333" cy="494947"/>
            <a:chOff x="-21957" y="3648039"/>
            <a:chExt cx="1468333" cy="494947"/>
          </a:xfrm>
        </p:grpSpPr>
        <p:sp>
          <p:nvSpPr>
            <p:cNvPr id="666" name="Google Shape;666;p21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-21957" y="3648039"/>
              <a:ext cx="1150161" cy="332607"/>
            </a:xfrm>
            <a:custGeom>
              <a:rect b="b" l="l" r="r" t="t"/>
              <a:pathLst>
                <a:path extrusionOk="0" h="10303" w="35628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1198819" y="3895801"/>
              <a:ext cx="162413" cy="161671"/>
            </a:xfrm>
            <a:custGeom>
              <a:rect b="b" l="l" r="r" t="t"/>
              <a:pathLst>
                <a:path extrusionOk="0" h="5008" w="5031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9" name="Google Shape;669;p21"/>
          <p:cNvGrpSpPr/>
          <p:nvPr/>
        </p:nvGrpSpPr>
        <p:grpSpPr>
          <a:xfrm flipH="1">
            <a:off x="8591476" y="2029650"/>
            <a:ext cx="280875" cy="265900"/>
            <a:chOff x="4730850" y="1621700"/>
            <a:chExt cx="280875" cy="265900"/>
          </a:xfrm>
        </p:grpSpPr>
        <p:sp>
          <p:nvSpPr>
            <p:cNvPr id="670" name="Google Shape;670;p21"/>
            <p:cNvSpPr/>
            <p:nvPr/>
          </p:nvSpPr>
          <p:spPr>
            <a:xfrm>
              <a:off x="4781825" y="1621700"/>
              <a:ext cx="175600" cy="180600"/>
            </a:xfrm>
            <a:custGeom>
              <a:rect b="b" l="l" r="r" t="t"/>
              <a:pathLst>
                <a:path extrusionOk="0" h="7224" w="7024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4730850" y="1771275"/>
              <a:ext cx="115800" cy="116325"/>
            </a:xfrm>
            <a:custGeom>
              <a:rect b="b" l="l" r="r" t="t"/>
              <a:pathLst>
                <a:path extrusionOk="0" h="4653" w="4632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4895925" y="1771275"/>
              <a:ext cx="115800" cy="116325"/>
            </a:xfrm>
            <a:custGeom>
              <a:rect b="b" l="l" r="r" t="t"/>
              <a:pathLst>
                <a:path extrusionOk="0" h="4653" w="4632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3" name="Google Shape;673;p21"/>
          <p:cNvGrpSpPr/>
          <p:nvPr/>
        </p:nvGrpSpPr>
        <p:grpSpPr>
          <a:xfrm>
            <a:off x="6154537" y="-302311"/>
            <a:ext cx="577529" cy="690571"/>
            <a:chOff x="5697337" y="-302311"/>
            <a:chExt cx="577529" cy="690571"/>
          </a:xfrm>
        </p:grpSpPr>
        <p:grpSp>
          <p:nvGrpSpPr>
            <p:cNvPr id="674" name="Google Shape;674;p21"/>
            <p:cNvGrpSpPr/>
            <p:nvPr/>
          </p:nvGrpSpPr>
          <p:grpSpPr>
            <a:xfrm flipH="1" rot="10800000">
              <a:off x="6090587" y="-302311"/>
              <a:ext cx="184279" cy="603321"/>
              <a:chOff x="3638102" y="4583399"/>
              <a:chExt cx="182798" cy="598473"/>
            </a:xfrm>
          </p:grpSpPr>
          <p:sp>
            <p:nvSpPr>
              <p:cNvPr id="675" name="Google Shape;675;p21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21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7" name="Google Shape;677;p21"/>
            <p:cNvGrpSpPr/>
            <p:nvPr/>
          </p:nvGrpSpPr>
          <p:grpSpPr>
            <a:xfrm flipH="1" rot="10800000">
              <a:off x="5697337" y="-215061"/>
              <a:ext cx="184279" cy="603321"/>
              <a:chOff x="3638102" y="4583399"/>
              <a:chExt cx="182798" cy="598473"/>
            </a:xfrm>
          </p:grpSpPr>
          <p:sp>
            <p:nvSpPr>
              <p:cNvPr id="678" name="Google Shape;678;p21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21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80" name="Google Shape;680;p21"/>
          <p:cNvGrpSpPr/>
          <p:nvPr/>
        </p:nvGrpSpPr>
        <p:grpSpPr>
          <a:xfrm flipH="1">
            <a:off x="3197642" y="4830274"/>
            <a:ext cx="184279" cy="603321"/>
            <a:chOff x="3638102" y="4583399"/>
            <a:chExt cx="182798" cy="598473"/>
          </a:xfrm>
        </p:grpSpPr>
        <p:sp>
          <p:nvSpPr>
            <p:cNvPr id="681" name="Google Shape;681;p21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3" name="Google Shape;683;p21"/>
          <p:cNvGrpSpPr/>
          <p:nvPr/>
        </p:nvGrpSpPr>
        <p:grpSpPr>
          <a:xfrm flipH="1">
            <a:off x="1753602" y="4679545"/>
            <a:ext cx="184279" cy="603321"/>
            <a:chOff x="3638102" y="4583399"/>
            <a:chExt cx="182798" cy="598473"/>
          </a:xfrm>
        </p:grpSpPr>
        <p:sp>
          <p:nvSpPr>
            <p:cNvPr id="684" name="Google Shape;684;p21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6" name="Google Shape;686;p21"/>
          <p:cNvGrpSpPr/>
          <p:nvPr/>
        </p:nvGrpSpPr>
        <p:grpSpPr>
          <a:xfrm>
            <a:off x="520062" y="1487473"/>
            <a:ext cx="399883" cy="381256"/>
            <a:chOff x="6113337" y="393160"/>
            <a:chExt cx="399883" cy="381256"/>
          </a:xfrm>
        </p:grpSpPr>
        <p:sp>
          <p:nvSpPr>
            <p:cNvPr id="687" name="Google Shape;687;p21"/>
            <p:cNvSpPr/>
            <p:nvPr/>
          </p:nvSpPr>
          <p:spPr>
            <a:xfrm>
              <a:off x="6113337" y="393160"/>
              <a:ext cx="399883" cy="381256"/>
            </a:xfrm>
            <a:custGeom>
              <a:rect b="b" l="l" r="r" t="t"/>
              <a:pathLst>
                <a:path extrusionOk="0" h="11810" w="12387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6222775" y="502599"/>
              <a:ext cx="162413" cy="162381"/>
            </a:xfrm>
            <a:custGeom>
              <a:rect b="b" l="l" r="r" t="t"/>
              <a:pathLst>
                <a:path extrusionOk="0" h="5030" w="5031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b="1" i="0" sz="30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b="1" i="0" sz="30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b="1" i="0" sz="30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b="1" i="0" sz="30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b="1" i="0" sz="30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b="1" i="0" sz="30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b="1" i="0" sz="30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b="1" i="0" sz="30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b="1" i="0" sz="30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 b="0" i="0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 b="0" i="0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 b="0" i="0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 b="0" i="0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 b="0" i="0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 b="0" i="0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 b="0" i="0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 b="0" i="0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 b="0" i="0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1"/>
          <p:cNvSpPr/>
          <p:nvPr/>
        </p:nvSpPr>
        <p:spPr>
          <a:xfrm>
            <a:off x="1180650" y="1119725"/>
            <a:ext cx="6782700" cy="2260800"/>
          </a:xfrm>
          <a:prstGeom prst="snip1Rect">
            <a:avLst>
              <a:gd fmla="val 25185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5" name="Google Shape;1855;p1"/>
          <p:cNvSpPr txBox="1"/>
          <p:nvPr>
            <p:ph type="ctrTitle"/>
          </p:nvPr>
        </p:nvSpPr>
        <p:spPr>
          <a:xfrm>
            <a:off x="1442850" y="1119733"/>
            <a:ext cx="6258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700">
                <a:solidFill>
                  <a:schemeClr val="dk2"/>
                </a:solidFill>
              </a:rPr>
              <a:t> NUBTk HUB</a:t>
            </a:r>
            <a:endParaRPr sz="47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chemeClr val="dk2"/>
                </a:solidFill>
              </a:rPr>
              <a:t> </a:t>
            </a:r>
            <a:r>
              <a:rPr lang="en" sz="2500">
                <a:solidFill>
                  <a:srgbClr val="E1E7EC"/>
                </a:solidFill>
              </a:rPr>
              <a:t>Connect-Collaborate-Succeed</a:t>
            </a:r>
            <a:endParaRPr sz="2500">
              <a:solidFill>
                <a:srgbClr val="E1E7EC"/>
              </a:solidFill>
            </a:endParaRPr>
          </a:p>
        </p:txBody>
      </p:sp>
      <p:sp>
        <p:nvSpPr>
          <p:cNvPr id="1856" name="Google Shape;1856;p1"/>
          <p:cNvSpPr txBox="1"/>
          <p:nvPr>
            <p:ph idx="1" type="subTitle"/>
          </p:nvPr>
        </p:nvSpPr>
        <p:spPr>
          <a:xfrm>
            <a:off x="2128200" y="3583699"/>
            <a:ext cx="4887600" cy="60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Student collaboration platform and Academic Management</a:t>
            </a:r>
            <a:endParaRPr/>
          </a:p>
        </p:txBody>
      </p:sp>
      <p:grpSp>
        <p:nvGrpSpPr>
          <p:cNvPr id="1857" name="Google Shape;1857;p1"/>
          <p:cNvGrpSpPr/>
          <p:nvPr/>
        </p:nvGrpSpPr>
        <p:grpSpPr>
          <a:xfrm>
            <a:off x="7447476" y="612577"/>
            <a:ext cx="1794619" cy="937714"/>
            <a:chOff x="7447476" y="612577"/>
            <a:chExt cx="1794619" cy="937714"/>
          </a:xfrm>
        </p:grpSpPr>
        <p:sp>
          <p:nvSpPr>
            <p:cNvPr id="1858" name="Google Shape;1858;p1"/>
            <p:cNvSpPr/>
            <p:nvPr/>
          </p:nvSpPr>
          <p:spPr>
            <a:xfrm>
              <a:off x="7866602" y="1081065"/>
              <a:ext cx="1375493" cy="469226"/>
            </a:xfrm>
            <a:custGeom>
              <a:rect b="b" l="l" r="r" t="t"/>
              <a:pathLst>
                <a:path extrusionOk="0" h="14535" w="42608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1"/>
            <p:cNvSpPr/>
            <p:nvPr/>
          </p:nvSpPr>
          <p:spPr>
            <a:xfrm>
              <a:off x="7526149" y="694834"/>
              <a:ext cx="1715944" cy="710280"/>
            </a:xfrm>
            <a:custGeom>
              <a:rect b="b" l="l" r="r" t="t"/>
              <a:pathLst>
                <a:path extrusionOk="0" h="22002" w="53154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1"/>
            <p:cNvSpPr/>
            <p:nvPr/>
          </p:nvSpPr>
          <p:spPr>
            <a:xfrm>
              <a:off x="7447476" y="612577"/>
              <a:ext cx="98010" cy="98720"/>
            </a:xfrm>
            <a:custGeom>
              <a:rect b="b" l="l" r="r" t="t"/>
              <a:pathLst>
                <a:path extrusionOk="0" h="3058" w="3036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1"/>
            <p:cNvSpPr/>
            <p:nvPr/>
          </p:nvSpPr>
          <p:spPr>
            <a:xfrm>
              <a:off x="7786509" y="1209098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2" name="Google Shape;1862;p1"/>
          <p:cNvGrpSpPr/>
          <p:nvPr/>
        </p:nvGrpSpPr>
        <p:grpSpPr>
          <a:xfrm>
            <a:off x="-21957" y="3648039"/>
            <a:ext cx="1468333" cy="494947"/>
            <a:chOff x="-21957" y="3648039"/>
            <a:chExt cx="1468333" cy="494947"/>
          </a:xfrm>
        </p:grpSpPr>
        <p:sp>
          <p:nvSpPr>
            <p:cNvPr id="1863" name="Google Shape;1863;p1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1"/>
            <p:cNvSpPr/>
            <p:nvPr/>
          </p:nvSpPr>
          <p:spPr>
            <a:xfrm>
              <a:off x="-21957" y="3648039"/>
              <a:ext cx="1150161" cy="332607"/>
            </a:xfrm>
            <a:custGeom>
              <a:rect b="b" l="l" r="r" t="t"/>
              <a:pathLst>
                <a:path extrusionOk="0" h="10303" w="35628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1"/>
            <p:cNvSpPr/>
            <p:nvPr/>
          </p:nvSpPr>
          <p:spPr>
            <a:xfrm>
              <a:off x="1198819" y="3895801"/>
              <a:ext cx="162413" cy="161671"/>
            </a:xfrm>
            <a:custGeom>
              <a:rect b="b" l="l" r="r" t="t"/>
              <a:pathLst>
                <a:path extrusionOk="0" h="5008" w="5031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6" name="Google Shape;1866;p1"/>
          <p:cNvGrpSpPr/>
          <p:nvPr/>
        </p:nvGrpSpPr>
        <p:grpSpPr>
          <a:xfrm>
            <a:off x="5142438" y="4352625"/>
            <a:ext cx="881930" cy="325254"/>
            <a:chOff x="4761438" y="4276425"/>
            <a:chExt cx="881930" cy="325254"/>
          </a:xfrm>
        </p:grpSpPr>
        <p:sp>
          <p:nvSpPr>
            <p:cNvPr id="1867" name="Google Shape;1867;p1"/>
            <p:cNvSpPr/>
            <p:nvPr/>
          </p:nvSpPr>
          <p:spPr>
            <a:xfrm>
              <a:off x="5424363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1"/>
            <p:cNvSpPr/>
            <p:nvPr/>
          </p:nvSpPr>
          <p:spPr>
            <a:xfrm>
              <a:off x="5235220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1"/>
            <p:cNvSpPr/>
            <p:nvPr/>
          </p:nvSpPr>
          <p:spPr>
            <a:xfrm>
              <a:off x="5046076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1"/>
            <p:cNvSpPr/>
            <p:nvPr/>
          </p:nvSpPr>
          <p:spPr>
            <a:xfrm>
              <a:off x="4856933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1"/>
            <p:cNvSpPr/>
            <p:nvPr/>
          </p:nvSpPr>
          <p:spPr>
            <a:xfrm>
              <a:off x="5360094" y="4529884"/>
              <a:ext cx="64310" cy="15899"/>
            </a:xfrm>
            <a:custGeom>
              <a:rect b="b" l="l" r="r" t="t"/>
              <a:pathLst>
                <a:path extrusionOk="0" h="378" w="1529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1"/>
            <p:cNvSpPr/>
            <p:nvPr/>
          </p:nvSpPr>
          <p:spPr>
            <a:xfrm>
              <a:off x="5170951" y="4529884"/>
              <a:ext cx="64352" cy="15899"/>
            </a:xfrm>
            <a:custGeom>
              <a:rect b="b" l="l" r="r" t="t"/>
              <a:pathLst>
                <a:path extrusionOk="0" h="378" w="153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1"/>
            <p:cNvSpPr/>
            <p:nvPr/>
          </p:nvSpPr>
          <p:spPr>
            <a:xfrm>
              <a:off x="4981808" y="4529884"/>
              <a:ext cx="64352" cy="15899"/>
            </a:xfrm>
            <a:custGeom>
              <a:rect b="b" l="l" r="r" t="t"/>
              <a:pathLst>
                <a:path extrusionOk="0" h="378" w="153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1"/>
            <p:cNvSpPr/>
            <p:nvPr/>
          </p:nvSpPr>
          <p:spPr>
            <a:xfrm>
              <a:off x="4761438" y="4529884"/>
              <a:ext cx="99766" cy="15899"/>
            </a:xfrm>
            <a:custGeom>
              <a:rect b="b" l="l" r="r" t="t"/>
              <a:pathLst>
                <a:path extrusionOk="0" h="378" w="2372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1"/>
            <p:cNvSpPr/>
            <p:nvPr/>
          </p:nvSpPr>
          <p:spPr>
            <a:xfrm>
              <a:off x="5544569" y="4529884"/>
              <a:ext cx="98799" cy="15899"/>
            </a:xfrm>
            <a:custGeom>
              <a:rect b="b" l="l" r="r" t="t"/>
              <a:pathLst>
                <a:path extrusionOk="0" h="378" w="2349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1"/>
            <p:cNvSpPr/>
            <p:nvPr/>
          </p:nvSpPr>
          <p:spPr>
            <a:xfrm>
              <a:off x="5424363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1"/>
            <p:cNvSpPr/>
            <p:nvPr/>
          </p:nvSpPr>
          <p:spPr>
            <a:xfrm>
              <a:off x="5235220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1"/>
            <p:cNvSpPr/>
            <p:nvPr/>
          </p:nvSpPr>
          <p:spPr>
            <a:xfrm>
              <a:off x="5046076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1"/>
            <p:cNvSpPr/>
            <p:nvPr/>
          </p:nvSpPr>
          <p:spPr>
            <a:xfrm>
              <a:off x="4856933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1"/>
            <p:cNvSpPr/>
            <p:nvPr/>
          </p:nvSpPr>
          <p:spPr>
            <a:xfrm>
              <a:off x="5360094" y="4331399"/>
              <a:ext cx="64310" cy="16824"/>
            </a:xfrm>
            <a:custGeom>
              <a:rect b="b" l="l" r="r" t="t"/>
              <a:pathLst>
                <a:path extrusionOk="0" h="400" w="1529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1"/>
            <p:cNvSpPr/>
            <p:nvPr/>
          </p:nvSpPr>
          <p:spPr>
            <a:xfrm>
              <a:off x="5170951" y="4331399"/>
              <a:ext cx="64352" cy="16824"/>
            </a:xfrm>
            <a:custGeom>
              <a:rect b="b" l="l" r="r" t="t"/>
              <a:pathLst>
                <a:path extrusionOk="0" h="400" w="153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1"/>
            <p:cNvSpPr/>
            <p:nvPr/>
          </p:nvSpPr>
          <p:spPr>
            <a:xfrm>
              <a:off x="4981808" y="4331399"/>
              <a:ext cx="64352" cy="16824"/>
            </a:xfrm>
            <a:custGeom>
              <a:rect b="b" l="l" r="r" t="t"/>
              <a:pathLst>
                <a:path extrusionOk="0" h="400" w="153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1"/>
            <p:cNvSpPr/>
            <p:nvPr/>
          </p:nvSpPr>
          <p:spPr>
            <a:xfrm>
              <a:off x="4761438" y="4331399"/>
              <a:ext cx="99766" cy="16824"/>
            </a:xfrm>
            <a:custGeom>
              <a:rect b="b" l="l" r="r" t="t"/>
              <a:pathLst>
                <a:path extrusionOk="0" h="400" w="2372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1"/>
            <p:cNvSpPr/>
            <p:nvPr/>
          </p:nvSpPr>
          <p:spPr>
            <a:xfrm>
              <a:off x="5544569" y="4331399"/>
              <a:ext cx="98799" cy="16824"/>
            </a:xfrm>
            <a:custGeom>
              <a:rect b="b" l="l" r="r" t="t"/>
              <a:pathLst>
                <a:path extrusionOk="0" h="400" w="2349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5" name="Google Shape;1885;p1"/>
          <p:cNvGrpSpPr/>
          <p:nvPr/>
        </p:nvGrpSpPr>
        <p:grpSpPr>
          <a:xfrm>
            <a:off x="7825118" y="4065849"/>
            <a:ext cx="1178127" cy="1094369"/>
            <a:chOff x="7825118" y="4065849"/>
            <a:chExt cx="1178127" cy="1094369"/>
          </a:xfrm>
        </p:grpSpPr>
        <p:sp>
          <p:nvSpPr>
            <p:cNvPr id="1886" name="Google Shape;1886;p1"/>
            <p:cNvSpPr/>
            <p:nvPr/>
          </p:nvSpPr>
          <p:spPr>
            <a:xfrm>
              <a:off x="7911327" y="4137684"/>
              <a:ext cx="1091918" cy="1022534"/>
            </a:xfrm>
            <a:custGeom>
              <a:rect b="b" l="l" r="r" t="t"/>
              <a:pathLst>
                <a:path extrusionOk="0" h="28384" w="3031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1"/>
            <p:cNvSpPr/>
            <p:nvPr/>
          </p:nvSpPr>
          <p:spPr>
            <a:xfrm>
              <a:off x="7825118" y="4065849"/>
              <a:ext cx="172416" cy="171659"/>
            </a:xfrm>
            <a:custGeom>
              <a:rect b="b" l="l" r="r" t="t"/>
              <a:pathLst>
                <a:path extrusionOk="0" h="4765" w="4786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8" name="Google Shape;1888;p1"/>
          <p:cNvGrpSpPr/>
          <p:nvPr/>
        </p:nvGrpSpPr>
        <p:grpSpPr>
          <a:xfrm>
            <a:off x="2176527" y="4322420"/>
            <a:ext cx="1178136" cy="679753"/>
            <a:chOff x="2176527" y="4297299"/>
            <a:chExt cx="1178136" cy="679753"/>
          </a:xfrm>
        </p:grpSpPr>
        <p:sp>
          <p:nvSpPr>
            <p:cNvPr id="1889" name="Google Shape;1889;p1"/>
            <p:cNvSpPr/>
            <p:nvPr/>
          </p:nvSpPr>
          <p:spPr>
            <a:xfrm>
              <a:off x="2892971" y="4297299"/>
              <a:ext cx="461692" cy="407329"/>
            </a:xfrm>
            <a:custGeom>
              <a:rect b="b" l="l" r="r" t="t"/>
              <a:pathLst>
                <a:path extrusionOk="0" h="11299" w="12807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1"/>
            <p:cNvSpPr/>
            <p:nvPr/>
          </p:nvSpPr>
          <p:spPr>
            <a:xfrm>
              <a:off x="2957644" y="4356096"/>
              <a:ext cx="330723" cy="292402"/>
            </a:xfrm>
            <a:custGeom>
              <a:rect b="b" l="l" r="r" t="t"/>
              <a:pathLst>
                <a:path extrusionOk="0" h="8111" w="9174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1"/>
            <p:cNvSpPr/>
            <p:nvPr/>
          </p:nvSpPr>
          <p:spPr>
            <a:xfrm>
              <a:off x="3054292" y="4436199"/>
              <a:ext cx="138216" cy="130032"/>
            </a:xfrm>
            <a:custGeom>
              <a:rect b="b" l="l" r="r" t="t"/>
              <a:pathLst>
                <a:path extrusionOk="0" h="3607" w="3834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1"/>
            <p:cNvSpPr/>
            <p:nvPr/>
          </p:nvSpPr>
          <p:spPr>
            <a:xfrm>
              <a:off x="2176527" y="4847200"/>
              <a:ext cx="146976" cy="129852"/>
            </a:xfrm>
            <a:custGeom>
              <a:rect b="b" l="l" r="r" t="t"/>
              <a:pathLst>
                <a:path extrusionOk="0" h="3602" w="4077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1"/>
            <p:cNvSpPr/>
            <p:nvPr/>
          </p:nvSpPr>
          <p:spPr>
            <a:xfrm>
              <a:off x="2249996" y="4637464"/>
              <a:ext cx="740467" cy="281190"/>
            </a:xfrm>
            <a:custGeom>
              <a:rect b="b" l="l" r="r" t="t"/>
              <a:pathLst>
                <a:path extrusionOk="0" h="7800" w="2054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4" name="Google Shape;1894;p1"/>
          <p:cNvGrpSpPr/>
          <p:nvPr/>
        </p:nvGrpSpPr>
        <p:grpSpPr>
          <a:xfrm rot="10800000">
            <a:off x="695520" y="2773296"/>
            <a:ext cx="1127604" cy="709227"/>
            <a:chOff x="8080552" y="2473390"/>
            <a:chExt cx="793249" cy="498929"/>
          </a:xfrm>
        </p:grpSpPr>
        <p:sp>
          <p:nvSpPr>
            <p:cNvPr id="1895" name="Google Shape;1895;p1"/>
            <p:cNvSpPr/>
            <p:nvPr/>
          </p:nvSpPr>
          <p:spPr>
            <a:xfrm>
              <a:off x="8163519" y="2857845"/>
              <a:ext cx="32218" cy="32218"/>
            </a:xfrm>
            <a:custGeom>
              <a:rect b="b" l="l" r="r" t="t"/>
              <a:pathLst>
                <a:path extrusionOk="0" h="998" w="998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1"/>
            <p:cNvSpPr/>
            <p:nvPr/>
          </p:nvSpPr>
          <p:spPr>
            <a:xfrm>
              <a:off x="8080552" y="2774879"/>
              <a:ext cx="197440" cy="197440"/>
            </a:xfrm>
            <a:custGeom>
              <a:rect b="b" l="l" r="r" t="t"/>
              <a:pathLst>
                <a:path extrusionOk="0" h="6116" w="6116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1"/>
            <p:cNvSpPr/>
            <p:nvPr/>
          </p:nvSpPr>
          <p:spPr>
            <a:xfrm>
              <a:off x="8735019" y="2473390"/>
              <a:ext cx="138782" cy="125902"/>
            </a:xfrm>
            <a:custGeom>
              <a:rect b="b" l="l" r="r" t="t"/>
              <a:pathLst>
                <a:path extrusionOk="0" h="3900" w="4299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1"/>
            <p:cNvSpPr/>
            <p:nvPr/>
          </p:nvSpPr>
          <p:spPr>
            <a:xfrm>
              <a:off x="8179273" y="2530950"/>
              <a:ext cx="631607" cy="351234"/>
            </a:xfrm>
            <a:custGeom>
              <a:rect b="b" l="l" r="r" t="t"/>
              <a:pathLst>
                <a:path extrusionOk="0" h="10880" w="19565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7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8" name="Google Shape;22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9" name="Google Shape;2249;p10"/>
          <p:cNvSpPr txBox="1"/>
          <p:nvPr/>
        </p:nvSpPr>
        <p:spPr>
          <a:xfrm>
            <a:off x="345850" y="369450"/>
            <a:ext cx="2715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FF00"/>
                </a:solidFill>
                <a:highlight>
                  <a:srgbClr val="FF0000"/>
                </a:highlight>
                <a:latin typeface="PT Sans"/>
                <a:ea typeface="PT Sans"/>
                <a:cs typeface="PT Sans"/>
                <a:sym typeface="PT Sans"/>
              </a:rPr>
              <a:t>FLOW CHART DIAGRAM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3" name="Shape 2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4" name="Google Shape;2254;g2afcb6570b0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050" y="890125"/>
            <a:ext cx="7172200" cy="35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8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9" name="Google Shape;2259;g2afcb6570b0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6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Table of contents </a:t>
            </a:r>
            <a:endParaRPr/>
          </a:p>
        </p:txBody>
      </p:sp>
      <p:sp>
        <p:nvSpPr>
          <p:cNvPr id="1904" name="Google Shape;1904;p2"/>
          <p:cNvSpPr txBox="1"/>
          <p:nvPr>
            <p:ph idx="2" type="title"/>
          </p:nvPr>
        </p:nvSpPr>
        <p:spPr>
          <a:xfrm>
            <a:off x="1771796" y="1405263"/>
            <a:ext cx="25554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905" name="Google Shape;1905;p2"/>
          <p:cNvSpPr txBox="1"/>
          <p:nvPr>
            <p:ph idx="1" type="subTitle"/>
          </p:nvPr>
        </p:nvSpPr>
        <p:spPr>
          <a:xfrm>
            <a:off x="1771789" y="1691349"/>
            <a:ext cx="255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1.1 Project objective</a:t>
            </a:r>
            <a:endParaRPr/>
          </a:p>
        </p:txBody>
      </p:sp>
      <p:sp>
        <p:nvSpPr>
          <p:cNvPr id="1906" name="Google Shape;1906;p2"/>
          <p:cNvSpPr txBox="1"/>
          <p:nvPr>
            <p:ph idx="3" type="title"/>
          </p:nvPr>
        </p:nvSpPr>
        <p:spPr>
          <a:xfrm>
            <a:off x="984283" y="1411072"/>
            <a:ext cx="617400" cy="498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1907" name="Google Shape;1907;p2"/>
          <p:cNvSpPr txBox="1"/>
          <p:nvPr>
            <p:ph idx="4" type="title"/>
          </p:nvPr>
        </p:nvSpPr>
        <p:spPr>
          <a:xfrm>
            <a:off x="5605392" y="2317888"/>
            <a:ext cx="25554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1908" name="Google Shape;1908;p2"/>
          <p:cNvSpPr txBox="1"/>
          <p:nvPr>
            <p:ph idx="5" type="subTitle"/>
          </p:nvPr>
        </p:nvSpPr>
        <p:spPr>
          <a:xfrm>
            <a:off x="5542850" y="2605725"/>
            <a:ext cx="24141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4.1 Output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4.2 User manual</a:t>
            </a:r>
            <a:endParaRPr/>
          </a:p>
        </p:txBody>
      </p:sp>
      <p:sp>
        <p:nvSpPr>
          <p:cNvPr id="1909" name="Google Shape;1909;p2"/>
          <p:cNvSpPr txBox="1"/>
          <p:nvPr>
            <p:ph idx="6" type="title"/>
          </p:nvPr>
        </p:nvSpPr>
        <p:spPr>
          <a:xfrm>
            <a:off x="4827058" y="2264047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4.</a:t>
            </a:r>
            <a:endParaRPr/>
          </a:p>
        </p:txBody>
      </p:sp>
      <p:sp>
        <p:nvSpPr>
          <p:cNvPr id="1910" name="Google Shape;1910;p2"/>
          <p:cNvSpPr txBox="1"/>
          <p:nvPr>
            <p:ph idx="7" type="title"/>
          </p:nvPr>
        </p:nvSpPr>
        <p:spPr>
          <a:xfrm>
            <a:off x="1771796" y="2529090"/>
            <a:ext cx="25554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Project Road Map</a:t>
            </a:r>
            <a:endParaRPr/>
          </a:p>
        </p:txBody>
      </p:sp>
      <p:sp>
        <p:nvSpPr>
          <p:cNvPr id="1911" name="Google Shape;1911;p2"/>
          <p:cNvSpPr txBox="1"/>
          <p:nvPr>
            <p:ph idx="8" type="subTitle"/>
          </p:nvPr>
        </p:nvSpPr>
        <p:spPr>
          <a:xfrm>
            <a:off x="1771789" y="2809240"/>
            <a:ext cx="255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2.1 Project features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2.2 Project flowchart</a:t>
            </a:r>
            <a:endParaRPr/>
          </a:p>
        </p:txBody>
      </p:sp>
      <p:sp>
        <p:nvSpPr>
          <p:cNvPr id="1912" name="Google Shape;1912;p2"/>
          <p:cNvSpPr txBox="1"/>
          <p:nvPr>
            <p:ph idx="9" type="title"/>
          </p:nvPr>
        </p:nvSpPr>
        <p:spPr>
          <a:xfrm>
            <a:off x="984283" y="2529251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1913" name="Google Shape;1913;p2"/>
          <p:cNvSpPr txBox="1"/>
          <p:nvPr>
            <p:ph idx="16" type="title"/>
          </p:nvPr>
        </p:nvSpPr>
        <p:spPr>
          <a:xfrm>
            <a:off x="1771796" y="3646968"/>
            <a:ext cx="25554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914" name="Google Shape;1914;p2"/>
          <p:cNvSpPr txBox="1"/>
          <p:nvPr>
            <p:ph idx="17" type="subTitle"/>
          </p:nvPr>
        </p:nvSpPr>
        <p:spPr>
          <a:xfrm>
            <a:off x="1771789" y="3927117"/>
            <a:ext cx="255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3.1 Project code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3.2 User Interface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5" name="Google Shape;1915;p2"/>
          <p:cNvSpPr txBox="1"/>
          <p:nvPr>
            <p:ph idx="18" type="title"/>
          </p:nvPr>
        </p:nvSpPr>
        <p:spPr>
          <a:xfrm>
            <a:off x="984283" y="3647125"/>
            <a:ext cx="617400" cy="498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3.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3"/>
          <p:cNvSpPr txBox="1"/>
          <p:nvPr>
            <p:ph idx="1" type="subTitle"/>
          </p:nvPr>
        </p:nvSpPr>
        <p:spPr>
          <a:xfrm>
            <a:off x="4684575" y="1232100"/>
            <a:ext cx="3760200" cy="3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SCAMP aims to address these challenges and provide a seamless solution for students by:</a:t>
            </a:r>
            <a:endParaRPr b="1"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Enhancing collaboration: Provide a centralized platform for students to connect, share ideas, and work on projects together.</a:t>
            </a:r>
            <a:endParaRPr b="1"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Streamlining academic management: Automate routine tasks, provide real-time updates on course progress, and facilitate communication with instructors.</a:t>
            </a:r>
            <a:endParaRPr b="1"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Improving user experience: Create an intuitive and user-friendly interface that is accessible to all students.</a:t>
            </a:r>
            <a:endParaRPr b="1"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1921" name="Google Shape;1921;p3"/>
          <p:cNvSpPr txBox="1"/>
          <p:nvPr>
            <p:ph type="title"/>
          </p:nvPr>
        </p:nvSpPr>
        <p:spPr>
          <a:xfrm>
            <a:off x="4571900" y="367250"/>
            <a:ext cx="3760200" cy="57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Project Objective</a:t>
            </a:r>
            <a:endParaRPr/>
          </a:p>
        </p:txBody>
      </p:sp>
      <p:pic>
        <p:nvPicPr>
          <p:cNvPr id="1922" name="Google Shape;1922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9780" r="8312" t="0"/>
          <a:stretch/>
        </p:blipFill>
        <p:spPr>
          <a:xfrm>
            <a:off x="872400" y="824250"/>
            <a:ext cx="3495000" cy="34950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923" name="Google Shape;1923;p3"/>
          <p:cNvGrpSpPr/>
          <p:nvPr/>
        </p:nvGrpSpPr>
        <p:grpSpPr>
          <a:xfrm flipH="1" rot="10800000">
            <a:off x="-410264" y="4080269"/>
            <a:ext cx="1591472" cy="841159"/>
            <a:chOff x="661553" y="1919040"/>
            <a:chExt cx="1591472" cy="841159"/>
          </a:xfrm>
        </p:grpSpPr>
        <p:sp>
          <p:nvSpPr>
            <p:cNvPr id="1924" name="Google Shape;1924;p3"/>
            <p:cNvSpPr/>
            <p:nvPr/>
          </p:nvSpPr>
          <p:spPr>
            <a:xfrm>
              <a:off x="661553" y="2267371"/>
              <a:ext cx="1400512" cy="411311"/>
            </a:xfrm>
            <a:custGeom>
              <a:rect b="b" l="l" r="r" t="t"/>
              <a:pathLst>
                <a:path extrusionOk="0" h="12741" w="43383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3"/>
            <p:cNvSpPr/>
            <p:nvPr/>
          </p:nvSpPr>
          <p:spPr>
            <a:xfrm>
              <a:off x="661553" y="2117869"/>
              <a:ext cx="1493485" cy="209610"/>
            </a:xfrm>
            <a:custGeom>
              <a:rect b="b" l="l" r="r" t="t"/>
              <a:pathLst>
                <a:path extrusionOk="0" h="6493" w="46263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3"/>
            <p:cNvSpPr/>
            <p:nvPr/>
          </p:nvSpPr>
          <p:spPr>
            <a:xfrm>
              <a:off x="2043446" y="2661479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3"/>
            <p:cNvSpPr/>
            <p:nvPr/>
          </p:nvSpPr>
          <p:spPr>
            <a:xfrm>
              <a:off x="2155015" y="2072802"/>
              <a:ext cx="98010" cy="98752"/>
            </a:xfrm>
            <a:custGeom>
              <a:rect b="b" l="l" r="r" t="t"/>
              <a:pathLst>
                <a:path extrusionOk="0" h="3059" w="3036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3"/>
            <p:cNvSpPr/>
            <p:nvPr/>
          </p:nvSpPr>
          <p:spPr>
            <a:xfrm>
              <a:off x="2155015" y="2117869"/>
              <a:ext cx="4326" cy="8619"/>
            </a:xfrm>
            <a:custGeom>
              <a:rect b="b" l="l" r="r" t="t"/>
              <a:pathLst>
                <a:path extrusionOk="0" h="267" w="134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3"/>
            <p:cNvSpPr/>
            <p:nvPr/>
          </p:nvSpPr>
          <p:spPr>
            <a:xfrm>
              <a:off x="1779502" y="1951936"/>
              <a:ext cx="3616" cy="8619"/>
            </a:xfrm>
            <a:custGeom>
              <a:rect b="b" l="l" r="r" t="t"/>
              <a:pathLst>
                <a:path extrusionOk="0" h="267" w="112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3"/>
            <p:cNvSpPr/>
            <p:nvPr/>
          </p:nvSpPr>
          <p:spPr>
            <a:xfrm>
              <a:off x="951936" y="1951936"/>
              <a:ext cx="821138" cy="187432"/>
            </a:xfrm>
            <a:custGeom>
              <a:rect b="b" l="l" r="r" t="t"/>
              <a:pathLst>
                <a:path extrusionOk="0" h="5806" w="25436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3"/>
            <p:cNvSpPr/>
            <p:nvPr/>
          </p:nvSpPr>
          <p:spPr>
            <a:xfrm>
              <a:off x="851795" y="2077096"/>
              <a:ext cx="98752" cy="98752"/>
            </a:xfrm>
            <a:custGeom>
              <a:rect b="b" l="l" r="r" t="t"/>
              <a:pathLst>
                <a:path extrusionOk="0" h="3059" w="3059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3"/>
            <p:cNvSpPr/>
            <p:nvPr/>
          </p:nvSpPr>
          <p:spPr>
            <a:xfrm>
              <a:off x="1770205" y="1919040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3"/>
            <p:cNvSpPr/>
            <p:nvPr/>
          </p:nvSpPr>
          <p:spPr>
            <a:xfrm>
              <a:off x="1770915" y="1951936"/>
              <a:ext cx="11460" cy="8619"/>
            </a:xfrm>
            <a:custGeom>
              <a:rect b="b" l="l" r="r" t="t"/>
              <a:pathLst>
                <a:path extrusionOk="0" h="267" w="355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4" name="Google Shape;1934;p3"/>
          <p:cNvGrpSpPr/>
          <p:nvPr/>
        </p:nvGrpSpPr>
        <p:grpSpPr>
          <a:xfrm>
            <a:off x="6814663" y="4418925"/>
            <a:ext cx="881930" cy="325254"/>
            <a:chOff x="4761438" y="4276425"/>
            <a:chExt cx="881930" cy="325254"/>
          </a:xfrm>
        </p:grpSpPr>
        <p:sp>
          <p:nvSpPr>
            <p:cNvPr id="1935" name="Google Shape;1935;p3"/>
            <p:cNvSpPr/>
            <p:nvPr/>
          </p:nvSpPr>
          <p:spPr>
            <a:xfrm>
              <a:off x="5424363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3"/>
            <p:cNvSpPr/>
            <p:nvPr/>
          </p:nvSpPr>
          <p:spPr>
            <a:xfrm>
              <a:off x="5235220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3"/>
            <p:cNvSpPr/>
            <p:nvPr/>
          </p:nvSpPr>
          <p:spPr>
            <a:xfrm>
              <a:off x="5046076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3"/>
            <p:cNvSpPr/>
            <p:nvPr/>
          </p:nvSpPr>
          <p:spPr>
            <a:xfrm>
              <a:off x="4856933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3"/>
            <p:cNvSpPr/>
            <p:nvPr/>
          </p:nvSpPr>
          <p:spPr>
            <a:xfrm>
              <a:off x="5360094" y="4529884"/>
              <a:ext cx="64310" cy="15899"/>
            </a:xfrm>
            <a:custGeom>
              <a:rect b="b" l="l" r="r" t="t"/>
              <a:pathLst>
                <a:path extrusionOk="0" h="378" w="1529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3"/>
            <p:cNvSpPr/>
            <p:nvPr/>
          </p:nvSpPr>
          <p:spPr>
            <a:xfrm>
              <a:off x="5170951" y="4529884"/>
              <a:ext cx="64352" cy="15899"/>
            </a:xfrm>
            <a:custGeom>
              <a:rect b="b" l="l" r="r" t="t"/>
              <a:pathLst>
                <a:path extrusionOk="0" h="378" w="153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3"/>
            <p:cNvSpPr/>
            <p:nvPr/>
          </p:nvSpPr>
          <p:spPr>
            <a:xfrm>
              <a:off x="4981808" y="4529884"/>
              <a:ext cx="64352" cy="15899"/>
            </a:xfrm>
            <a:custGeom>
              <a:rect b="b" l="l" r="r" t="t"/>
              <a:pathLst>
                <a:path extrusionOk="0" h="378" w="153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3"/>
            <p:cNvSpPr/>
            <p:nvPr/>
          </p:nvSpPr>
          <p:spPr>
            <a:xfrm>
              <a:off x="4761438" y="4529884"/>
              <a:ext cx="99766" cy="15899"/>
            </a:xfrm>
            <a:custGeom>
              <a:rect b="b" l="l" r="r" t="t"/>
              <a:pathLst>
                <a:path extrusionOk="0" h="378" w="2372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3"/>
            <p:cNvSpPr/>
            <p:nvPr/>
          </p:nvSpPr>
          <p:spPr>
            <a:xfrm>
              <a:off x="5544569" y="4529884"/>
              <a:ext cx="98799" cy="15899"/>
            </a:xfrm>
            <a:custGeom>
              <a:rect b="b" l="l" r="r" t="t"/>
              <a:pathLst>
                <a:path extrusionOk="0" h="378" w="2349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3"/>
            <p:cNvSpPr/>
            <p:nvPr/>
          </p:nvSpPr>
          <p:spPr>
            <a:xfrm>
              <a:off x="5424363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3"/>
            <p:cNvSpPr/>
            <p:nvPr/>
          </p:nvSpPr>
          <p:spPr>
            <a:xfrm>
              <a:off x="5235220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3"/>
            <p:cNvSpPr/>
            <p:nvPr/>
          </p:nvSpPr>
          <p:spPr>
            <a:xfrm>
              <a:off x="5046076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3"/>
            <p:cNvSpPr/>
            <p:nvPr/>
          </p:nvSpPr>
          <p:spPr>
            <a:xfrm>
              <a:off x="4856933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3"/>
            <p:cNvSpPr/>
            <p:nvPr/>
          </p:nvSpPr>
          <p:spPr>
            <a:xfrm>
              <a:off x="5360094" y="4331399"/>
              <a:ext cx="64310" cy="16824"/>
            </a:xfrm>
            <a:custGeom>
              <a:rect b="b" l="l" r="r" t="t"/>
              <a:pathLst>
                <a:path extrusionOk="0" h="400" w="1529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3"/>
            <p:cNvSpPr/>
            <p:nvPr/>
          </p:nvSpPr>
          <p:spPr>
            <a:xfrm>
              <a:off x="5170951" y="4331399"/>
              <a:ext cx="64352" cy="16824"/>
            </a:xfrm>
            <a:custGeom>
              <a:rect b="b" l="l" r="r" t="t"/>
              <a:pathLst>
                <a:path extrusionOk="0" h="400" w="153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3"/>
            <p:cNvSpPr/>
            <p:nvPr/>
          </p:nvSpPr>
          <p:spPr>
            <a:xfrm>
              <a:off x="4981808" y="4331399"/>
              <a:ext cx="64352" cy="16824"/>
            </a:xfrm>
            <a:custGeom>
              <a:rect b="b" l="l" r="r" t="t"/>
              <a:pathLst>
                <a:path extrusionOk="0" h="400" w="153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3"/>
            <p:cNvSpPr/>
            <p:nvPr/>
          </p:nvSpPr>
          <p:spPr>
            <a:xfrm>
              <a:off x="4761438" y="4331399"/>
              <a:ext cx="99766" cy="16824"/>
            </a:xfrm>
            <a:custGeom>
              <a:rect b="b" l="l" r="r" t="t"/>
              <a:pathLst>
                <a:path extrusionOk="0" h="400" w="2372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3"/>
            <p:cNvSpPr/>
            <p:nvPr/>
          </p:nvSpPr>
          <p:spPr>
            <a:xfrm>
              <a:off x="5544569" y="4331399"/>
              <a:ext cx="98799" cy="16824"/>
            </a:xfrm>
            <a:custGeom>
              <a:rect b="b" l="l" r="r" t="t"/>
              <a:pathLst>
                <a:path extrusionOk="0" h="400" w="2349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3" name="Google Shape;1953;p3"/>
          <p:cNvGrpSpPr/>
          <p:nvPr/>
        </p:nvGrpSpPr>
        <p:grpSpPr>
          <a:xfrm flipH="1">
            <a:off x="466920" y="2925696"/>
            <a:ext cx="1127604" cy="709227"/>
            <a:chOff x="8080552" y="2473390"/>
            <a:chExt cx="793249" cy="498929"/>
          </a:xfrm>
        </p:grpSpPr>
        <p:sp>
          <p:nvSpPr>
            <p:cNvPr id="1954" name="Google Shape;1954;p3"/>
            <p:cNvSpPr/>
            <p:nvPr/>
          </p:nvSpPr>
          <p:spPr>
            <a:xfrm>
              <a:off x="8163519" y="2857845"/>
              <a:ext cx="32218" cy="32218"/>
            </a:xfrm>
            <a:custGeom>
              <a:rect b="b" l="l" r="r" t="t"/>
              <a:pathLst>
                <a:path extrusionOk="0" h="998" w="998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3"/>
            <p:cNvSpPr/>
            <p:nvPr/>
          </p:nvSpPr>
          <p:spPr>
            <a:xfrm>
              <a:off x="8080552" y="2774879"/>
              <a:ext cx="197440" cy="197440"/>
            </a:xfrm>
            <a:custGeom>
              <a:rect b="b" l="l" r="r" t="t"/>
              <a:pathLst>
                <a:path extrusionOk="0" h="6116" w="6116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3"/>
            <p:cNvSpPr/>
            <p:nvPr/>
          </p:nvSpPr>
          <p:spPr>
            <a:xfrm>
              <a:off x="8735019" y="2473390"/>
              <a:ext cx="138782" cy="125902"/>
            </a:xfrm>
            <a:custGeom>
              <a:rect b="b" l="l" r="r" t="t"/>
              <a:pathLst>
                <a:path extrusionOk="0" h="3900" w="4299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3"/>
            <p:cNvSpPr/>
            <p:nvPr/>
          </p:nvSpPr>
          <p:spPr>
            <a:xfrm>
              <a:off x="8179273" y="2530950"/>
              <a:ext cx="631607" cy="351234"/>
            </a:xfrm>
            <a:custGeom>
              <a:rect b="b" l="l" r="r" t="t"/>
              <a:pathLst>
                <a:path extrusionOk="0" h="10880" w="19565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8" name="Google Shape;1958;p3"/>
          <p:cNvGrpSpPr/>
          <p:nvPr/>
        </p:nvGrpSpPr>
        <p:grpSpPr>
          <a:xfrm rot="10800000">
            <a:off x="-292249" y="-37273"/>
            <a:ext cx="1794619" cy="937714"/>
            <a:chOff x="7447476" y="612577"/>
            <a:chExt cx="1794619" cy="937714"/>
          </a:xfrm>
        </p:grpSpPr>
        <p:sp>
          <p:nvSpPr>
            <p:cNvPr id="1959" name="Google Shape;1959;p3"/>
            <p:cNvSpPr/>
            <p:nvPr/>
          </p:nvSpPr>
          <p:spPr>
            <a:xfrm>
              <a:off x="7866602" y="1081065"/>
              <a:ext cx="1375493" cy="469226"/>
            </a:xfrm>
            <a:custGeom>
              <a:rect b="b" l="l" r="r" t="t"/>
              <a:pathLst>
                <a:path extrusionOk="0" h="14535" w="42608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3"/>
            <p:cNvSpPr/>
            <p:nvPr/>
          </p:nvSpPr>
          <p:spPr>
            <a:xfrm>
              <a:off x="7526149" y="694834"/>
              <a:ext cx="1715944" cy="710280"/>
            </a:xfrm>
            <a:custGeom>
              <a:rect b="b" l="l" r="r" t="t"/>
              <a:pathLst>
                <a:path extrusionOk="0" h="22002" w="53154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3"/>
            <p:cNvSpPr/>
            <p:nvPr/>
          </p:nvSpPr>
          <p:spPr>
            <a:xfrm>
              <a:off x="7447476" y="612577"/>
              <a:ext cx="98010" cy="98720"/>
            </a:xfrm>
            <a:custGeom>
              <a:rect b="b" l="l" r="r" t="t"/>
              <a:pathLst>
                <a:path extrusionOk="0" h="3058" w="3036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3"/>
            <p:cNvSpPr/>
            <p:nvPr/>
          </p:nvSpPr>
          <p:spPr>
            <a:xfrm>
              <a:off x="7786509" y="1209098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3" name="Google Shape;1963;p3"/>
          <p:cNvGrpSpPr/>
          <p:nvPr/>
        </p:nvGrpSpPr>
        <p:grpSpPr>
          <a:xfrm>
            <a:off x="6684551" y="634549"/>
            <a:ext cx="280875" cy="265900"/>
            <a:chOff x="4730850" y="1621700"/>
            <a:chExt cx="280875" cy="265900"/>
          </a:xfrm>
        </p:grpSpPr>
        <p:sp>
          <p:nvSpPr>
            <p:cNvPr id="1964" name="Google Shape;1964;p3"/>
            <p:cNvSpPr/>
            <p:nvPr/>
          </p:nvSpPr>
          <p:spPr>
            <a:xfrm>
              <a:off x="4781825" y="1621700"/>
              <a:ext cx="175600" cy="180600"/>
            </a:xfrm>
            <a:custGeom>
              <a:rect b="b" l="l" r="r" t="t"/>
              <a:pathLst>
                <a:path extrusionOk="0" h="7224" w="7024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3"/>
            <p:cNvSpPr/>
            <p:nvPr/>
          </p:nvSpPr>
          <p:spPr>
            <a:xfrm>
              <a:off x="4730850" y="1771275"/>
              <a:ext cx="115800" cy="116325"/>
            </a:xfrm>
            <a:custGeom>
              <a:rect b="b" l="l" r="r" t="t"/>
              <a:pathLst>
                <a:path extrusionOk="0" h="4653" w="4632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3"/>
            <p:cNvSpPr/>
            <p:nvPr/>
          </p:nvSpPr>
          <p:spPr>
            <a:xfrm>
              <a:off x="4895925" y="1771275"/>
              <a:ext cx="115800" cy="116325"/>
            </a:xfrm>
            <a:custGeom>
              <a:rect b="b" l="l" r="r" t="t"/>
              <a:pathLst>
                <a:path extrusionOk="0" h="4653" w="4632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4"/>
          <p:cNvSpPr/>
          <p:nvPr/>
        </p:nvSpPr>
        <p:spPr>
          <a:xfrm>
            <a:off x="1474200" y="1347217"/>
            <a:ext cx="6195600" cy="1775100"/>
          </a:xfrm>
          <a:prstGeom prst="snip1Rect">
            <a:avLst>
              <a:gd fmla="val 37085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p4"/>
          <p:cNvSpPr txBox="1"/>
          <p:nvPr>
            <p:ph type="title"/>
          </p:nvPr>
        </p:nvSpPr>
        <p:spPr>
          <a:xfrm>
            <a:off x="2935088" y="1218066"/>
            <a:ext cx="39756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2800">
                <a:solidFill>
                  <a:srgbClr val="1F1F1F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Our key Features</a:t>
            </a:r>
            <a:endParaRPr sz="2900">
              <a:highlight>
                <a:srgbClr val="00FF00"/>
              </a:highlight>
            </a:endParaRPr>
          </a:p>
        </p:txBody>
      </p:sp>
      <p:sp>
        <p:nvSpPr>
          <p:cNvPr id="1973" name="Google Shape;1973;p4"/>
          <p:cNvSpPr txBox="1"/>
          <p:nvPr>
            <p:ph idx="2" type="title"/>
          </p:nvPr>
        </p:nvSpPr>
        <p:spPr>
          <a:xfrm>
            <a:off x="1858625" y="1511175"/>
            <a:ext cx="11277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/>
              <a:t>2.1</a:t>
            </a:r>
            <a:endParaRPr/>
          </a:p>
        </p:txBody>
      </p:sp>
      <p:sp>
        <p:nvSpPr>
          <p:cNvPr id="1974" name="Google Shape;1974;p4"/>
          <p:cNvSpPr txBox="1"/>
          <p:nvPr>
            <p:ph idx="1" type="subTitle"/>
          </p:nvPr>
        </p:nvSpPr>
        <p:spPr>
          <a:xfrm>
            <a:off x="1983150" y="3347483"/>
            <a:ext cx="5177700" cy="4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LogIn/Create account/Reset Password</a:t>
            </a:r>
            <a:endParaRPr/>
          </a:p>
        </p:txBody>
      </p:sp>
      <p:grpSp>
        <p:nvGrpSpPr>
          <p:cNvPr id="1975" name="Google Shape;1975;p4"/>
          <p:cNvGrpSpPr/>
          <p:nvPr/>
        </p:nvGrpSpPr>
        <p:grpSpPr>
          <a:xfrm>
            <a:off x="7163465" y="2170336"/>
            <a:ext cx="1127604" cy="709227"/>
            <a:chOff x="8080552" y="2473390"/>
            <a:chExt cx="793249" cy="498929"/>
          </a:xfrm>
        </p:grpSpPr>
        <p:sp>
          <p:nvSpPr>
            <p:cNvPr id="1976" name="Google Shape;1976;p4"/>
            <p:cNvSpPr/>
            <p:nvPr/>
          </p:nvSpPr>
          <p:spPr>
            <a:xfrm>
              <a:off x="8163519" y="2857845"/>
              <a:ext cx="32218" cy="32218"/>
            </a:xfrm>
            <a:custGeom>
              <a:rect b="b" l="l" r="r" t="t"/>
              <a:pathLst>
                <a:path extrusionOk="0" h="998" w="998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4"/>
            <p:cNvSpPr/>
            <p:nvPr/>
          </p:nvSpPr>
          <p:spPr>
            <a:xfrm>
              <a:off x="8080552" y="2774879"/>
              <a:ext cx="197440" cy="197440"/>
            </a:xfrm>
            <a:custGeom>
              <a:rect b="b" l="l" r="r" t="t"/>
              <a:pathLst>
                <a:path extrusionOk="0" h="6116" w="6116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4"/>
            <p:cNvSpPr/>
            <p:nvPr/>
          </p:nvSpPr>
          <p:spPr>
            <a:xfrm>
              <a:off x="8735019" y="2473390"/>
              <a:ext cx="138782" cy="125902"/>
            </a:xfrm>
            <a:custGeom>
              <a:rect b="b" l="l" r="r" t="t"/>
              <a:pathLst>
                <a:path extrusionOk="0" h="3900" w="4299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4"/>
            <p:cNvSpPr/>
            <p:nvPr/>
          </p:nvSpPr>
          <p:spPr>
            <a:xfrm>
              <a:off x="8179273" y="2530950"/>
              <a:ext cx="631607" cy="351234"/>
            </a:xfrm>
            <a:custGeom>
              <a:rect b="b" l="l" r="r" t="t"/>
              <a:pathLst>
                <a:path extrusionOk="0" h="10880" w="19565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0" name="Google Shape;1980;p4"/>
          <p:cNvGrpSpPr/>
          <p:nvPr/>
        </p:nvGrpSpPr>
        <p:grpSpPr>
          <a:xfrm flipH="1">
            <a:off x="779440" y="1066531"/>
            <a:ext cx="1127604" cy="709227"/>
            <a:chOff x="8080552" y="2473390"/>
            <a:chExt cx="793249" cy="498929"/>
          </a:xfrm>
        </p:grpSpPr>
        <p:sp>
          <p:nvSpPr>
            <p:cNvPr id="1981" name="Google Shape;1981;p4"/>
            <p:cNvSpPr/>
            <p:nvPr/>
          </p:nvSpPr>
          <p:spPr>
            <a:xfrm>
              <a:off x="8163519" y="2857845"/>
              <a:ext cx="32218" cy="32218"/>
            </a:xfrm>
            <a:custGeom>
              <a:rect b="b" l="l" r="r" t="t"/>
              <a:pathLst>
                <a:path extrusionOk="0" h="998" w="998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4"/>
            <p:cNvSpPr/>
            <p:nvPr/>
          </p:nvSpPr>
          <p:spPr>
            <a:xfrm>
              <a:off x="8080552" y="2774879"/>
              <a:ext cx="197440" cy="197440"/>
            </a:xfrm>
            <a:custGeom>
              <a:rect b="b" l="l" r="r" t="t"/>
              <a:pathLst>
                <a:path extrusionOk="0" h="6116" w="6116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4"/>
            <p:cNvSpPr/>
            <p:nvPr/>
          </p:nvSpPr>
          <p:spPr>
            <a:xfrm>
              <a:off x="8735019" y="2473390"/>
              <a:ext cx="138782" cy="125902"/>
            </a:xfrm>
            <a:custGeom>
              <a:rect b="b" l="l" r="r" t="t"/>
              <a:pathLst>
                <a:path extrusionOk="0" h="3900" w="4299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4"/>
            <p:cNvSpPr/>
            <p:nvPr/>
          </p:nvSpPr>
          <p:spPr>
            <a:xfrm>
              <a:off x="8179273" y="2530950"/>
              <a:ext cx="631607" cy="351234"/>
            </a:xfrm>
            <a:custGeom>
              <a:rect b="b" l="l" r="r" t="t"/>
              <a:pathLst>
                <a:path extrusionOk="0" h="10880" w="19565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5" name="Google Shape;1985;p4"/>
          <p:cNvGrpSpPr/>
          <p:nvPr/>
        </p:nvGrpSpPr>
        <p:grpSpPr>
          <a:xfrm flipH="1">
            <a:off x="6510585" y="-110550"/>
            <a:ext cx="3434729" cy="1094377"/>
            <a:chOff x="1035175" y="739350"/>
            <a:chExt cx="2659900" cy="847500"/>
          </a:xfrm>
        </p:grpSpPr>
        <p:sp>
          <p:nvSpPr>
            <p:cNvPr id="1986" name="Google Shape;1986;p4"/>
            <p:cNvSpPr/>
            <p:nvPr/>
          </p:nvSpPr>
          <p:spPr>
            <a:xfrm>
              <a:off x="1092800" y="1117100"/>
              <a:ext cx="2529150" cy="430400"/>
            </a:xfrm>
            <a:custGeom>
              <a:rect b="b" l="l" r="r" t="t"/>
              <a:pathLst>
                <a:path extrusionOk="0" h="17216" w="101166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4"/>
            <p:cNvSpPr/>
            <p:nvPr/>
          </p:nvSpPr>
          <p:spPr>
            <a:xfrm>
              <a:off x="1035175" y="1417725"/>
              <a:ext cx="83675" cy="76600"/>
            </a:xfrm>
            <a:custGeom>
              <a:rect b="b" l="l" r="r" t="t"/>
              <a:pathLst>
                <a:path extrusionOk="0" h="3064" w="3347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4"/>
            <p:cNvSpPr/>
            <p:nvPr/>
          </p:nvSpPr>
          <p:spPr>
            <a:xfrm>
              <a:off x="3611400" y="1510225"/>
              <a:ext cx="83675" cy="76625"/>
            </a:xfrm>
            <a:custGeom>
              <a:rect b="b" l="l" r="r" t="t"/>
              <a:pathLst>
                <a:path extrusionOk="0" h="3065" w="3347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4"/>
            <p:cNvSpPr/>
            <p:nvPr/>
          </p:nvSpPr>
          <p:spPr>
            <a:xfrm>
              <a:off x="1509875" y="739350"/>
              <a:ext cx="638125" cy="396600"/>
            </a:xfrm>
            <a:custGeom>
              <a:rect b="b" l="l" r="r" t="t"/>
              <a:pathLst>
                <a:path extrusionOk="0" h="15864" w="25525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4"/>
            <p:cNvSpPr/>
            <p:nvPr/>
          </p:nvSpPr>
          <p:spPr>
            <a:xfrm>
              <a:off x="2140225" y="1087600"/>
              <a:ext cx="83675" cy="76050"/>
            </a:xfrm>
            <a:custGeom>
              <a:rect b="b" l="l" r="r" t="t"/>
              <a:pathLst>
                <a:path extrusionOk="0" h="3042" w="3347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1" name="Google Shape;1991;p4"/>
          <p:cNvGrpSpPr/>
          <p:nvPr/>
        </p:nvGrpSpPr>
        <p:grpSpPr>
          <a:xfrm>
            <a:off x="4671877" y="267109"/>
            <a:ext cx="1178136" cy="679753"/>
            <a:chOff x="2176527" y="4297299"/>
            <a:chExt cx="1178136" cy="679753"/>
          </a:xfrm>
        </p:grpSpPr>
        <p:sp>
          <p:nvSpPr>
            <p:cNvPr id="1992" name="Google Shape;1992;p4"/>
            <p:cNvSpPr/>
            <p:nvPr/>
          </p:nvSpPr>
          <p:spPr>
            <a:xfrm>
              <a:off x="2892971" y="4297299"/>
              <a:ext cx="461692" cy="407329"/>
            </a:xfrm>
            <a:custGeom>
              <a:rect b="b" l="l" r="r" t="t"/>
              <a:pathLst>
                <a:path extrusionOk="0" h="11299" w="12807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4"/>
            <p:cNvSpPr/>
            <p:nvPr/>
          </p:nvSpPr>
          <p:spPr>
            <a:xfrm>
              <a:off x="2957644" y="4356096"/>
              <a:ext cx="330723" cy="292402"/>
            </a:xfrm>
            <a:custGeom>
              <a:rect b="b" l="l" r="r" t="t"/>
              <a:pathLst>
                <a:path extrusionOk="0" h="8111" w="9174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4"/>
            <p:cNvSpPr/>
            <p:nvPr/>
          </p:nvSpPr>
          <p:spPr>
            <a:xfrm>
              <a:off x="3054292" y="4436199"/>
              <a:ext cx="138216" cy="130032"/>
            </a:xfrm>
            <a:custGeom>
              <a:rect b="b" l="l" r="r" t="t"/>
              <a:pathLst>
                <a:path extrusionOk="0" h="3607" w="3834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4"/>
            <p:cNvSpPr/>
            <p:nvPr/>
          </p:nvSpPr>
          <p:spPr>
            <a:xfrm>
              <a:off x="2176527" y="4847200"/>
              <a:ext cx="146976" cy="129852"/>
            </a:xfrm>
            <a:custGeom>
              <a:rect b="b" l="l" r="r" t="t"/>
              <a:pathLst>
                <a:path extrusionOk="0" h="3602" w="4077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4"/>
            <p:cNvSpPr/>
            <p:nvPr/>
          </p:nvSpPr>
          <p:spPr>
            <a:xfrm>
              <a:off x="2249996" y="4637464"/>
              <a:ext cx="740467" cy="281190"/>
            </a:xfrm>
            <a:custGeom>
              <a:rect b="b" l="l" r="r" t="t"/>
              <a:pathLst>
                <a:path extrusionOk="0" h="7800" w="2054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7" name="Google Shape;1997;p4"/>
          <p:cNvSpPr txBox="1"/>
          <p:nvPr/>
        </p:nvSpPr>
        <p:spPr>
          <a:xfrm>
            <a:off x="2979075" y="2183000"/>
            <a:ext cx="41190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C2E3A"/>
                </a:solidFill>
                <a:highlight>
                  <a:srgbClr val="00FF00"/>
                </a:highlight>
                <a:latin typeface="PT Sans"/>
                <a:ea typeface="PT Sans"/>
                <a:cs typeface="PT Sans"/>
                <a:sym typeface="PT Sans"/>
              </a:rPr>
              <a:t>Authorization and authentication:</a:t>
            </a:r>
            <a:endParaRPr b="0" i="0" sz="2100" u="none" cap="none" strike="noStrike">
              <a:solidFill>
                <a:srgbClr val="0C2E3A"/>
              </a:solidFill>
              <a:highlight>
                <a:srgbClr val="00FF00"/>
              </a:highlight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Student Profile Management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003" name="Google Shape;2003;p5"/>
          <p:cNvSpPr/>
          <p:nvPr/>
        </p:nvSpPr>
        <p:spPr>
          <a:xfrm>
            <a:off x="1296119" y="2089034"/>
            <a:ext cx="822900" cy="8229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04" name="Google Shape;2004;p5"/>
          <p:cNvSpPr/>
          <p:nvPr/>
        </p:nvSpPr>
        <p:spPr>
          <a:xfrm>
            <a:off x="3214113" y="1784234"/>
            <a:ext cx="822900" cy="8229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05" name="Google Shape;2005;p5"/>
          <p:cNvSpPr/>
          <p:nvPr/>
        </p:nvSpPr>
        <p:spPr>
          <a:xfrm>
            <a:off x="5106987" y="2089034"/>
            <a:ext cx="822900" cy="8229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06" name="Google Shape;2006;p5"/>
          <p:cNvSpPr/>
          <p:nvPr/>
        </p:nvSpPr>
        <p:spPr>
          <a:xfrm>
            <a:off x="7024981" y="1784234"/>
            <a:ext cx="822900" cy="8229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07" name="Google Shape;2007;p5"/>
          <p:cNvSpPr txBox="1"/>
          <p:nvPr/>
        </p:nvSpPr>
        <p:spPr>
          <a:xfrm>
            <a:off x="787769" y="3468704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Comprehensive profile</a:t>
            </a:r>
            <a:endParaRPr b="1" i="0" sz="15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08" name="Google Shape;2008;p5"/>
          <p:cNvSpPr txBox="1"/>
          <p:nvPr/>
        </p:nvSpPr>
        <p:spPr>
          <a:xfrm>
            <a:off x="2705763" y="3003992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Share Ideas</a:t>
            </a:r>
            <a:endParaRPr b="1" i="0" sz="15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09" name="Google Shape;2009;p5"/>
          <p:cNvSpPr txBox="1"/>
          <p:nvPr/>
        </p:nvSpPr>
        <p:spPr>
          <a:xfrm>
            <a:off x="4651874" y="3562379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Personal Information storage</a:t>
            </a:r>
            <a:endParaRPr b="1" i="0" sz="14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10" name="Google Shape;2010;p5"/>
          <p:cNvSpPr txBox="1"/>
          <p:nvPr/>
        </p:nvSpPr>
        <p:spPr>
          <a:xfrm>
            <a:off x="6516631" y="3143029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Customizable</a:t>
            </a:r>
            <a:endParaRPr b="1" i="0" sz="15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visability</a:t>
            </a:r>
            <a:endParaRPr b="1" i="0" sz="15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2011" name="Google Shape;2011;p5"/>
          <p:cNvCxnSpPr>
            <a:stCxn id="2003" idx="6"/>
            <a:endCxn id="2004" idx="2"/>
          </p:cNvCxnSpPr>
          <p:nvPr/>
        </p:nvCxnSpPr>
        <p:spPr>
          <a:xfrm flipH="1" rot="10800000">
            <a:off x="2119019" y="2195684"/>
            <a:ext cx="1095000" cy="3048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2" name="Google Shape;2012;p5"/>
          <p:cNvCxnSpPr>
            <a:stCxn id="2004" idx="6"/>
            <a:endCxn id="2005" idx="2"/>
          </p:cNvCxnSpPr>
          <p:nvPr/>
        </p:nvCxnSpPr>
        <p:spPr>
          <a:xfrm>
            <a:off x="4037013" y="2195684"/>
            <a:ext cx="1070100" cy="304800"/>
          </a:xfrm>
          <a:prstGeom prst="bentConnector3">
            <a:avLst>
              <a:gd fmla="val 49994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3" name="Google Shape;2013;p5"/>
          <p:cNvCxnSpPr>
            <a:stCxn id="2005" idx="6"/>
            <a:endCxn id="2006" idx="2"/>
          </p:cNvCxnSpPr>
          <p:nvPr/>
        </p:nvCxnSpPr>
        <p:spPr>
          <a:xfrm flipH="1" rot="10800000">
            <a:off x="5929887" y="2195684"/>
            <a:ext cx="1095000" cy="3048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14" name="Google Shape;2014;p5"/>
          <p:cNvGrpSpPr/>
          <p:nvPr/>
        </p:nvGrpSpPr>
        <p:grpSpPr>
          <a:xfrm>
            <a:off x="1533809" y="2305596"/>
            <a:ext cx="347520" cy="389753"/>
            <a:chOff x="2197820" y="2112743"/>
            <a:chExt cx="347520" cy="389753"/>
          </a:xfrm>
        </p:grpSpPr>
        <p:sp>
          <p:nvSpPr>
            <p:cNvPr id="2015" name="Google Shape;2015;p5"/>
            <p:cNvSpPr/>
            <p:nvPr/>
          </p:nvSpPr>
          <p:spPr>
            <a:xfrm>
              <a:off x="2306778" y="2202213"/>
              <a:ext cx="126560" cy="114208"/>
            </a:xfrm>
            <a:custGeom>
              <a:rect b="b" l="l" r="r" t="t"/>
              <a:pathLst>
                <a:path extrusionOk="0" h="3569" w="3955">
                  <a:moveTo>
                    <a:pt x="977" y="0"/>
                  </a:moveTo>
                  <a:cubicBezTo>
                    <a:pt x="382" y="381"/>
                    <a:pt x="1" y="1072"/>
                    <a:pt x="96" y="1858"/>
                  </a:cubicBezTo>
                  <a:cubicBezTo>
                    <a:pt x="192" y="2715"/>
                    <a:pt x="882" y="3430"/>
                    <a:pt x="1739" y="3549"/>
                  </a:cubicBezTo>
                  <a:cubicBezTo>
                    <a:pt x="1833" y="3562"/>
                    <a:pt x="1925" y="3568"/>
                    <a:pt x="2016" y="3568"/>
                  </a:cubicBezTo>
                  <a:cubicBezTo>
                    <a:pt x="3085" y="3568"/>
                    <a:pt x="3954" y="2695"/>
                    <a:pt x="3954" y="1620"/>
                  </a:cubicBezTo>
                  <a:cubicBezTo>
                    <a:pt x="3954" y="929"/>
                    <a:pt x="3597" y="334"/>
                    <a:pt x="3049" y="0"/>
                  </a:cubicBezTo>
                  <a:lnTo>
                    <a:pt x="3049" y="1024"/>
                  </a:lnTo>
                  <a:cubicBezTo>
                    <a:pt x="3049" y="1524"/>
                    <a:pt x="2644" y="2001"/>
                    <a:pt x="2144" y="2048"/>
                  </a:cubicBezTo>
                  <a:cubicBezTo>
                    <a:pt x="2093" y="2056"/>
                    <a:pt x="2042" y="2060"/>
                    <a:pt x="1992" y="2060"/>
                  </a:cubicBezTo>
                  <a:cubicBezTo>
                    <a:pt x="1438" y="2060"/>
                    <a:pt x="977" y="1592"/>
                    <a:pt x="977" y="1024"/>
                  </a:cubicBez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5"/>
            <p:cNvSpPr/>
            <p:nvPr/>
          </p:nvSpPr>
          <p:spPr>
            <a:xfrm>
              <a:off x="2197820" y="2184677"/>
              <a:ext cx="347520" cy="224064"/>
            </a:xfrm>
            <a:custGeom>
              <a:rect b="b" l="l" r="r" t="t"/>
              <a:pathLst>
                <a:path extrusionOk="0" h="7002" w="1086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6621"/>
                  </a:lnTo>
                  <a:cubicBezTo>
                    <a:pt x="1" y="6835"/>
                    <a:pt x="167" y="7002"/>
                    <a:pt x="382" y="7002"/>
                  </a:cubicBezTo>
                  <a:lnTo>
                    <a:pt x="10479" y="7002"/>
                  </a:lnTo>
                  <a:cubicBezTo>
                    <a:pt x="10693" y="7002"/>
                    <a:pt x="10860" y="6835"/>
                    <a:pt x="10860" y="6621"/>
                  </a:cubicBezTo>
                  <a:lnTo>
                    <a:pt x="10860" y="382"/>
                  </a:lnTo>
                  <a:cubicBezTo>
                    <a:pt x="10860" y="167"/>
                    <a:pt x="10693" y="1"/>
                    <a:pt x="10479" y="1"/>
                  </a:cubicBezTo>
                  <a:lnTo>
                    <a:pt x="8693" y="1"/>
                  </a:lnTo>
                  <a:cubicBezTo>
                    <a:pt x="9169" y="715"/>
                    <a:pt x="9431" y="1596"/>
                    <a:pt x="9360" y="2525"/>
                  </a:cubicBezTo>
                  <a:cubicBezTo>
                    <a:pt x="9193" y="4406"/>
                    <a:pt x="7693" y="5930"/>
                    <a:pt x="5787" y="6097"/>
                  </a:cubicBezTo>
                  <a:cubicBezTo>
                    <a:pt x="5663" y="6108"/>
                    <a:pt x="5539" y="6114"/>
                    <a:pt x="5417" y="6114"/>
                  </a:cubicBezTo>
                  <a:cubicBezTo>
                    <a:pt x="3250" y="6114"/>
                    <a:pt x="1501" y="4355"/>
                    <a:pt x="1501" y="2191"/>
                  </a:cubicBezTo>
                  <a:cubicBezTo>
                    <a:pt x="1501" y="1382"/>
                    <a:pt x="1739" y="620"/>
                    <a:pt x="2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5"/>
            <p:cNvSpPr/>
            <p:nvPr/>
          </p:nvSpPr>
          <p:spPr>
            <a:xfrm>
              <a:off x="2278587" y="2432352"/>
              <a:ext cx="185216" cy="70144"/>
            </a:xfrm>
            <a:custGeom>
              <a:rect b="b" l="l" r="r" t="t"/>
              <a:pathLst>
                <a:path extrusionOk="0" h="2192" w="5788">
                  <a:moveTo>
                    <a:pt x="2025" y="0"/>
                  </a:moveTo>
                  <a:lnTo>
                    <a:pt x="1930" y="1453"/>
                  </a:lnTo>
                  <a:lnTo>
                    <a:pt x="406" y="1453"/>
                  </a:lnTo>
                  <a:cubicBezTo>
                    <a:pt x="191" y="1453"/>
                    <a:pt x="25" y="1596"/>
                    <a:pt x="25" y="1810"/>
                  </a:cubicBezTo>
                  <a:cubicBezTo>
                    <a:pt x="1" y="2024"/>
                    <a:pt x="168" y="2191"/>
                    <a:pt x="382" y="2191"/>
                  </a:cubicBezTo>
                  <a:lnTo>
                    <a:pt x="5383" y="2191"/>
                  </a:lnTo>
                  <a:cubicBezTo>
                    <a:pt x="5597" y="2191"/>
                    <a:pt x="5764" y="2024"/>
                    <a:pt x="5764" y="1834"/>
                  </a:cubicBezTo>
                  <a:cubicBezTo>
                    <a:pt x="5788" y="1620"/>
                    <a:pt x="5621" y="1453"/>
                    <a:pt x="5407" y="1453"/>
                  </a:cubicBezTo>
                  <a:lnTo>
                    <a:pt x="3859" y="1453"/>
                  </a:lnTo>
                  <a:lnTo>
                    <a:pt x="3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5"/>
            <p:cNvSpPr/>
            <p:nvPr/>
          </p:nvSpPr>
          <p:spPr>
            <a:xfrm>
              <a:off x="2268699" y="2157254"/>
              <a:ext cx="205024" cy="198912"/>
            </a:xfrm>
            <a:custGeom>
              <a:rect b="b" l="l" r="r" t="t"/>
              <a:pathLst>
                <a:path extrusionOk="0" h="6216" w="6407">
                  <a:moveTo>
                    <a:pt x="2167" y="0"/>
                  </a:moveTo>
                  <a:cubicBezTo>
                    <a:pt x="905" y="429"/>
                    <a:pt x="0" y="1643"/>
                    <a:pt x="0" y="3025"/>
                  </a:cubicBezTo>
                  <a:cubicBezTo>
                    <a:pt x="0" y="4787"/>
                    <a:pt x="1453" y="6216"/>
                    <a:pt x="3215" y="6216"/>
                  </a:cubicBezTo>
                  <a:cubicBezTo>
                    <a:pt x="4954" y="6216"/>
                    <a:pt x="6406" y="4787"/>
                    <a:pt x="6406" y="3025"/>
                  </a:cubicBezTo>
                  <a:cubicBezTo>
                    <a:pt x="6406" y="1643"/>
                    <a:pt x="5501" y="429"/>
                    <a:pt x="4239" y="0"/>
                  </a:cubicBezTo>
                  <a:lnTo>
                    <a:pt x="4239" y="572"/>
                  </a:lnTo>
                  <a:cubicBezTo>
                    <a:pt x="5192" y="953"/>
                    <a:pt x="5882" y="1905"/>
                    <a:pt x="5882" y="3025"/>
                  </a:cubicBezTo>
                  <a:cubicBezTo>
                    <a:pt x="5882" y="4501"/>
                    <a:pt x="4668" y="5716"/>
                    <a:pt x="3215" y="5716"/>
                  </a:cubicBezTo>
                  <a:cubicBezTo>
                    <a:pt x="1739" y="5716"/>
                    <a:pt x="524" y="4501"/>
                    <a:pt x="524" y="3025"/>
                  </a:cubicBezTo>
                  <a:cubicBezTo>
                    <a:pt x="524" y="1929"/>
                    <a:pt x="1215" y="977"/>
                    <a:pt x="2167" y="572"/>
                  </a:cubicBezTo>
                  <a:lnTo>
                    <a:pt x="2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5"/>
            <p:cNvSpPr/>
            <p:nvPr/>
          </p:nvSpPr>
          <p:spPr>
            <a:xfrm>
              <a:off x="2361657" y="2112743"/>
              <a:ext cx="19072" cy="131712"/>
            </a:xfrm>
            <a:custGeom>
              <a:rect b="b" l="l" r="r" t="t"/>
              <a:pathLst>
                <a:path extrusionOk="0" h="4116" w="596">
                  <a:moveTo>
                    <a:pt x="299" y="1"/>
                  </a:moveTo>
                  <a:cubicBezTo>
                    <a:pt x="126" y="1"/>
                    <a:pt x="1" y="127"/>
                    <a:pt x="1" y="272"/>
                  </a:cubicBezTo>
                  <a:lnTo>
                    <a:pt x="1" y="3820"/>
                  </a:lnTo>
                  <a:cubicBezTo>
                    <a:pt x="1" y="3986"/>
                    <a:pt x="126" y="4115"/>
                    <a:pt x="300" y="4115"/>
                  </a:cubicBezTo>
                  <a:cubicBezTo>
                    <a:pt x="326" y="4115"/>
                    <a:pt x="353" y="4112"/>
                    <a:pt x="382" y="4106"/>
                  </a:cubicBezTo>
                  <a:cubicBezTo>
                    <a:pt x="501" y="4082"/>
                    <a:pt x="596" y="3963"/>
                    <a:pt x="596" y="3820"/>
                  </a:cubicBezTo>
                  <a:lnTo>
                    <a:pt x="596" y="296"/>
                  </a:lnTo>
                  <a:cubicBezTo>
                    <a:pt x="596" y="153"/>
                    <a:pt x="501" y="34"/>
                    <a:pt x="382" y="10"/>
                  </a:cubicBezTo>
                  <a:cubicBezTo>
                    <a:pt x="353" y="4"/>
                    <a:pt x="326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0" name="Google Shape;2020;p5"/>
          <p:cNvGrpSpPr/>
          <p:nvPr/>
        </p:nvGrpSpPr>
        <p:grpSpPr>
          <a:xfrm>
            <a:off x="3002004" y="4122949"/>
            <a:ext cx="882614" cy="184274"/>
            <a:chOff x="7460504" y="4636145"/>
            <a:chExt cx="882614" cy="184274"/>
          </a:xfrm>
        </p:grpSpPr>
        <p:sp>
          <p:nvSpPr>
            <p:cNvPr id="2021" name="Google Shape;2021;p5"/>
            <p:cNvSpPr/>
            <p:nvPr/>
          </p:nvSpPr>
          <p:spPr>
            <a:xfrm>
              <a:off x="8158777" y="4636145"/>
              <a:ext cx="184341" cy="184274"/>
            </a:xfrm>
            <a:custGeom>
              <a:rect b="b" l="l" r="r" t="t"/>
              <a:pathLst>
                <a:path extrusionOk="0" h="2748" w="2749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5"/>
            <p:cNvSpPr/>
            <p:nvPr/>
          </p:nvSpPr>
          <p:spPr>
            <a:xfrm>
              <a:off x="7820068" y="4636145"/>
              <a:ext cx="182799" cy="184274"/>
            </a:xfrm>
            <a:custGeom>
              <a:rect b="b" l="l" r="r" t="t"/>
              <a:pathLst>
                <a:path extrusionOk="0" h="2748" w="2726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5"/>
            <p:cNvSpPr/>
            <p:nvPr/>
          </p:nvSpPr>
          <p:spPr>
            <a:xfrm>
              <a:off x="7460504" y="4636145"/>
              <a:ext cx="184274" cy="184274"/>
            </a:xfrm>
            <a:custGeom>
              <a:rect b="b" l="l" r="r" t="t"/>
              <a:pathLst>
                <a:path extrusionOk="0" h="2748" w="2748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4" name="Google Shape;2024;p5"/>
          <p:cNvGrpSpPr/>
          <p:nvPr/>
        </p:nvGrpSpPr>
        <p:grpSpPr>
          <a:xfrm>
            <a:off x="6889975" y="4082149"/>
            <a:ext cx="280875" cy="265900"/>
            <a:chOff x="4730850" y="1621700"/>
            <a:chExt cx="280875" cy="265900"/>
          </a:xfrm>
        </p:grpSpPr>
        <p:sp>
          <p:nvSpPr>
            <p:cNvPr id="2025" name="Google Shape;2025;p5"/>
            <p:cNvSpPr/>
            <p:nvPr/>
          </p:nvSpPr>
          <p:spPr>
            <a:xfrm>
              <a:off x="4781825" y="1621700"/>
              <a:ext cx="175600" cy="180600"/>
            </a:xfrm>
            <a:custGeom>
              <a:rect b="b" l="l" r="r" t="t"/>
              <a:pathLst>
                <a:path extrusionOk="0" h="7224" w="7024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5"/>
            <p:cNvSpPr/>
            <p:nvPr/>
          </p:nvSpPr>
          <p:spPr>
            <a:xfrm>
              <a:off x="4730850" y="1771275"/>
              <a:ext cx="115800" cy="116325"/>
            </a:xfrm>
            <a:custGeom>
              <a:rect b="b" l="l" r="r" t="t"/>
              <a:pathLst>
                <a:path extrusionOk="0" h="4653" w="4632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5"/>
            <p:cNvSpPr/>
            <p:nvPr/>
          </p:nvSpPr>
          <p:spPr>
            <a:xfrm>
              <a:off x="4895925" y="1771275"/>
              <a:ext cx="115800" cy="116325"/>
            </a:xfrm>
            <a:custGeom>
              <a:rect b="b" l="l" r="r" t="t"/>
              <a:pathLst>
                <a:path extrusionOk="0" h="4653" w="4632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8" name="Google Shape;2028;p5"/>
          <p:cNvGrpSpPr/>
          <p:nvPr/>
        </p:nvGrpSpPr>
        <p:grpSpPr>
          <a:xfrm>
            <a:off x="5853675" y="1381920"/>
            <a:ext cx="793251" cy="225666"/>
            <a:chOff x="5021550" y="4713050"/>
            <a:chExt cx="793251" cy="225666"/>
          </a:xfrm>
        </p:grpSpPr>
        <p:sp>
          <p:nvSpPr>
            <p:cNvPr id="2029" name="Google Shape;2029;p5"/>
            <p:cNvSpPr/>
            <p:nvPr/>
          </p:nvSpPr>
          <p:spPr>
            <a:xfrm>
              <a:off x="5754173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5"/>
            <p:cNvSpPr/>
            <p:nvPr/>
          </p:nvSpPr>
          <p:spPr>
            <a:xfrm>
              <a:off x="5632206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5"/>
            <p:cNvSpPr/>
            <p:nvPr/>
          </p:nvSpPr>
          <p:spPr>
            <a:xfrm>
              <a:off x="5510240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5"/>
            <p:cNvSpPr/>
            <p:nvPr/>
          </p:nvSpPr>
          <p:spPr>
            <a:xfrm>
              <a:off x="5388273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5"/>
            <p:cNvSpPr/>
            <p:nvPr/>
          </p:nvSpPr>
          <p:spPr>
            <a:xfrm>
              <a:off x="5265483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5"/>
            <p:cNvSpPr/>
            <p:nvPr/>
          </p:nvSpPr>
          <p:spPr>
            <a:xfrm>
              <a:off x="5143516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5"/>
            <p:cNvSpPr/>
            <p:nvPr/>
          </p:nvSpPr>
          <p:spPr>
            <a:xfrm>
              <a:off x="5021550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6" name="Google Shape;2036;p5"/>
          <p:cNvGrpSpPr/>
          <p:nvPr/>
        </p:nvGrpSpPr>
        <p:grpSpPr>
          <a:xfrm>
            <a:off x="2169277" y="1425469"/>
            <a:ext cx="399883" cy="381256"/>
            <a:chOff x="6113337" y="393160"/>
            <a:chExt cx="399883" cy="381256"/>
          </a:xfrm>
        </p:grpSpPr>
        <p:sp>
          <p:nvSpPr>
            <p:cNvPr id="2037" name="Google Shape;2037;p5"/>
            <p:cNvSpPr/>
            <p:nvPr/>
          </p:nvSpPr>
          <p:spPr>
            <a:xfrm>
              <a:off x="6113337" y="393160"/>
              <a:ext cx="399883" cy="381256"/>
            </a:xfrm>
            <a:custGeom>
              <a:rect b="b" l="l" r="r" t="t"/>
              <a:pathLst>
                <a:path extrusionOk="0" h="11810" w="12387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5"/>
            <p:cNvSpPr/>
            <p:nvPr/>
          </p:nvSpPr>
          <p:spPr>
            <a:xfrm>
              <a:off x="6222775" y="502599"/>
              <a:ext cx="162413" cy="162381"/>
            </a:xfrm>
            <a:custGeom>
              <a:rect b="b" l="l" r="r" t="t"/>
              <a:pathLst>
                <a:path extrusionOk="0" h="5030" w="5031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9" name="Google Shape;2039;p5"/>
          <p:cNvGrpSpPr/>
          <p:nvPr/>
        </p:nvGrpSpPr>
        <p:grpSpPr>
          <a:xfrm>
            <a:off x="3447755" y="2018865"/>
            <a:ext cx="355557" cy="353615"/>
            <a:chOff x="-34406325" y="3919600"/>
            <a:chExt cx="293025" cy="291425"/>
          </a:xfrm>
        </p:grpSpPr>
        <p:sp>
          <p:nvSpPr>
            <p:cNvPr id="2040" name="Google Shape;2040;p5"/>
            <p:cNvSpPr/>
            <p:nvPr/>
          </p:nvSpPr>
          <p:spPr>
            <a:xfrm>
              <a:off x="-34167675" y="3932000"/>
              <a:ext cx="42550" cy="40575"/>
            </a:xfrm>
            <a:custGeom>
              <a:rect b="b" l="l" r="r" t="t"/>
              <a:pathLst>
                <a:path extrusionOk="0" h="1623" w="1702">
                  <a:moveTo>
                    <a:pt x="1352" y="0"/>
                  </a:moveTo>
                  <a:cubicBezTo>
                    <a:pt x="1261" y="0"/>
                    <a:pt x="1167" y="24"/>
                    <a:pt x="1104" y="71"/>
                  </a:cubicBezTo>
                  <a:lnTo>
                    <a:pt x="127" y="1079"/>
                  </a:lnTo>
                  <a:cubicBezTo>
                    <a:pt x="1" y="1205"/>
                    <a:pt x="1" y="1426"/>
                    <a:pt x="127" y="1552"/>
                  </a:cubicBezTo>
                  <a:cubicBezTo>
                    <a:pt x="190" y="1599"/>
                    <a:pt x="284" y="1623"/>
                    <a:pt x="375" y="1623"/>
                  </a:cubicBezTo>
                  <a:cubicBezTo>
                    <a:pt x="466" y="1623"/>
                    <a:pt x="552" y="1599"/>
                    <a:pt x="599" y="1552"/>
                  </a:cubicBezTo>
                  <a:lnTo>
                    <a:pt x="1576" y="544"/>
                  </a:lnTo>
                  <a:cubicBezTo>
                    <a:pt x="1702" y="449"/>
                    <a:pt x="1702" y="260"/>
                    <a:pt x="1576" y="71"/>
                  </a:cubicBezTo>
                  <a:cubicBezTo>
                    <a:pt x="1529" y="24"/>
                    <a:pt x="1442" y="0"/>
                    <a:pt x="1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5"/>
            <p:cNvSpPr/>
            <p:nvPr/>
          </p:nvSpPr>
          <p:spPr>
            <a:xfrm>
              <a:off x="-34286600" y="3922950"/>
              <a:ext cx="171725" cy="167575"/>
            </a:xfrm>
            <a:custGeom>
              <a:rect b="b" l="l" r="r" t="t"/>
              <a:pathLst>
                <a:path extrusionOk="0" h="6703" w="6869">
                  <a:moveTo>
                    <a:pt x="772" y="0"/>
                  </a:moveTo>
                  <a:cubicBezTo>
                    <a:pt x="599" y="0"/>
                    <a:pt x="426" y="71"/>
                    <a:pt x="284" y="213"/>
                  </a:cubicBezTo>
                  <a:cubicBezTo>
                    <a:pt x="1" y="496"/>
                    <a:pt x="1" y="937"/>
                    <a:pt x="284" y="1189"/>
                  </a:cubicBezTo>
                  <a:lnTo>
                    <a:pt x="5608" y="6514"/>
                  </a:lnTo>
                  <a:cubicBezTo>
                    <a:pt x="5734" y="6640"/>
                    <a:pt x="5908" y="6703"/>
                    <a:pt x="6085" y="6703"/>
                  </a:cubicBezTo>
                  <a:cubicBezTo>
                    <a:pt x="6262" y="6703"/>
                    <a:pt x="6443" y="6640"/>
                    <a:pt x="6585" y="6514"/>
                  </a:cubicBezTo>
                  <a:cubicBezTo>
                    <a:pt x="6869" y="6230"/>
                    <a:pt x="6869" y="5821"/>
                    <a:pt x="6585" y="5537"/>
                  </a:cubicBezTo>
                  <a:lnTo>
                    <a:pt x="1261" y="213"/>
                  </a:lnTo>
                  <a:cubicBezTo>
                    <a:pt x="1119" y="71"/>
                    <a:pt x="946" y="0"/>
                    <a:pt x="7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5"/>
            <p:cNvSpPr/>
            <p:nvPr/>
          </p:nvSpPr>
          <p:spPr>
            <a:xfrm>
              <a:off x="-34406325" y="4115900"/>
              <a:ext cx="98475" cy="95125"/>
            </a:xfrm>
            <a:custGeom>
              <a:rect b="b" l="l" r="r" t="t"/>
              <a:pathLst>
                <a:path extrusionOk="0" h="3805" w="3939">
                  <a:moveTo>
                    <a:pt x="757" y="1"/>
                  </a:moveTo>
                  <a:cubicBezTo>
                    <a:pt x="576" y="1"/>
                    <a:pt x="395" y="72"/>
                    <a:pt x="253" y="213"/>
                  </a:cubicBezTo>
                  <a:cubicBezTo>
                    <a:pt x="1" y="497"/>
                    <a:pt x="1" y="938"/>
                    <a:pt x="253" y="1190"/>
                  </a:cubicBezTo>
                  <a:lnTo>
                    <a:pt x="2679" y="3616"/>
                  </a:lnTo>
                  <a:cubicBezTo>
                    <a:pt x="2805" y="3742"/>
                    <a:pt x="2978" y="3805"/>
                    <a:pt x="3155" y="3805"/>
                  </a:cubicBezTo>
                  <a:cubicBezTo>
                    <a:pt x="3332" y="3805"/>
                    <a:pt x="3514" y="3742"/>
                    <a:pt x="3655" y="3616"/>
                  </a:cubicBezTo>
                  <a:cubicBezTo>
                    <a:pt x="3939" y="3332"/>
                    <a:pt x="3939" y="2891"/>
                    <a:pt x="3655" y="2608"/>
                  </a:cubicBezTo>
                  <a:lnTo>
                    <a:pt x="1261" y="213"/>
                  </a:lnTo>
                  <a:cubicBezTo>
                    <a:pt x="1119" y="72"/>
                    <a:pt x="938" y="1"/>
                    <a:pt x="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5"/>
            <p:cNvSpPr/>
            <p:nvPr/>
          </p:nvSpPr>
          <p:spPr>
            <a:xfrm>
              <a:off x="-34364575" y="3966850"/>
              <a:ext cx="204025" cy="204025"/>
            </a:xfrm>
            <a:custGeom>
              <a:rect b="b" l="l" r="r" t="t"/>
              <a:pathLst>
                <a:path extrusionOk="0" h="8161" w="8161">
                  <a:moveTo>
                    <a:pt x="2994" y="1"/>
                  </a:moveTo>
                  <a:lnTo>
                    <a:pt x="2489" y="1576"/>
                  </a:lnTo>
                  <a:cubicBezTo>
                    <a:pt x="1985" y="3088"/>
                    <a:pt x="1166" y="4474"/>
                    <a:pt x="1" y="5703"/>
                  </a:cubicBezTo>
                  <a:lnTo>
                    <a:pt x="2458" y="8160"/>
                  </a:lnTo>
                  <a:cubicBezTo>
                    <a:pt x="3687" y="6995"/>
                    <a:pt x="5104" y="6175"/>
                    <a:pt x="6585" y="5671"/>
                  </a:cubicBezTo>
                  <a:lnTo>
                    <a:pt x="8160" y="5136"/>
                  </a:lnTo>
                  <a:lnTo>
                    <a:pt x="29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5"/>
            <p:cNvSpPr/>
            <p:nvPr/>
          </p:nvSpPr>
          <p:spPr>
            <a:xfrm>
              <a:off x="-34200750" y="3919600"/>
              <a:ext cx="17350" cy="33875"/>
            </a:xfrm>
            <a:custGeom>
              <a:rect b="b" l="l" r="r" t="t"/>
              <a:pathLst>
                <a:path extrusionOk="0" h="1355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08"/>
                  </a:lnTo>
                  <a:cubicBezTo>
                    <a:pt x="1" y="1229"/>
                    <a:pt x="158" y="1355"/>
                    <a:pt x="347" y="1355"/>
                  </a:cubicBezTo>
                  <a:cubicBezTo>
                    <a:pt x="536" y="1355"/>
                    <a:pt x="694" y="1229"/>
                    <a:pt x="694" y="1008"/>
                  </a:cubicBez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5"/>
            <p:cNvSpPr/>
            <p:nvPr/>
          </p:nvSpPr>
          <p:spPr>
            <a:xfrm>
              <a:off x="-34147975" y="3989700"/>
              <a:ext cx="34675" cy="17350"/>
            </a:xfrm>
            <a:custGeom>
              <a:rect b="b" l="l" r="r" t="t"/>
              <a:pathLst>
                <a:path extrusionOk="0" h="694" w="1387">
                  <a:moveTo>
                    <a:pt x="379" y="0"/>
                  </a:moveTo>
                  <a:cubicBezTo>
                    <a:pt x="158" y="0"/>
                    <a:pt x="0" y="126"/>
                    <a:pt x="0" y="347"/>
                  </a:cubicBezTo>
                  <a:cubicBezTo>
                    <a:pt x="0" y="536"/>
                    <a:pt x="158" y="693"/>
                    <a:pt x="379" y="693"/>
                  </a:cubicBezTo>
                  <a:lnTo>
                    <a:pt x="1040" y="693"/>
                  </a:lnTo>
                  <a:cubicBezTo>
                    <a:pt x="1229" y="693"/>
                    <a:pt x="1387" y="536"/>
                    <a:pt x="1387" y="347"/>
                  </a:cubicBezTo>
                  <a:cubicBezTo>
                    <a:pt x="1387" y="126"/>
                    <a:pt x="1229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5"/>
            <p:cNvSpPr/>
            <p:nvPr/>
          </p:nvSpPr>
          <p:spPr>
            <a:xfrm>
              <a:off x="-34278725" y="4116500"/>
              <a:ext cx="116600" cy="68600"/>
            </a:xfrm>
            <a:custGeom>
              <a:rect b="b" l="l" r="r" t="t"/>
              <a:pathLst>
                <a:path extrusionOk="0" h="2744" w="4664">
                  <a:moveTo>
                    <a:pt x="4411" y="0"/>
                  </a:moveTo>
                  <a:lnTo>
                    <a:pt x="3750" y="221"/>
                  </a:lnTo>
                  <a:cubicBezTo>
                    <a:pt x="3907" y="378"/>
                    <a:pt x="3813" y="631"/>
                    <a:pt x="3624" y="694"/>
                  </a:cubicBezTo>
                  <a:lnTo>
                    <a:pt x="1072" y="2017"/>
                  </a:lnTo>
                  <a:cubicBezTo>
                    <a:pt x="1030" y="2038"/>
                    <a:pt x="984" y="2048"/>
                    <a:pt x="938" y="2048"/>
                  </a:cubicBezTo>
                  <a:cubicBezTo>
                    <a:pt x="844" y="2048"/>
                    <a:pt x="746" y="2006"/>
                    <a:pt x="662" y="1922"/>
                  </a:cubicBezTo>
                  <a:lnTo>
                    <a:pt x="568" y="1796"/>
                  </a:lnTo>
                  <a:cubicBezTo>
                    <a:pt x="347" y="1922"/>
                    <a:pt x="190" y="2080"/>
                    <a:pt x="1" y="2237"/>
                  </a:cubicBezTo>
                  <a:lnTo>
                    <a:pt x="190" y="2426"/>
                  </a:lnTo>
                  <a:cubicBezTo>
                    <a:pt x="395" y="2632"/>
                    <a:pt x="669" y="2744"/>
                    <a:pt x="947" y="2744"/>
                  </a:cubicBezTo>
                  <a:cubicBezTo>
                    <a:pt x="1095" y="2744"/>
                    <a:pt x="1245" y="2712"/>
                    <a:pt x="1387" y="2647"/>
                  </a:cubicBezTo>
                  <a:lnTo>
                    <a:pt x="3939" y="1324"/>
                  </a:lnTo>
                  <a:cubicBezTo>
                    <a:pt x="4411" y="1103"/>
                    <a:pt x="4663" y="505"/>
                    <a:pt x="4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7" name="Google Shape;2047;p5"/>
          <p:cNvGrpSpPr/>
          <p:nvPr/>
        </p:nvGrpSpPr>
        <p:grpSpPr>
          <a:xfrm>
            <a:off x="5321495" y="2305472"/>
            <a:ext cx="394011" cy="390015"/>
            <a:chOff x="5335932" y="3931647"/>
            <a:chExt cx="394011" cy="390015"/>
          </a:xfrm>
        </p:grpSpPr>
        <p:sp>
          <p:nvSpPr>
            <p:cNvPr id="2048" name="Google Shape;2048;p5"/>
            <p:cNvSpPr/>
            <p:nvPr/>
          </p:nvSpPr>
          <p:spPr>
            <a:xfrm>
              <a:off x="5607223" y="3931647"/>
              <a:ext cx="122720" cy="122368"/>
            </a:xfrm>
            <a:custGeom>
              <a:rect b="b" l="l" r="r" t="t"/>
              <a:pathLst>
                <a:path extrusionOk="0" h="3824" w="3835">
                  <a:moveTo>
                    <a:pt x="1537" y="787"/>
                  </a:moveTo>
                  <a:cubicBezTo>
                    <a:pt x="1626" y="787"/>
                    <a:pt x="1715" y="823"/>
                    <a:pt x="1787" y="894"/>
                  </a:cubicBezTo>
                  <a:cubicBezTo>
                    <a:pt x="1930" y="1037"/>
                    <a:pt x="1930" y="1275"/>
                    <a:pt x="1810" y="1418"/>
                  </a:cubicBezTo>
                  <a:lnTo>
                    <a:pt x="1620" y="1585"/>
                  </a:lnTo>
                  <a:cubicBezTo>
                    <a:pt x="1548" y="1656"/>
                    <a:pt x="1453" y="1692"/>
                    <a:pt x="1358" y="1692"/>
                  </a:cubicBezTo>
                  <a:cubicBezTo>
                    <a:pt x="1263" y="1692"/>
                    <a:pt x="1167" y="1656"/>
                    <a:pt x="1096" y="1585"/>
                  </a:cubicBezTo>
                  <a:cubicBezTo>
                    <a:pt x="953" y="1442"/>
                    <a:pt x="953" y="1204"/>
                    <a:pt x="1096" y="1061"/>
                  </a:cubicBezTo>
                  <a:lnTo>
                    <a:pt x="1287" y="894"/>
                  </a:lnTo>
                  <a:cubicBezTo>
                    <a:pt x="1358" y="823"/>
                    <a:pt x="1447" y="787"/>
                    <a:pt x="1537" y="787"/>
                  </a:cubicBezTo>
                  <a:close/>
                  <a:moveTo>
                    <a:pt x="2573" y="1835"/>
                  </a:moveTo>
                  <a:cubicBezTo>
                    <a:pt x="2668" y="1835"/>
                    <a:pt x="2763" y="1870"/>
                    <a:pt x="2834" y="1942"/>
                  </a:cubicBezTo>
                  <a:cubicBezTo>
                    <a:pt x="2977" y="2085"/>
                    <a:pt x="2977" y="2299"/>
                    <a:pt x="2834" y="2442"/>
                  </a:cubicBezTo>
                  <a:lnTo>
                    <a:pt x="2668" y="2632"/>
                  </a:lnTo>
                  <a:cubicBezTo>
                    <a:pt x="2596" y="2704"/>
                    <a:pt x="2501" y="2740"/>
                    <a:pt x="2406" y="2740"/>
                  </a:cubicBezTo>
                  <a:cubicBezTo>
                    <a:pt x="2311" y="2740"/>
                    <a:pt x="2215" y="2704"/>
                    <a:pt x="2144" y="2632"/>
                  </a:cubicBezTo>
                  <a:cubicBezTo>
                    <a:pt x="2001" y="2490"/>
                    <a:pt x="2001" y="2251"/>
                    <a:pt x="2144" y="2109"/>
                  </a:cubicBezTo>
                  <a:lnTo>
                    <a:pt x="2311" y="1942"/>
                  </a:lnTo>
                  <a:cubicBezTo>
                    <a:pt x="2382" y="1870"/>
                    <a:pt x="2477" y="1835"/>
                    <a:pt x="2573" y="1835"/>
                  </a:cubicBezTo>
                  <a:close/>
                  <a:moveTo>
                    <a:pt x="1620" y="1"/>
                  </a:moveTo>
                  <a:cubicBezTo>
                    <a:pt x="1525" y="1"/>
                    <a:pt x="1429" y="37"/>
                    <a:pt x="1358" y="108"/>
                  </a:cubicBezTo>
                  <a:lnTo>
                    <a:pt x="1" y="1489"/>
                  </a:lnTo>
                  <a:lnTo>
                    <a:pt x="2334" y="3823"/>
                  </a:lnTo>
                  <a:lnTo>
                    <a:pt x="3692" y="2442"/>
                  </a:lnTo>
                  <a:cubicBezTo>
                    <a:pt x="3835" y="2299"/>
                    <a:pt x="3835" y="2061"/>
                    <a:pt x="3692" y="1918"/>
                  </a:cubicBezTo>
                  <a:lnTo>
                    <a:pt x="1882" y="108"/>
                  </a:lnTo>
                  <a:cubicBezTo>
                    <a:pt x="1810" y="37"/>
                    <a:pt x="1715" y="1"/>
                    <a:pt x="1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5"/>
            <p:cNvSpPr/>
            <p:nvPr/>
          </p:nvSpPr>
          <p:spPr>
            <a:xfrm>
              <a:off x="5335932" y="3978910"/>
              <a:ext cx="347520" cy="342752"/>
            </a:xfrm>
            <a:custGeom>
              <a:rect b="b" l="l" r="r" t="t"/>
              <a:pathLst>
                <a:path extrusionOk="0" h="10711" w="10860">
                  <a:moveTo>
                    <a:pt x="8992" y="2891"/>
                  </a:moveTo>
                  <a:cubicBezTo>
                    <a:pt x="9082" y="2891"/>
                    <a:pt x="9172" y="2921"/>
                    <a:pt x="9241" y="2989"/>
                  </a:cubicBezTo>
                  <a:lnTo>
                    <a:pt x="9622" y="3394"/>
                  </a:lnTo>
                  <a:cubicBezTo>
                    <a:pt x="9765" y="3537"/>
                    <a:pt x="9765" y="3751"/>
                    <a:pt x="9622" y="3894"/>
                  </a:cubicBezTo>
                  <a:cubicBezTo>
                    <a:pt x="9550" y="3966"/>
                    <a:pt x="9455" y="4001"/>
                    <a:pt x="9360" y="4001"/>
                  </a:cubicBezTo>
                  <a:cubicBezTo>
                    <a:pt x="9264" y="4001"/>
                    <a:pt x="9169" y="3966"/>
                    <a:pt x="9098" y="3894"/>
                  </a:cubicBezTo>
                  <a:lnTo>
                    <a:pt x="8717" y="3513"/>
                  </a:lnTo>
                  <a:cubicBezTo>
                    <a:pt x="8574" y="3370"/>
                    <a:pt x="8574" y="3132"/>
                    <a:pt x="8717" y="2989"/>
                  </a:cubicBezTo>
                  <a:cubicBezTo>
                    <a:pt x="8791" y="2927"/>
                    <a:pt x="8892" y="2891"/>
                    <a:pt x="8992" y="2891"/>
                  </a:cubicBezTo>
                  <a:close/>
                  <a:moveTo>
                    <a:pt x="7978" y="3882"/>
                  </a:moveTo>
                  <a:cubicBezTo>
                    <a:pt x="8074" y="3882"/>
                    <a:pt x="8169" y="3918"/>
                    <a:pt x="8240" y="3989"/>
                  </a:cubicBezTo>
                  <a:lnTo>
                    <a:pt x="8621" y="4394"/>
                  </a:lnTo>
                  <a:cubicBezTo>
                    <a:pt x="8764" y="4537"/>
                    <a:pt x="8764" y="4751"/>
                    <a:pt x="8621" y="4894"/>
                  </a:cubicBezTo>
                  <a:cubicBezTo>
                    <a:pt x="8550" y="4966"/>
                    <a:pt x="8455" y="5001"/>
                    <a:pt x="8359" y="5001"/>
                  </a:cubicBezTo>
                  <a:cubicBezTo>
                    <a:pt x="8264" y="5001"/>
                    <a:pt x="8169" y="4966"/>
                    <a:pt x="8098" y="4894"/>
                  </a:cubicBezTo>
                  <a:lnTo>
                    <a:pt x="7716" y="4513"/>
                  </a:lnTo>
                  <a:cubicBezTo>
                    <a:pt x="7574" y="4370"/>
                    <a:pt x="7574" y="4132"/>
                    <a:pt x="7716" y="3989"/>
                  </a:cubicBezTo>
                  <a:cubicBezTo>
                    <a:pt x="7788" y="3918"/>
                    <a:pt x="7883" y="3882"/>
                    <a:pt x="7978" y="3882"/>
                  </a:cubicBezTo>
                  <a:close/>
                  <a:moveTo>
                    <a:pt x="4466" y="4216"/>
                  </a:moveTo>
                  <a:cubicBezTo>
                    <a:pt x="4555" y="4216"/>
                    <a:pt x="4644" y="4251"/>
                    <a:pt x="4716" y="4323"/>
                  </a:cubicBezTo>
                  <a:cubicBezTo>
                    <a:pt x="4859" y="4466"/>
                    <a:pt x="4859" y="4704"/>
                    <a:pt x="4716" y="4847"/>
                  </a:cubicBezTo>
                  <a:lnTo>
                    <a:pt x="2144" y="7419"/>
                  </a:lnTo>
                  <a:cubicBezTo>
                    <a:pt x="2072" y="7490"/>
                    <a:pt x="1977" y="7526"/>
                    <a:pt x="1882" y="7526"/>
                  </a:cubicBezTo>
                  <a:cubicBezTo>
                    <a:pt x="1787" y="7526"/>
                    <a:pt x="1691" y="7490"/>
                    <a:pt x="1620" y="7419"/>
                  </a:cubicBezTo>
                  <a:cubicBezTo>
                    <a:pt x="1477" y="7276"/>
                    <a:pt x="1477" y="7061"/>
                    <a:pt x="1620" y="6919"/>
                  </a:cubicBezTo>
                  <a:lnTo>
                    <a:pt x="4216" y="4323"/>
                  </a:lnTo>
                  <a:cubicBezTo>
                    <a:pt x="4287" y="4251"/>
                    <a:pt x="4376" y="4216"/>
                    <a:pt x="4466" y="4216"/>
                  </a:cubicBezTo>
                  <a:close/>
                  <a:moveTo>
                    <a:pt x="4251" y="6359"/>
                  </a:moveTo>
                  <a:cubicBezTo>
                    <a:pt x="4341" y="6359"/>
                    <a:pt x="4430" y="6395"/>
                    <a:pt x="4502" y="6466"/>
                  </a:cubicBezTo>
                  <a:cubicBezTo>
                    <a:pt x="4644" y="6609"/>
                    <a:pt x="4644" y="6847"/>
                    <a:pt x="4502" y="6990"/>
                  </a:cubicBezTo>
                  <a:lnTo>
                    <a:pt x="3096" y="8395"/>
                  </a:lnTo>
                  <a:cubicBezTo>
                    <a:pt x="3025" y="8466"/>
                    <a:pt x="2936" y="8502"/>
                    <a:pt x="2846" y="8502"/>
                  </a:cubicBezTo>
                  <a:cubicBezTo>
                    <a:pt x="2757" y="8502"/>
                    <a:pt x="2668" y="8466"/>
                    <a:pt x="2596" y="8395"/>
                  </a:cubicBezTo>
                  <a:cubicBezTo>
                    <a:pt x="2453" y="8252"/>
                    <a:pt x="2453" y="8014"/>
                    <a:pt x="2596" y="7871"/>
                  </a:cubicBezTo>
                  <a:lnTo>
                    <a:pt x="4001" y="6466"/>
                  </a:lnTo>
                  <a:cubicBezTo>
                    <a:pt x="4073" y="6395"/>
                    <a:pt x="4162" y="6359"/>
                    <a:pt x="4251" y="6359"/>
                  </a:cubicBezTo>
                  <a:close/>
                  <a:moveTo>
                    <a:pt x="7288" y="0"/>
                  </a:moveTo>
                  <a:cubicBezTo>
                    <a:pt x="7193" y="0"/>
                    <a:pt x="7097" y="36"/>
                    <a:pt x="7026" y="108"/>
                  </a:cubicBezTo>
                  <a:lnTo>
                    <a:pt x="358" y="6776"/>
                  </a:lnTo>
                  <a:cubicBezTo>
                    <a:pt x="1" y="7133"/>
                    <a:pt x="24" y="7704"/>
                    <a:pt x="358" y="8038"/>
                  </a:cubicBezTo>
                  <a:lnTo>
                    <a:pt x="2763" y="10443"/>
                  </a:lnTo>
                  <a:cubicBezTo>
                    <a:pt x="2942" y="10622"/>
                    <a:pt x="3174" y="10711"/>
                    <a:pt x="3406" y="10711"/>
                  </a:cubicBezTo>
                  <a:cubicBezTo>
                    <a:pt x="3638" y="10711"/>
                    <a:pt x="3870" y="10622"/>
                    <a:pt x="4049" y="10443"/>
                  </a:cubicBezTo>
                  <a:lnTo>
                    <a:pt x="10717" y="3775"/>
                  </a:lnTo>
                  <a:cubicBezTo>
                    <a:pt x="10860" y="3632"/>
                    <a:pt x="10860" y="3418"/>
                    <a:pt x="10717" y="3275"/>
                  </a:cubicBezTo>
                  <a:lnTo>
                    <a:pt x="7550" y="108"/>
                  </a:lnTo>
                  <a:cubicBezTo>
                    <a:pt x="7478" y="36"/>
                    <a:pt x="7383" y="0"/>
                    <a:pt x="7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0" name="Google Shape;2050;p5"/>
          <p:cNvGrpSpPr/>
          <p:nvPr/>
        </p:nvGrpSpPr>
        <p:grpSpPr>
          <a:xfrm>
            <a:off x="7239245" y="2089031"/>
            <a:ext cx="352675" cy="355375"/>
            <a:chOff x="-31809525" y="3192625"/>
            <a:chExt cx="290650" cy="292875"/>
          </a:xfrm>
        </p:grpSpPr>
        <p:sp>
          <p:nvSpPr>
            <p:cNvPr id="2051" name="Google Shape;2051;p5"/>
            <p:cNvSpPr/>
            <p:nvPr/>
          </p:nvSpPr>
          <p:spPr>
            <a:xfrm>
              <a:off x="-31767775" y="3192625"/>
              <a:ext cx="204800" cy="153600"/>
            </a:xfrm>
            <a:custGeom>
              <a:rect b="b" l="l" r="r" t="t"/>
              <a:pathLst>
                <a:path extrusionOk="0" h="6144" w="8192">
                  <a:moveTo>
                    <a:pt x="4096" y="0"/>
                  </a:moveTo>
                  <a:cubicBezTo>
                    <a:pt x="2206" y="0"/>
                    <a:pt x="662" y="1544"/>
                    <a:pt x="662" y="3434"/>
                  </a:cubicBezTo>
                  <a:lnTo>
                    <a:pt x="662" y="3497"/>
                  </a:lnTo>
                  <a:cubicBezTo>
                    <a:pt x="252" y="3655"/>
                    <a:pt x="0" y="4033"/>
                    <a:pt x="0" y="4442"/>
                  </a:cubicBezTo>
                  <a:lnTo>
                    <a:pt x="0" y="5136"/>
                  </a:lnTo>
                  <a:cubicBezTo>
                    <a:pt x="0" y="5671"/>
                    <a:pt x="473" y="6144"/>
                    <a:pt x="1009" y="6144"/>
                  </a:cubicBezTo>
                  <a:cubicBezTo>
                    <a:pt x="1135" y="6144"/>
                    <a:pt x="1261" y="6112"/>
                    <a:pt x="1387" y="6081"/>
                  </a:cubicBezTo>
                  <a:lnTo>
                    <a:pt x="1387" y="3403"/>
                  </a:lnTo>
                  <a:cubicBezTo>
                    <a:pt x="1387" y="1891"/>
                    <a:pt x="2584" y="630"/>
                    <a:pt x="4096" y="630"/>
                  </a:cubicBezTo>
                  <a:cubicBezTo>
                    <a:pt x="5577" y="630"/>
                    <a:pt x="6806" y="1891"/>
                    <a:pt x="6806" y="3403"/>
                  </a:cubicBezTo>
                  <a:lnTo>
                    <a:pt x="6806" y="6081"/>
                  </a:lnTo>
                  <a:cubicBezTo>
                    <a:pt x="6932" y="6112"/>
                    <a:pt x="7058" y="6144"/>
                    <a:pt x="7152" y="6144"/>
                  </a:cubicBezTo>
                  <a:cubicBezTo>
                    <a:pt x="7719" y="6144"/>
                    <a:pt x="8192" y="5671"/>
                    <a:pt x="8192" y="5136"/>
                  </a:cubicBezTo>
                  <a:lnTo>
                    <a:pt x="8192" y="4442"/>
                  </a:lnTo>
                  <a:cubicBezTo>
                    <a:pt x="8192" y="4033"/>
                    <a:pt x="7908" y="3623"/>
                    <a:pt x="7530" y="3497"/>
                  </a:cubicBezTo>
                  <a:lnTo>
                    <a:pt x="7530" y="3434"/>
                  </a:lnTo>
                  <a:cubicBezTo>
                    <a:pt x="7467" y="1576"/>
                    <a:pt x="5986" y="0"/>
                    <a:pt x="4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5"/>
            <p:cNvSpPr/>
            <p:nvPr/>
          </p:nvSpPr>
          <p:spPr>
            <a:xfrm>
              <a:off x="-31715000" y="3244600"/>
              <a:ext cx="101625" cy="52450"/>
            </a:xfrm>
            <a:custGeom>
              <a:rect b="b" l="l" r="r" t="t"/>
              <a:pathLst>
                <a:path extrusionOk="0" h="2098" w="4065">
                  <a:moveTo>
                    <a:pt x="1702" y="1"/>
                  </a:moveTo>
                  <a:cubicBezTo>
                    <a:pt x="756" y="1"/>
                    <a:pt x="0" y="757"/>
                    <a:pt x="0" y="1702"/>
                  </a:cubicBezTo>
                  <a:lnTo>
                    <a:pt x="0" y="2080"/>
                  </a:lnTo>
                  <a:lnTo>
                    <a:pt x="1229" y="2080"/>
                  </a:lnTo>
                  <a:cubicBezTo>
                    <a:pt x="1418" y="2080"/>
                    <a:pt x="1765" y="2080"/>
                    <a:pt x="1891" y="1985"/>
                  </a:cubicBezTo>
                  <a:cubicBezTo>
                    <a:pt x="1922" y="1954"/>
                    <a:pt x="1985" y="1828"/>
                    <a:pt x="1985" y="1765"/>
                  </a:cubicBezTo>
                  <a:cubicBezTo>
                    <a:pt x="1985" y="1544"/>
                    <a:pt x="2143" y="1387"/>
                    <a:pt x="2332" y="1387"/>
                  </a:cubicBezTo>
                  <a:cubicBezTo>
                    <a:pt x="2521" y="1387"/>
                    <a:pt x="2678" y="1544"/>
                    <a:pt x="2678" y="1765"/>
                  </a:cubicBezTo>
                  <a:cubicBezTo>
                    <a:pt x="2678" y="1828"/>
                    <a:pt x="2678" y="1954"/>
                    <a:pt x="2773" y="1985"/>
                  </a:cubicBezTo>
                  <a:cubicBezTo>
                    <a:pt x="2836" y="2069"/>
                    <a:pt x="3025" y="2097"/>
                    <a:pt x="3237" y="2097"/>
                  </a:cubicBezTo>
                  <a:cubicBezTo>
                    <a:pt x="3343" y="2097"/>
                    <a:pt x="3455" y="2090"/>
                    <a:pt x="3560" y="2080"/>
                  </a:cubicBezTo>
                  <a:lnTo>
                    <a:pt x="4064" y="2080"/>
                  </a:lnTo>
                  <a:lnTo>
                    <a:pt x="4064" y="1702"/>
                  </a:lnTo>
                  <a:cubicBezTo>
                    <a:pt x="4064" y="757"/>
                    <a:pt x="3308" y="1"/>
                    <a:pt x="23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5"/>
            <p:cNvSpPr/>
            <p:nvPr/>
          </p:nvSpPr>
          <p:spPr>
            <a:xfrm>
              <a:off x="-31716575" y="3308400"/>
              <a:ext cx="102400" cy="73275"/>
            </a:xfrm>
            <a:custGeom>
              <a:rect b="b" l="l" r="r" t="t"/>
              <a:pathLst>
                <a:path extrusionOk="0" h="2931" w="4096">
                  <a:moveTo>
                    <a:pt x="2395" y="1"/>
                  </a:moveTo>
                  <a:cubicBezTo>
                    <a:pt x="2080" y="221"/>
                    <a:pt x="1639" y="221"/>
                    <a:pt x="1197" y="221"/>
                  </a:cubicBezTo>
                  <a:lnTo>
                    <a:pt x="0" y="221"/>
                  </a:lnTo>
                  <a:lnTo>
                    <a:pt x="0" y="883"/>
                  </a:lnTo>
                  <a:cubicBezTo>
                    <a:pt x="0" y="2048"/>
                    <a:pt x="914" y="2930"/>
                    <a:pt x="2048" y="2930"/>
                  </a:cubicBezTo>
                  <a:cubicBezTo>
                    <a:pt x="3182" y="2930"/>
                    <a:pt x="4096" y="2048"/>
                    <a:pt x="4096" y="883"/>
                  </a:cubicBezTo>
                  <a:lnTo>
                    <a:pt x="4096" y="221"/>
                  </a:lnTo>
                  <a:lnTo>
                    <a:pt x="3403" y="221"/>
                  </a:lnTo>
                  <a:cubicBezTo>
                    <a:pt x="3025" y="221"/>
                    <a:pt x="2678" y="190"/>
                    <a:pt x="23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5"/>
            <p:cNvSpPr/>
            <p:nvPr/>
          </p:nvSpPr>
          <p:spPr>
            <a:xfrm>
              <a:off x="-31809525" y="3386375"/>
              <a:ext cx="290650" cy="99125"/>
            </a:xfrm>
            <a:custGeom>
              <a:rect b="b" l="l" r="r" t="t"/>
              <a:pathLst>
                <a:path extrusionOk="0" h="3965" w="11626">
                  <a:moveTo>
                    <a:pt x="2092" y="0"/>
                  </a:moveTo>
                  <a:cubicBezTo>
                    <a:pt x="1962" y="0"/>
                    <a:pt x="1828" y="63"/>
                    <a:pt x="1765" y="190"/>
                  </a:cubicBezTo>
                  <a:lnTo>
                    <a:pt x="1355" y="1072"/>
                  </a:lnTo>
                  <a:lnTo>
                    <a:pt x="316" y="1229"/>
                  </a:lnTo>
                  <a:cubicBezTo>
                    <a:pt x="190" y="1229"/>
                    <a:pt x="95" y="1355"/>
                    <a:pt x="64" y="1481"/>
                  </a:cubicBezTo>
                  <a:cubicBezTo>
                    <a:pt x="1" y="1607"/>
                    <a:pt x="64" y="1765"/>
                    <a:pt x="127" y="1828"/>
                  </a:cubicBezTo>
                  <a:lnTo>
                    <a:pt x="883" y="2552"/>
                  </a:lnTo>
                  <a:lnTo>
                    <a:pt x="725" y="3561"/>
                  </a:lnTo>
                  <a:cubicBezTo>
                    <a:pt x="694" y="3687"/>
                    <a:pt x="757" y="3844"/>
                    <a:pt x="851" y="3876"/>
                  </a:cubicBezTo>
                  <a:cubicBezTo>
                    <a:pt x="903" y="3928"/>
                    <a:pt x="965" y="3951"/>
                    <a:pt x="1031" y="3951"/>
                  </a:cubicBezTo>
                  <a:cubicBezTo>
                    <a:pt x="1085" y="3951"/>
                    <a:pt x="1141" y="3935"/>
                    <a:pt x="1198" y="3907"/>
                  </a:cubicBezTo>
                  <a:lnTo>
                    <a:pt x="2112" y="3435"/>
                  </a:lnTo>
                  <a:lnTo>
                    <a:pt x="2994" y="3907"/>
                  </a:lnTo>
                  <a:cubicBezTo>
                    <a:pt x="3046" y="3947"/>
                    <a:pt x="3099" y="3964"/>
                    <a:pt x="3152" y="3964"/>
                  </a:cubicBezTo>
                  <a:cubicBezTo>
                    <a:pt x="3225" y="3964"/>
                    <a:pt x="3298" y="3930"/>
                    <a:pt x="3372" y="3876"/>
                  </a:cubicBezTo>
                  <a:cubicBezTo>
                    <a:pt x="3466" y="3813"/>
                    <a:pt x="3529" y="3687"/>
                    <a:pt x="3466" y="3561"/>
                  </a:cubicBezTo>
                  <a:lnTo>
                    <a:pt x="3309" y="2552"/>
                  </a:lnTo>
                  <a:lnTo>
                    <a:pt x="4002" y="1891"/>
                  </a:lnTo>
                  <a:lnTo>
                    <a:pt x="4663" y="2552"/>
                  </a:lnTo>
                  <a:lnTo>
                    <a:pt x="4506" y="3561"/>
                  </a:lnTo>
                  <a:cubicBezTo>
                    <a:pt x="4474" y="3687"/>
                    <a:pt x="4537" y="3844"/>
                    <a:pt x="4632" y="3876"/>
                  </a:cubicBezTo>
                  <a:cubicBezTo>
                    <a:pt x="4684" y="3928"/>
                    <a:pt x="4746" y="3951"/>
                    <a:pt x="4811" y="3951"/>
                  </a:cubicBezTo>
                  <a:cubicBezTo>
                    <a:pt x="4865" y="3951"/>
                    <a:pt x="4922" y="3935"/>
                    <a:pt x="4978" y="3907"/>
                  </a:cubicBezTo>
                  <a:lnTo>
                    <a:pt x="5892" y="3435"/>
                  </a:lnTo>
                  <a:lnTo>
                    <a:pt x="6774" y="3907"/>
                  </a:lnTo>
                  <a:cubicBezTo>
                    <a:pt x="6827" y="3947"/>
                    <a:pt x="6880" y="3964"/>
                    <a:pt x="6933" y="3964"/>
                  </a:cubicBezTo>
                  <a:cubicBezTo>
                    <a:pt x="7006" y="3964"/>
                    <a:pt x="7079" y="3930"/>
                    <a:pt x="7152" y="3876"/>
                  </a:cubicBezTo>
                  <a:cubicBezTo>
                    <a:pt x="7247" y="3813"/>
                    <a:pt x="7310" y="3687"/>
                    <a:pt x="7247" y="3561"/>
                  </a:cubicBezTo>
                  <a:lnTo>
                    <a:pt x="7089" y="2552"/>
                  </a:lnTo>
                  <a:lnTo>
                    <a:pt x="7782" y="1891"/>
                  </a:lnTo>
                  <a:lnTo>
                    <a:pt x="8444" y="2552"/>
                  </a:lnTo>
                  <a:lnTo>
                    <a:pt x="8286" y="3561"/>
                  </a:lnTo>
                  <a:cubicBezTo>
                    <a:pt x="8255" y="3687"/>
                    <a:pt x="8318" y="3844"/>
                    <a:pt x="8413" y="3876"/>
                  </a:cubicBezTo>
                  <a:cubicBezTo>
                    <a:pt x="8465" y="3928"/>
                    <a:pt x="8526" y="3951"/>
                    <a:pt x="8592" y="3951"/>
                  </a:cubicBezTo>
                  <a:cubicBezTo>
                    <a:pt x="8646" y="3951"/>
                    <a:pt x="8702" y="3935"/>
                    <a:pt x="8759" y="3907"/>
                  </a:cubicBezTo>
                  <a:lnTo>
                    <a:pt x="9673" y="3435"/>
                  </a:lnTo>
                  <a:lnTo>
                    <a:pt x="10555" y="3907"/>
                  </a:lnTo>
                  <a:cubicBezTo>
                    <a:pt x="10608" y="3947"/>
                    <a:pt x="10660" y="3964"/>
                    <a:pt x="10713" y="3964"/>
                  </a:cubicBezTo>
                  <a:cubicBezTo>
                    <a:pt x="10786" y="3964"/>
                    <a:pt x="10860" y="3930"/>
                    <a:pt x="10933" y="3876"/>
                  </a:cubicBezTo>
                  <a:cubicBezTo>
                    <a:pt x="11027" y="3813"/>
                    <a:pt x="11090" y="3687"/>
                    <a:pt x="11027" y="3561"/>
                  </a:cubicBezTo>
                  <a:lnTo>
                    <a:pt x="10870" y="2552"/>
                  </a:lnTo>
                  <a:lnTo>
                    <a:pt x="11626" y="1828"/>
                  </a:lnTo>
                  <a:cubicBezTo>
                    <a:pt x="11532" y="1702"/>
                    <a:pt x="11595" y="1607"/>
                    <a:pt x="11532" y="1481"/>
                  </a:cubicBezTo>
                  <a:cubicBezTo>
                    <a:pt x="11500" y="1355"/>
                    <a:pt x="11374" y="1292"/>
                    <a:pt x="11279" y="1229"/>
                  </a:cubicBezTo>
                  <a:lnTo>
                    <a:pt x="10240" y="1072"/>
                  </a:lnTo>
                  <a:lnTo>
                    <a:pt x="9799" y="190"/>
                  </a:lnTo>
                  <a:cubicBezTo>
                    <a:pt x="9751" y="63"/>
                    <a:pt x="9625" y="0"/>
                    <a:pt x="9495" y="0"/>
                  </a:cubicBezTo>
                  <a:cubicBezTo>
                    <a:pt x="9366" y="0"/>
                    <a:pt x="9232" y="63"/>
                    <a:pt x="9169" y="190"/>
                  </a:cubicBezTo>
                  <a:lnTo>
                    <a:pt x="8759" y="1072"/>
                  </a:lnTo>
                  <a:lnTo>
                    <a:pt x="7782" y="1229"/>
                  </a:lnTo>
                  <a:cubicBezTo>
                    <a:pt x="7719" y="1229"/>
                    <a:pt x="7688" y="1292"/>
                    <a:pt x="7656" y="1292"/>
                  </a:cubicBezTo>
                  <a:cubicBezTo>
                    <a:pt x="7593" y="1229"/>
                    <a:pt x="7562" y="1229"/>
                    <a:pt x="7530" y="1229"/>
                  </a:cubicBezTo>
                  <a:lnTo>
                    <a:pt x="6554" y="1072"/>
                  </a:lnTo>
                  <a:lnTo>
                    <a:pt x="6113" y="190"/>
                  </a:lnTo>
                  <a:cubicBezTo>
                    <a:pt x="6050" y="63"/>
                    <a:pt x="5924" y="0"/>
                    <a:pt x="5798" y="0"/>
                  </a:cubicBezTo>
                  <a:cubicBezTo>
                    <a:pt x="5672" y="0"/>
                    <a:pt x="5546" y="63"/>
                    <a:pt x="5483" y="190"/>
                  </a:cubicBezTo>
                  <a:lnTo>
                    <a:pt x="5041" y="1072"/>
                  </a:lnTo>
                  <a:lnTo>
                    <a:pt x="4065" y="1229"/>
                  </a:lnTo>
                  <a:cubicBezTo>
                    <a:pt x="4033" y="1229"/>
                    <a:pt x="4002" y="1292"/>
                    <a:pt x="3939" y="1292"/>
                  </a:cubicBezTo>
                  <a:cubicBezTo>
                    <a:pt x="3907" y="1229"/>
                    <a:pt x="3876" y="1229"/>
                    <a:pt x="3813" y="1229"/>
                  </a:cubicBezTo>
                  <a:lnTo>
                    <a:pt x="2836" y="1072"/>
                  </a:lnTo>
                  <a:lnTo>
                    <a:pt x="2395" y="190"/>
                  </a:lnTo>
                  <a:cubicBezTo>
                    <a:pt x="2348" y="63"/>
                    <a:pt x="2222" y="0"/>
                    <a:pt x="20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Course Management </a:t>
            </a:r>
            <a:endParaRPr/>
          </a:p>
        </p:txBody>
      </p:sp>
      <p:grpSp>
        <p:nvGrpSpPr>
          <p:cNvPr id="2060" name="Google Shape;2060;p6"/>
          <p:cNvGrpSpPr/>
          <p:nvPr/>
        </p:nvGrpSpPr>
        <p:grpSpPr>
          <a:xfrm rot="10800000">
            <a:off x="3833004" y="-324703"/>
            <a:ext cx="507036" cy="690583"/>
            <a:chOff x="2409497" y="4753383"/>
            <a:chExt cx="507036" cy="690583"/>
          </a:xfrm>
        </p:grpSpPr>
        <p:grpSp>
          <p:nvGrpSpPr>
            <p:cNvPr id="2061" name="Google Shape;2061;p6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2062" name="Google Shape;2062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3" name="Google Shape;2063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4" name="Google Shape;2064;p6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2065" name="Google Shape;2065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6" name="Google Shape;2066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67" name="Google Shape;2067;p6"/>
          <p:cNvSpPr/>
          <p:nvPr/>
        </p:nvSpPr>
        <p:spPr>
          <a:xfrm>
            <a:off x="7474996" y="1464363"/>
            <a:ext cx="567000" cy="5670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8" name="Google Shape;2068;p6"/>
          <p:cNvSpPr txBox="1"/>
          <p:nvPr>
            <p:ph idx="4294967295" type="subTitle"/>
          </p:nvPr>
        </p:nvSpPr>
        <p:spPr>
          <a:xfrm>
            <a:off x="4602608" y="1473817"/>
            <a:ext cx="26337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PT San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Show the list of course enrolled for current semester</a:t>
            </a:r>
            <a:endParaRPr b="0" i="0" sz="1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69" name="Google Shape;2069;p6"/>
          <p:cNvSpPr/>
          <p:nvPr/>
        </p:nvSpPr>
        <p:spPr>
          <a:xfrm rot="-5400000">
            <a:off x="-60646" y="2661617"/>
            <a:ext cx="2830200" cy="5049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Working Principles</a:t>
            </a:r>
            <a:endParaRPr b="1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0" name="Google Shape;2070;p6"/>
          <p:cNvSpPr txBox="1"/>
          <p:nvPr/>
        </p:nvSpPr>
        <p:spPr>
          <a:xfrm>
            <a:off x="2956434" y="1566367"/>
            <a:ext cx="1396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Enrolement</a:t>
            </a:r>
            <a:endParaRPr b="1" i="0" sz="15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2071" name="Google Shape;2071;p6"/>
          <p:cNvCxnSpPr>
            <a:stCxn id="2072" idx="3"/>
            <a:endCxn id="2070" idx="1"/>
          </p:cNvCxnSpPr>
          <p:nvPr/>
        </p:nvCxnSpPr>
        <p:spPr>
          <a:xfrm>
            <a:off x="2606487" y="1747588"/>
            <a:ext cx="349800" cy="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3" name="Google Shape;2073;p6"/>
          <p:cNvCxnSpPr>
            <a:stCxn id="2070" idx="3"/>
            <a:endCxn id="2068" idx="1"/>
          </p:cNvCxnSpPr>
          <p:nvPr/>
        </p:nvCxnSpPr>
        <p:spPr>
          <a:xfrm>
            <a:off x="4352634" y="1747867"/>
            <a:ext cx="249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4" name="Google Shape;2074;p6"/>
          <p:cNvCxnSpPr>
            <a:stCxn id="2068" idx="3"/>
            <a:endCxn id="2067" idx="2"/>
          </p:cNvCxnSpPr>
          <p:nvPr/>
        </p:nvCxnSpPr>
        <p:spPr>
          <a:xfrm>
            <a:off x="7236308" y="1747867"/>
            <a:ext cx="238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5" name="Google Shape;2075;p6"/>
          <p:cNvSpPr/>
          <p:nvPr/>
        </p:nvSpPr>
        <p:spPr>
          <a:xfrm>
            <a:off x="7474996" y="2243463"/>
            <a:ext cx="567000" cy="5670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p6"/>
          <p:cNvSpPr txBox="1"/>
          <p:nvPr>
            <p:ph idx="4294967295" type="subTitle"/>
          </p:nvPr>
        </p:nvSpPr>
        <p:spPr>
          <a:xfrm>
            <a:off x="4602608" y="2252917"/>
            <a:ext cx="26337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PT San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Show option to drop course</a:t>
            </a:r>
            <a:endParaRPr b="0" i="0" sz="1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77" name="Google Shape;2077;p6"/>
          <p:cNvSpPr txBox="1"/>
          <p:nvPr/>
        </p:nvSpPr>
        <p:spPr>
          <a:xfrm>
            <a:off x="2956434" y="2345467"/>
            <a:ext cx="1396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Drop course</a:t>
            </a:r>
            <a:endParaRPr b="1" i="0" sz="15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2078" name="Google Shape;2078;p6"/>
          <p:cNvCxnSpPr>
            <a:stCxn id="2077" idx="3"/>
            <a:endCxn id="2076" idx="1"/>
          </p:cNvCxnSpPr>
          <p:nvPr/>
        </p:nvCxnSpPr>
        <p:spPr>
          <a:xfrm>
            <a:off x="4352634" y="2526967"/>
            <a:ext cx="249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9" name="Google Shape;2079;p6"/>
          <p:cNvCxnSpPr>
            <a:stCxn id="2076" idx="3"/>
            <a:endCxn id="2075" idx="2"/>
          </p:cNvCxnSpPr>
          <p:nvPr/>
        </p:nvCxnSpPr>
        <p:spPr>
          <a:xfrm>
            <a:off x="7236308" y="2526967"/>
            <a:ext cx="238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0" name="Google Shape;2080;p6"/>
          <p:cNvSpPr/>
          <p:nvPr/>
        </p:nvSpPr>
        <p:spPr>
          <a:xfrm>
            <a:off x="7474996" y="3022563"/>
            <a:ext cx="567000" cy="5670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1" name="Google Shape;2081;p6"/>
          <p:cNvSpPr txBox="1"/>
          <p:nvPr>
            <p:ph idx="4294967295" type="subTitle"/>
          </p:nvPr>
        </p:nvSpPr>
        <p:spPr>
          <a:xfrm>
            <a:off x="4602608" y="3032017"/>
            <a:ext cx="26337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PT San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Show option to add courses</a:t>
            </a:r>
            <a:endParaRPr b="0" i="0" sz="1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82" name="Google Shape;2082;p6"/>
          <p:cNvSpPr txBox="1"/>
          <p:nvPr/>
        </p:nvSpPr>
        <p:spPr>
          <a:xfrm>
            <a:off x="2956434" y="3124567"/>
            <a:ext cx="1396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Enroll Course</a:t>
            </a:r>
            <a:endParaRPr b="1" i="0" sz="15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2083" name="Google Shape;2083;p6"/>
          <p:cNvCxnSpPr>
            <a:stCxn id="2082" idx="3"/>
            <a:endCxn id="2081" idx="1"/>
          </p:cNvCxnSpPr>
          <p:nvPr/>
        </p:nvCxnSpPr>
        <p:spPr>
          <a:xfrm>
            <a:off x="4352634" y="3306067"/>
            <a:ext cx="249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4" name="Google Shape;2084;p6"/>
          <p:cNvCxnSpPr>
            <a:stCxn id="2081" idx="3"/>
            <a:endCxn id="2080" idx="2"/>
          </p:cNvCxnSpPr>
          <p:nvPr/>
        </p:nvCxnSpPr>
        <p:spPr>
          <a:xfrm>
            <a:off x="7236308" y="3306067"/>
            <a:ext cx="238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5" name="Google Shape;2085;p6"/>
          <p:cNvSpPr/>
          <p:nvPr/>
        </p:nvSpPr>
        <p:spPr>
          <a:xfrm>
            <a:off x="7474996" y="3801663"/>
            <a:ext cx="567000" cy="5670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6" name="Google Shape;2086;p6"/>
          <p:cNvSpPr txBox="1"/>
          <p:nvPr>
            <p:ph idx="4294967295" type="subTitle"/>
          </p:nvPr>
        </p:nvSpPr>
        <p:spPr>
          <a:xfrm>
            <a:off x="4602608" y="3811117"/>
            <a:ext cx="26337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PT San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Show result after drop or add courses</a:t>
            </a:r>
            <a:endParaRPr b="0" i="0" sz="1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87" name="Google Shape;2087;p6"/>
          <p:cNvSpPr txBox="1"/>
          <p:nvPr/>
        </p:nvSpPr>
        <p:spPr>
          <a:xfrm>
            <a:off x="2988659" y="3903667"/>
            <a:ext cx="1396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Current Enrollment</a:t>
            </a:r>
            <a:endParaRPr b="1" i="0" sz="15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2088" name="Google Shape;2088;p6"/>
          <p:cNvCxnSpPr>
            <a:stCxn id="2087" idx="3"/>
            <a:endCxn id="2086" idx="1"/>
          </p:cNvCxnSpPr>
          <p:nvPr/>
        </p:nvCxnSpPr>
        <p:spPr>
          <a:xfrm>
            <a:off x="4384859" y="4085167"/>
            <a:ext cx="2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9" name="Google Shape;2089;p6"/>
          <p:cNvCxnSpPr>
            <a:stCxn id="2086" idx="3"/>
            <a:endCxn id="2085" idx="2"/>
          </p:cNvCxnSpPr>
          <p:nvPr/>
        </p:nvCxnSpPr>
        <p:spPr>
          <a:xfrm>
            <a:off x="7236308" y="4085167"/>
            <a:ext cx="238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0" name="Google Shape;2090;p6"/>
          <p:cNvCxnSpPr>
            <a:stCxn id="2091" idx="3"/>
            <a:endCxn id="2077" idx="1"/>
          </p:cNvCxnSpPr>
          <p:nvPr/>
        </p:nvCxnSpPr>
        <p:spPr>
          <a:xfrm>
            <a:off x="2606487" y="2526938"/>
            <a:ext cx="349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2" name="Google Shape;2092;p6"/>
          <p:cNvCxnSpPr>
            <a:stCxn id="2093" idx="3"/>
            <a:endCxn id="2082" idx="1"/>
          </p:cNvCxnSpPr>
          <p:nvPr/>
        </p:nvCxnSpPr>
        <p:spPr>
          <a:xfrm>
            <a:off x="2606487" y="3306001"/>
            <a:ext cx="349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4" name="Google Shape;2094;p6"/>
          <p:cNvCxnSpPr>
            <a:stCxn id="2095" idx="3"/>
            <a:endCxn id="2087" idx="1"/>
          </p:cNvCxnSpPr>
          <p:nvPr/>
        </p:nvCxnSpPr>
        <p:spPr>
          <a:xfrm>
            <a:off x="2606487" y="4085051"/>
            <a:ext cx="382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2" name="Google Shape;2072;p6"/>
          <p:cNvSpPr txBox="1"/>
          <p:nvPr/>
        </p:nvSpPr>
        <p:spPr>
          <a:xfrm>
            <a:off x="1989087" y="1498588"/>
            <a:ext cx="617400" cy="498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1.</a:t>
            </a:r>
            <a:endParaRPr b="1" i="0" sz="32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91" name="Google Shape;2091;p6"/>
          <p:cNvSpPr txBox="1"/>
          <p:nvPr/>
        </p:nvSpPr>
        <p:spPr>
          <a:xfrm>
            <a:off x="1989087" y="2277938"/>
            <a:ext cx="617400" cy="49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2.</a:t>
            </a:r>
            <a:endParaRPr b="1" i="0" sz="32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93" name="Google Shape;2093;p6"/>
          <p:cNvSpPr txBox="1"/>
          <p:nvPr/>
        </p:nvSpPr>
        <p:spPr>
          <a:xfrm>
            <a:off x="1989087" y="3057001"/>
            <a:ext cx="617400" cy="498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3.</a:t>
            </a:r>
            <a:endParaRPr b="1" i="0" sz="32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95" name="Google Shape;2095;p6"/>
          <p:cNvSpPr txBox="1"/>
          <p:nvPr/>
        </p:nvSpPr>
        <p:spPr>
          <a:xfrm>
            <a:off x="1989087" y="3836051"/>
            <a:ext cx="617400" cy="49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4.</a:t>
            </a:r>
            <a:endParaRPr b="1" i="0" sz="32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2096" name="Google Shape;2096;p6"/>
          <p:cNvCxnSpPr>
            <a:stCxn id="2069" idx="2"/>
            <a:endCxn id="2072" idx="1"/>
          </p:cNvCxnSpPr>
          <p:nvPr/>
        </p:nvCxnSpPr>
        <p:spPr>
          <a:xfrm flipH="1" rot="10800000">
            <a:off x="1606904" y="1747667"/>
            <a:ext cx="382200" cy="11664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7" name="Google Shape;2097;p6"/>
          <p:cNvCxnSpPr>
            <a:stCxn id="2069" idx="2"/>
            <a:endCxn id="2091" idx="1"/>
          </p:cNvCxnSpPr>
          <p:nvPr/>
        </p:nvCxnSpPr>
        <p:spPr>
          <a:xfrm flipH="1" rot="10800000">
            <a:off x="1606904" y="2527067"/>
            <a:ext cx="382200" cy="3870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8" name="Google Shape;2098;p6"/>
          <p:cNvCxnSpPr>
            <a:stCxn id="2069" idx="2"/>
            <a:endCxn id="2093" idx="1"/>
          </p:cNvCxnSpPr>
          <p:nvPr/>
        </p:nvCxnSpPr>
        <p:spPr>
          <a:xfrm>
            <a:off x="1606904" y="2914067"/>
            <a:ext cx="382200" cy="3918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9" name="Google Shape;2099;p6"/>
          <p:cNvCxnSpPr>
            <a:stCxn id="2069" idx="2"/>
            <a:endCxn id="2095" idx="1"/>
          </p:cNvCxnSpPr>
          <p:nvPr/>
        </p:nvCxnSpPr>
        <p:spPr>
          <a:xfrm>
            <a:off x="1606904" y="2914067"/>
            <a:ext cx="382200" cy="11709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00" name="Google Shape;2100;p6"/>
          <p:cNvGrpSpPr/>
          <p:nvPr/>
        </p:nvGrpSpPr>
        <p:grpSpPr>
          <a:xfrm>
            <a:off x="7615639" y="1606497"/>
            <a:ext cx="285713" cy="282760"/>
            <a:chOff x="2808208" y="2112775"/>
            <a:chExt cx="393273" cy="389208"/>
          </a:xfrm>
        </p:grpSpPr>
        <p:sp>
          <p:nvSpPr>
            <p:cNvPr id="2101" name="Google Shape;2101;p6"/>
            <p:cNvSpPr/>
            <p:nvPr/>
          </p:nvSpPr>
          <p:spPr>
            <a:xfrm>
              <a:off x="2929389" y="2112775"/>
              <a:ext cx="23648" cy="31552"/>
            </a:xfrm>
            <a:custGeom>
              <a:rect b="b" l="l" r="r" t="t"/>
              <a:pathLst>
                <a:path extrusionOk="0" h="986" w="739">
                  <a:moveTo>
                    <a:pt x="390" y="1"/>
                  </a:moveTo>
                  <a:cubicBezTo>
                    <a:pt x="364" y="1"/>
                    <a:pt x="338" y="4"/>
                    <a:pt x="310" y="9"/>
                  </a:cubicBezTo>
                  <a:cubicBezTo>
                    <a:pt x="143" y="33"/>
                    <a:pt x="0" y="200"/>
                    <a:pt x="0" y="366"/>
                  </a:cubicBezTo>
                  <a:lnTo>
                    <a:pt x="0" y="985"/>
                  </a:lnTo>
                  <a:lnTo>
                    <a:pt x="739" y="985"/>
                  </a:lnTo>
                  <a:lnTo>
                    <a:pt x="739" y="366"/>
                  </a:lnTo>
                  <a:cubicBezTo>
                    <a:pt x="739" y="156"/>
                    <a:pt x="590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2992652" y="2113063"/>
              <a:ext cx="23648" cy="31264"/>
            </a:xfrm>
            <a:custGeom>
              <a:rect b="b" l="l" r="r" t="t"/>
              <a:pathLst>
                <a:path extrusionOk="0" h="977" w="739">
                  <a:moveTo>
                    <a:pt x="381" y="0"/>
                  </a:moveTo>
                  <a:cubicBezTo>
                    <a:pt x="167" y="0"/>
                    <a:pt x="0" y="143"/>
                    <a:pt x="0" y="357"/>
                  </a:cubicBezTo>
                  <a:lnTo>
                    <a:pt x="0" y="976"/>
                  </a:lnTo>
                  <a:lnTo>
                    <a:pt x="738" y="976"/>
                  </a:lnTo>
                  <a:lnTo>
                    <a:pt x="738" y="357"/>
                  </a:lnTo>
                  <a:cubicBezTo>
                    <a:pt x="738" y="143"/>
                    <a:pt x="572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3056651" y="2112775"/>
              <a:ext cx="23648" cy="31552"/>
            </a:xfrm>
            <a:custGeom>
              <a:rect b="b" l="l" r="r" t="t"/>
              <a:pathLst>
                <a:path extrusionOk="0" h="986" w="739">
                  <a:moveTo>
                    <a:pt x="368" y="1"/>
                  </a:moveTo>
                  <a:cubicBezTo>
                    <a:pt x="341" y="1"/>
                    <a:pt x="314" y="4"/>
                    <a:pt x="286" y="9"/>
                  </a:cubicBezTo>
                  <a:cubicBezTo>
                    <a:pt x="120" y="57"/>
                    <a:pt x="0" y="200"/>
                    <a:pt x="0" y="366"/>
                  </a:cubicBezTo>
                  <a:lnTo>
                    <a:pt x="0" y="985"/>
                  </a:lnTo>
                  <a:lnTo>
                    <a:pt x="739" y="985"/>
                  </a:lnTo>
                  <a:lnTo>
                    <a:pt x="739" y="366"/>
                  </a:lnTo>
                  <a:cubicBezTo>
                    <a:pt x="739" y="156"/>
                    <a:pt x="571" y="1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2929389" y="2470431"/>
              <a:ext cx="23648" cy="31552"/>
            </a:xfrm>
            <a:custGeom>
              <a:rect b="b" l="l" r="r" t="t"/>
              <a:pathLst>
                <a:path extrusionOk="0" h="986" w="739">
                  <a:moveTo>
                    <a:pt x="0" y="1"/>
                  </a:moveTo>
                  <a:lnTo>
                    <a:pt x="0" y="620"/>
                  </a:lnTo>
                  <a:cubicBezTo>
                    <a:pt x="0" y="831"/>
                    <a:pt x="168" y="985"/>
                    <a:pt x="388" y="985"/>
                  </a:cubicBezTo>
                  <a:cubicBezTo>
                    <a:pt x="417" y="985"/>
                    <a:pt x="446" y="983"/>
                    <a:pt x="477" y="977"/>
                  </a:cubicBezTo>
                  <a:cubicBezTo>
                    <a:pt x="643" y="930"/>
                    <a:pt x="739" y="787"/>
                    <a:pt x="739" y="620"/>
                  </a:cubicBezTo>
                  <a:lnTo>
                    <a:pt x="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2992652" y="2470431"/>
              <a:ext cx="23648" cy="31296"/>
            </a:xfrm>
            <a:custGeom>
              <a:rect b="b" l="l" r="r" t="t"/>
              <a:pathLst>
                <a:path extrusionOk="0" h="978" w="739">
                  <a:moveTo>
                    <a:pt x="0" y="1"/>
                  </a:moveTo>
                  <a:lnTo>
                    <a:pt x="0" y="620"/>
                  </a:lnTo>
                  <a:cubicBezTo>
                    <a:pt x="0" y="834"/>
                    <a:pt x="167" y="977"/>
                    <a:pt x="381" y="977"/>
                  </a:cubicBezTo>
                  <a:cubicBezTo>
                    <a:pt x="572" y="977"/>
                    <a:pt x="738" y="834"/>
                    <a:pt x="738" y="620"/>
                  </a:cubicBezTo>
                  <a:lnTo>
                    <a:pt x="7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3056651" y="2470431"/>
              <a:ext cx="23648" cy="31552"/>
            </a:xfrm>
            <a:custGeom>
              <a:rect b="b" l="l" r="r" t="t"/>
              <a:pathLst>
                <a:path extrusionOk="0" h="986" w="739">
                  <a:moveTo>
                    <a:pt x="0" y="1"/>
                  </a:moveTo>
                  <a:lnTo>
                    <a:pt x="0" y="620"/>
                  </a:lnTo>
                  <a:cubicBezTo>
                    <a:pt x="0" y="831"/>
                    <a:pt x="168" y="985"/>
                    <a:pt x="372" y="985"/>
                  </a:cubicBezTo>
                  <a:cubicBezTo>
                    <a:pt x="398" y="985"/>
                    <a:pt x="425" y="983"/>
                    <a:pt x="453" y="977"/>
                  </a:cubicBezTo>
                  <a:cubicBezTo>
                    <a:pt x="620" y="954"/>
                    <a:pt x="739" y="787"/>
                    <a:pt x="739" y="620"/>
                  </a:cubicBezTo>
                  <a:lnTo>
                    <a:pt x="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3167913" y="2231940"/>
              <a:ext cx="33568" cy="23648"/>
            </a:xfrm>
            <a:custGeom>
              <a:rect b="b" l="l" r="r" t="t"/>
              <a:pathLst>
                <a:path extrusionOk="0" h="739" w="1049">
                  <a:moveTo>
                    <a:pt x="0" y="0"/>
                  </a:moveTo>
                  <a:lnTo>
                    <a:pt x="0" y="738"/>
                  </a:lnTo>
                  <a:lnTo>
                    <a:pt x="643" y="738"/>
                  </a:lnTo>
                  <a:cubicBezTo>
                    <a:pt x="882" y="738"/>
                    <a:pt x="1048" y="524"/>
                    <a:pt x="1001" y="286"/>
                  </a:cubicBezTo>
                  <a:cubicBezTo>
                    <a:pt x="953" y="119"/>
                    <a:pt x="810" y="0"/>
                    <a:pt x="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3167913" y="2295171"/>
              <a:ext cx="32032" cy="23648"/>
            </a:xfrm>
            <a:custGeom>
              <a:rect b="b" l="l" r="r" t="t"/>
              <a:pathLst>
                <a:path extrusionOk="0" h="739" w="1001">
                  <a:moveTo>
                    <a:pt x="0" y="1"/>
                  </a:moveTo>
                  <a:lnTo>
                    <a:pt x="0" y="739"/>
                  </a:lnTo>
                  <a:lnTo>
                    <a:pt x="643" y="739"/>
                  </a:lnTo>
                  <a:cubicBezTo>
                    <a:pt x="834" y="739"/>
                    <a:pt x="1001" y="572"/>
                    <a:pt x="1001" y="382"/>
                  </a:cubicBezTo>
                  <a:cubicBezTo>
                    <a:pt x="1001" y="167"/>
                    <a:pt x="834" y="1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3167913" y="2359202"/>
              <a:ext cx="33568" cy="23648"/>
            </a:xfrm>
            <a:custGeom>
              <a:rect b="b" l="l" r="r" t="t"/>
              <a:pathLst>
                <a:path extrusionOk="0" h="739" w="1049">
                  <a:moveTo>
                    <a:pt x="0" y="0"/>
                  </a:moveTo>
                  <a:lnTo>
                    <a:pt x="0" y="738"/>
                  </a:lnTo>
                  <a:lnTo>
                    <a:pt x="643" y="738"/>
                  </a:lnTo>
                  <a:cubicBezTo>
                    <a:pt x="882" y="738"/>
                    <a:pt x="1048" y="524"/>
                    <a:pt x="1001" y="286"/>
                  </a:cubicBezTo>
                  <a:cubicBezTo>
                    <a:pt x="953" y="119"/>
                    <a:pt x="810" y="0"/>
                    <a:pt x="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2808208" y="2231940"/>
              <a:ext cx="33568" cy="23648"/>
            </a:xfrm>
            <a:custGeom>
              <a:rect b="b" l="l" r="r" t="t"/>
              <a:pathLst>
                <a:path extrusionOk="0" h="739" w="1049">
                  <a:moveTo>
                    <a:pt x="430" y="0"/>
                  </a:moveTo>
                  <a:cubicBezTo>
                    <a:pt x="191" y="0"/>
                    <a:pt x="1" y="214"/>
                    <a:pt x="72" y="453"/>
                  </a:cubicBezTo>
                  <a:cubicBezTo>
                    <a:pt x="96" y="619"/>
                    <a:pt x="263" y="738"/>
                    <a:pt x="430" y="738"/>
                  </a:cubicBezTo>
                  <a:lnTo>
                    <a:pt x="1049" y="738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2809744" y="2295171"/>
              <a:ext cx="32032" cy="23648"/>
            </a:xfrm>
            <a:custGeom>
              <a:rect b="b" l="l" r="r" t="t"/>
              <a:pathLst>
                <a:path extrusionOk="0" h="739" w="1001">
                  <a:moveTo>
                    <a:pt x="382" y="1"/>
                  </a:moveTo>
                  <a:cubicBezTo>
                    <a:pt x="167" y="1"/>
                    <a:pt x="1" y="167"/>
                    <a:pt x="1" y="358"/>
                  </a:cubicBezTo>
                  <a:cubicBezTo>
                    <a:pt x="1" y="572"/>
                    <a:pt x="167" y="739"/>
                    <a:pt x="382" y="739"/>
                  </a:cubicBezTo>
                  <a:lnTo>
                    <a:pt x="1001" y="739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2808208" y="2359202"/>
              <a:ext cx="33568" cy="23648"/>
            </a:xfrm>
            <a:custGeom>
              <a:rect b="b" l="l" r="r" t="t"/>
              <a:pathLst>
                <a:path extrusionOk="0" h="739" w="1049">
                  <a:moveTo>
                    <a:pt x="430" y="0"/>
                  </a:moveTo>
                  <a:cubicBezTo>
                    <a:pt x="191" y="0"/>
                    <a:pt x="1" y="214"/>
                    <a:pt x="72" y="453"/>
                  </a:cubicBezTo>
                  <a:cubicBezTo>
                    <a:pt x="96" y="619"/>
                    <a:pt x="263" y="738"/>
                    <a:pt x="430" y="738"/>
                  </a:cubicBezTo>
                  <a:lnTo>
                    <a:pt x="1049" y="738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2864623" y="2167910"/>
              <a:ext cx="279712" cy="279712"/>
            </a:xfrm>
            <a:custGeom>
              <a:rect b="b" l="l" r="r" t="t"/>
              <a:pathLst>
                <a:path extrusionOk="0" h="8741" w="8741">
                  <a:moveTo>
                    <a:pt x="7454" y="929"/>
                  </a:moveTo>
                  <a:cubicBezTo>
                    <a:pt x="7645" y="929"/>
                    <a:pt x="7811" y="1096"/>
                    <a:pt x="7811" y="1287"/>
                  </a:cubicBezTo>
                  <a:lnTo>
                    <a:pt x="7811" y="7431"/>
                  </a:lnTo>
                  <a:cubicBezTo>
                    <a:pt x="7811" y="7621"/>
                    <a:pt x="7645" y="7788"/>
                    <a:pt x="7454" y="7788"/>
                  </a:cubicBezTo>
                  <a:lnTo>
                    <a:pt x="1334" y="7788"/>
                  </a:lnTo>
                  <a:cubicBezTo>
                    <a:pt x="1119" y="7788"/>
                    <a:pt x="953" y="7621"/>
                    <a:pt x="953" y="7431"/>
                  </a:cubicBezTo>
                  <a:lnTo>
                    <a:pt x="953" y="1287"/>
                  </a:lnTo>
                  <a:cubicBezTo>
                    <a:pt x="953" y="1096"/>
                    <a:pt x="1119" y="929"/>
                    <a:pt x="1334" y="929"/>
                  </a:cubicBezTo>
                  <a:close/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lnTo>
                    <a:pt x="0" y="8312"/>
                  </a:lnTo>
                  <a:cubicBezTo>
                    <a:pt x="0" y="8550"/>
                    <a:pt x="191" y="8741"/>
                    <a:pt x="429" y="8741"/>
                  </a:cubicBezTo>
                  <a:lnTo>
                    <a:pt x="8311" y="8741"/>
                  </a:lnTo>
                  <a:cubicBezTo>
                    <a:pt x="8550" y="8741"/>
                    <a:pt x="8740" y="8550"/>
                    <a:pt x="8740" y="8312"/>
                  </a:cubicBezTo>
                  <a:lnTo>
                    <a:pt x="8740" y="429"/>
                  </a:lnTo>
                  <a:cubicBezTo>
                    <a:pt x="8740" y="191"/>
                    <a:pt x="8550" y="1"/>
                    <a:pt x="8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2917966" y="2220485"/>
              <a:ext cx="173024" cy="173024"/>
            </a:xfrm>
            <a:custGeom>
              <a:rect b="b" l="l" r="r" t="t"/>
              <a:pathLst>
                <a:path extrusionOk="0" h="5407" w="5407">
                  <a:moveTo>
                    <a:pt x="2701" y="659"/>
                  </a:moveTo>
                  <a:cubicBezTo>
                    <a:pt x="2905" y="659"/>
                    <a:pt x="3072" y="814"/>
                    <a:pt x="3072" y="1025"/>
                  </a:cubicBezTo>
                  <a:lnTo>
                    <a:pt x="3072" y="1430"/>
                  </a:lnTo>
                  <a:cubicBezTo>
                    <a:pt x="3882" y="1596"/>
                    <a:pt x="4477" y="2311"/>
                    <a:pt x="4477" y="3168"/>
                  </a:cubicBezTo>
                  <a:cubicBezTo>
                    <a:pt x="4477" y="4145"/>
                    <a:pt x="3691" y="4954"/>
                    <a:pt x="2715" y="4954"/>
                  </a:cubicBezTo>
                  <a:cubicBezTo>
                    <a:pt x="1739" y="4954"/>
                    <a:pt x="929" y="4145"/>
                    <a:pt x="929" y="3168"/>
                  </a:cubicBezTo>
                  <a:cubicBezTo>
                    <a:pt x="929" y="2311"/>
                    <a:pt x="1548" y="1596"/>
                    <a:pt x="2334" y="1430"/>
                  </a:cubicBezTo>
                  <a:lnTo>
                    <a:pt x="2334" y="1025"/>
                  </a:lnTo>
                  <a:cubicBezTo>
                    <a:pt x="2334" y="858"/>
                    <a:pt x="2453" y="715"/>
                    <a:pt x="2620" y="668"/>
                  </a:cubicBezTo>
                  <a:cubicBezTo>
                    <a:pt x="2647" y="662"/>
                    <a:pt x="2675" y="659"/>
                    <a:pt x="2701" y="659"/>
                  </a:cubicBezTo>
                  <a:close/>
                  <a:moveTo>
                    <a:pt x="0" y="1"/>
                  </a:moveTo>
                  <a:lnTo>
                    <a:pt x="0" y="5407"/>
                  </a:lnTo>
                  <a:lnTo>
                    <a:pt x="5406" y="5407"/>
                  </a:lnTo>
                  <a:lnTo>
                    <a:pt x="54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2968237" y="2290595"/>
              <a:ext cx="69408" cy="64800"/>
            </a:xfrm>
            <a:custGeom>
              <a:rect b="b" l="l" r="r" t="t"/>
              <a:pathLst>
                <a:path extrusionOk="0" h="2025" w="2169">
                  <a:moveTo>
                    <a:pt x="763" y="1"/>
                  </a:moveTo>
                  <a:cubicBezTo>
                    <a:pt x="311" y="191"/>
                    <a:pt x="1" y="691"/>
                    <a:pt x="120" y="1239"/>
                  </a:cubicBezTo>
                  <a:cubicBezTo>
                    <a:pt x="215" y="1620"/>
                    <a:pt x="525" y="1906"/>
                    <a:pt x="906" y="2001"/>
                  </a:cubicBezTo>
                  <a:cubicBezTo>
                    <a:pt x="981" y="2017"/>
                    <a:pt x="1055" y="2025"/>
                    <a:pt x="1127" y="2025"/>
                  </a:cubicBezTo>
                  <a:cubicBezTo>
                    <a:pt x="1699" y="2025"/>
                    <a:pt x="2168" y="1548"/>
                    <a:pt x="2168" y="977"/>
                  </a:cubicBezTo>
                  <a:cubicBezTo>
                    <a:pt x="2168" y="525"/>
                    <a:pt x="1906" y="144"/>
                    <a:pt x="1501" y="1"/>
                  </a:cubicBezTo>
                  <a:lnTo>
                    <a:pt x="1501" y="453"/>
                  </a:lnTo>
                  <a:cubicBezTo>
                    <a:pt x="1501" y="620"/>
                    <a:pt x="1406" y="763"/>
                    <a:pt x="1239" y="810"/>
                  </a:cubicBezTo>
                  <a:cubicBezTo>
                    <a:pt x="1201" y="821"/>
                    <a:pt x="1164" y="826"/>
                    <a:pt x="1129" y="826"/>
                  </a:cubicBezTo>
                  <a:cubicBezTo>
                    <a:pt x="920" y="826"/>
                    <a:pt x="763" y="657"/>
                    <a:pt x="763" y="453"/>
                  </a:cubicBezTo>
                  <a:lnTo>
                    <a:pt x="7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6" name="Google Shape;2116;p6"/>
          <p:cNvGrpSpPr/>
          <p:nvPr/>
        </p:nvGrpSpPr>
        <p:grpSpPr>
          <a:xfrm>
            <a:off x="7617299" y="2385625"/>
            <a:ext cx="282393" cy="282719"/>
            <a:chOff x="4061782" y="3303661"/>
            <a:chExt cx="388704" cy="389152"/>
          </a:xfrm>
        </p:grpSpPr>
        <p:sp>
          <p:nvSpPr>
            <p:cNvPr id="2117" name="Google Shape;2117;p6"/>
            <p:cNvSpPr/>
            <p:nvPr/>
          </p:nvSpPr>
          <p:spPr>
            <a:xfrm>
              <a:off x="4061782" y="3303661"/>
              <a:ext cx="388704" cy="389152"/>
            </a:xfrm>
            <a:custGeom>
              <a:rect b="b" l="l" r="r" t="t"/>
              <a:pathLst>
                <a:path extrusionOk="0" h="12161" w="12147">
                  <a:moveTo>
                    <a:pt x="7399" y="2501"/>
                  </a:moveTo>
                  <a:cubicBezTo>
                    <a:pt x="7594" y="2501"/>
                    <a:pt x="7764" y="2660"/>
                    <a:pt x="7764" y="2873"/>
                  </a:cubicBezTo>
                  <a:lnTo>
                    <a:pt x="7764" y="5325"/>
                  </a:lnTo>
                  <a:cubicBezTo>
                    <a:pt x="7764" y="5516"/>
                    <a:pt x="7598" y="5683"/>
                    <a:pt x="7383" y="5683"/>
                  </a:cubicBezTo>
                  <a:cubicBezTo>
                    <a:pt x="7169" y="5683"/>
                    <a:pt x="7026" y="5492"/>
                    <a:pt x="7026" y="5302"/>
                  </a:cubicBezTo>
                  <a:lnTo>
                    <a:pt x="7026" y="3516"/>
                  </a:lnTo>
                  <a:cubicBezTo>
                    <a:pt x="6693" y="3730"/>
                    <a:pt x="6716" y="3706"/>
                    <a:pt x="6669" y="3730"/>
                  </a:cubicBezTo>
                  <a:cubicBezTo>
                    <a:pt x="6619" y="3751"/>
                    <a:pt x="6567" y="3762"/>
                    <a:pt x="6516" y="3762"/>
                  </a:cubicBezTo>
                  <a:cubicBezTo>
                    <a:pt x="6396" y="3762"/>
                    <a:pt x="6283" y="3704"/>
                    <a:pt x="6216" y="3587"/>
                  </a:cubicBezTo>
                  <a:cubicBezTo>
                    <a:pt x="6097" y="3420"/>
                    <a:pt x="6169" y="3182"/>
                    <a:pt x="6335" y="3087"/>
                  </a:cubicBezTo>
                  <a:lnTo>
                    <a:pt x="7193" y="2563"/>
                  </a:lnTo>
                  <a:cubicBezTo>
                    <a:pt x="7260" y="2520"/>
                    <a:pt x="7331" y="2501"/>
                    <a:pt x="7399" y="2501"/>
                  </a:cubicBezTo>
                  <a:close/>
                  <a:moveTo>
                    <a:pt x="4597" y="2492"/>
                  </a:moveTo>
                  <a:cubicBezTo>
                    <a:pt x="5097" y="2492"/>
                    <a:pt x="5502" y="2896"/>
                    <a:pt x="5502" y="3396"/>
                  </a:cubicBezTo>
                  <a:lnTo>
                    <a:pt x="5502" y="4802"/>
                  </a:lnTo>
                  <a:cubicBezTo>
                    <a:pt x="5502" y="5302"/>
                    <a:pt x="5097" y="5706"/>
                    <a:pt x="4597" y="5706"/>
                  </a:cubicBezTo>
                  <a:lnTo>
                    <a:pt x="4002" y="5706"/>
                  </a:lnTo>
                  <a:cubicBezTo>
                    <a:pt x="3501" y="5706"/>
                    <a:pt x="3097" y="5302"/>
                    <a:pt x="3097" y="4802"/>
                  </a:cubicBezTo>
                  <a:lnTo>
                    <a:pt x="3097" y="3396"/>
                  </a:lnTo>
                  <a:cubicBezTo>
                    <a:pt x="3097" y="2896"/>
                    <a:pt x="3501" y="2492"/>
                    <a:pt x="4002" y="2492"/>
                  </a:cubicBezTo>
                  <a:close/>
                  <a:moveTo>
                    <a:pt x="7693" y="6445"/>
                  </a:moveTo>
                  <a:cubicBezTo>
                    <a:pt x="8193" y="6445"/>
                    <a:pt x="8598" y="6850"/>
                    <a:pt x="8598" y="7350"/>
                  </a:cubicBezTo>
                  <a:lnTo>
                    <a:pt x="8598" y="8755"/>
                  </a:lnTo>
                  <a:cubicBezTo>
                    <a:pt x="8598" y="9255"/>
                    <a:pt x="8193" y="9660"/>
                    <a:pt x="7693" y="9660"/>
                  </a:cubicBezTo>
                  <a:lnTo>
                    <a:pt x="7097" y="9660"/>
                  </a:lnTo>
                  <a:cubicBezTo>
                    <a:pt x="6597" y="9660"/>
                    <a:pt x="6193" y="9255"/>
                    <a:pt x="6193" y="8755"/>
                  </a:cubicBezTo>
                  <a:lnTo>
                    <a:pt x="6193" y="7350"/>
                  </a:lnTo>
                  <a:cubicBezTo>
                    <a:pt x="6193" y="6850"/>
                    <a:pt x="6597" y="6445"/>
                    <a:pt x="7097" y="6445"/>
                  </a:cubicBezTo>
                  <a:close/>
                  <a:moveTo>
                    <a:pt x="4284" y="6444"/>
                  </a:moveTo>
                  <a:cubicBezTo>
                    <a:pt x="4487" y="6444"/>
                    <a:pt x="4668" y="6607"/>
                    <a:pt x="4668" y="6826"/>
                  </a:cubicBezTo>
                  <a:lnTo>
                    <a:pt x="4668" y="9302"/>
                  </a:lnTo>
                  <a:cubicBezTo>
                    <a:pt x="4668" y="9517"/>
                    <a:pt x="4502" y="9683"/>
                    <a:pt x="4287" y="9683"/>
                  </a:cubicBezTo>
                  <a:cubicBezTo>
                    <a:pt x="4073" y="9660"/>
                    <a:pt x="3930" y="9493"/>
                    <a:pt x="3930" y="9302"/>
                  </a:cubicBezTo>
                  <a:lnTo>
                    <a:pt x="3930" y="7493"/>
                  </a:lnTo>
                  <a:cubicBezTo>
                    <a:pt x="3597" y="7707"/>
                    <a:pt x="3621" y="7683"/>
                    <a:pt x="3573" y="7707"/>
                  </a:cubicBezTo>
                  <a:cubicBezTo>
                    <a:pt x="3529" y="7726"/>
                    <a:pt x="3484" y="7734"/>
                    <a:pt x="3439" y="7734"/>
                  </a:cubicBezTo>
                  <a:cubicBezTo>
                    <a:pt x="3313" y="7734"/>
                    <a:pt x="3191" y="7663"/>
                    <a:pt x="3120" y="7540"/>
                  </a:cubicBezTo>
                  <a:cubicBezTo>
                    <a:pt x="3001" y="7373"/>
                    <a:pt x="3073" y="7135"/>
                    <a:pt x="3240" y="7040"/>
                  </a:cubicBezTo>
                  <a:lnTo>
                    <a:pt x="4097" y="6492"/>
                  </a:lnTo>
                  <a:cubicBezTo>
                    <a:pt x="4158" y="6459"/>
                    <a:pt x="4222" y="6444"/>
                    <a:pt x="4284" y="6444"/>
                  </a:cubicBezTo>
                  <a:close/>
                  <a:moveTo>
                    <a:pt x="6729" y="1"/>
                  </a:moveTo>
                  <a:cubicBezTo>
                    <a:pt x="6050" y="1"/>
                    <a:pt x="5363" y="111"/>
                    <a:pt x="4716" y="324"/>
                  </a:cubicBezTo>
                  <a:cubicBezTo>
                    <a:pt x="2644" y="991"/>
                    <a:pt x="1191" y="2896"/>
                    <a:pt x="1263" y="5325"/>
                  </a:cubicBezTo>
                  <a:cubicBezTo>
                    <a:pt x="1287" y="5445"/>
                    <a:pt x="1263" y="5540"/>
                    <a:pt x="1191" y="5635"/>
                  </a:cubicBezTo>
                  <a:lnTo>
                    <a:pt x="191" y="7397"/>
                  </a:lnTo>
                  <a:cubicBezTo>
                    <a:pt x="1" y="7731"/>
                    <a:pt x="215" y="8136"/>
                    <a:pt x="572" y="8183"/>
                  </a:cubicBezTo>
                  <a:lnTo>
                    <a:pt x="977" y="8231"/>
                  </a:lnTo>
                  <a:cubicBezTo>
                    <a:pt x="1120" y="8255"/>
                    <a:pt x="1215" y="8374"/>
                    <a:pt x="1239" y="8493"/>
                  </a:cubicBezTo>
                  <a:cubicBezTo>
                    <a:pt x="1549" y="10969"/>
                    <a:pt x="1692" y="11327"/>
                    <a:pt x="1977" y="11565"/>
                  </a:cubicBezTo>
                  <a:cubicBezTo>
                    <a:pt x="2046" y="11627"/>
                    <a:pt x="2180" y="11657"/>
                    <a:pt x="2358" y="11657"/>
                  </a:cubicBezTo>
                  <a:cubicBezTo>
                    <a:pt x="2861" y="11657"/>
                    <a:pt x="3716" y="11421"/>
                    <a:pt x="4454" y="11017"/>
                  </a:cubicBezTo>
                  <a:cubicBezTo>
                    <a:pt x="4491" y="10995"/>
                    <a:pt x="4532" y="10984"/>
                    <a:pt x="4574" y="10984"/>
                  </a:cubicBezTo>
                  <a:cubicBezTo>
                    <a:pt x="4667" y="10984"/>
                    <a:pt x="4762" y="11038"/>
                    <a:pt x="4811" y="11136"/>
                  </a:cubicBezTo>
                  <a:cubicBezTo>
                    <a:pt x="4883" y="11327"/>
                    <a:pt x="4978" y="11612"/>
                    <a:pt x="5049" y="12065"/>
                  </a:cubicBezTo>
                  <a:cubicBezTo>
                    <a:pt x="5073" y="12113"/>
                    <a:pt x="5121" y="12160"/>
                    <a:pt x="5169" y="12160"/>
                  </a:cubicBezTo>
                  <a:lnTo>
                    <a:pt x="10146" y="12160"/>
                  </a:lnTo>
                  <a:cubicBezTo>
                    <a:pt x="10217" y="12160"/>
                    <a:pt x="10289" y="12065"/>
                    <a:pt x="10241" y="11993"/>
                  </a:cubicBezTo>
                  <a:cubicBezTo>
                    <a:pt x="9955" y="11136"/>
                    <a:pt x="9669" y="10017"/>
                    <a:pt x="9669" y="8945"/>
                  </a:cubicBezTo>
                  <a:cubicBezTo>
                    <a:pt x="9717" y="7254"/>
                    <a:pt x="12146" y="7207"/>
                    <a:pt x="11360" y="3420"/>
                  </a:cubicBezTo>
                  <a:cubicBezTo>
                    <a:pt x="10891" y="1075"/>
                    <a:pt x="8851" y="1"/>
                    <a:pt x="6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4284306" y="3533480"/>
              <a:ext cx="28992" cy="55680"/>
            </a:xfrm>
            <a:custGeom>
              <a:rect b="b" l="l" r="r" t="t"/>
              <a:pathLst>
                <a:path extrusionOk="0" h="1740" w="906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1573"/>
                  </a:lnTo>
                  <a:cubicBezTo>
                    <a:pt x="1" y="1668"/>
                    <a:pt x="72" y="1739"/>
                    <a:pt x="167" y="1739"/>
                  </a:cubicBezTo>
                  <a:lnTo>
                    <a:pt x="739" y="1739"/>
                  </a:lnTo>
                  <a:cubicBezTo>
                    <a:pt x="834" y="1739"/>
                    <a:pt x="906" y="1668"/>
                    <a:pt x="906" y="1573"/>
                  </a:cubicBezTo>
                  <a:lnTo>
                    <a:pt x="906" y="168"/>
                  </a:lnTo>
                  <a:cubicBezTo>
                    <a:pt x="906" y="72"/>
                    <a:pt x="834" y="1"/>
                    <a:pt x="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4184468" y="3406987"/>
              <a:ext cx="28992" cy="55680"/>
            </a:xfrm>
            <a:custGeom>
              <a:rect b="b" l="l" r="r" t="t"/>
              <a:pathLst>
                <a:path extrusionOk="0" h="1740" w="906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573"/>
                  </a:lnTo>
                  <a:cubicBezTo>
                    <a:pt x="1" y="1668"/>
                    <a:pt x="72" y="1739"/>
                    <a:pt x="168" y="1739"/>
                  </a:cubicBezTo>
                  <a:lnTo>
                    <a:pt x="739" y="1739"/>
                  </a:lnTo>
                  <a:cubicBezTo>
                    <a:pt x="834" y="1739"/>
                    <a:pt x="906" y="1668"/>
                    <a:pt x="906" y="1573"/>
                  </a:cubicBezTo>
                  <a:lnTo>
                    <a:pt x="906" y="167"/>
                  </a:lnTo>
                  <a:cubicBezTo>
                    <a:pt x="906" y="72"/>
                    <a:pt x="834" y="1"/>
                    <a:pt x="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0" name="Google Shape;2120;p6"/>
          <p:cNvGrpSpPr/>
          <p:nvPr/>
        </p:nvGrpSpPr>
        <p:grpSpPr>
          <a:xfrm>
            <a:off x="7619254" y="3943792"/>
            <a:ext cx="278484" cy="283202"/>
            <a:chOff x="5970736" y="2703258"/>
            <a:chExt cx="383322" cy="389817"/>
          </a:xfrm>
        </p:grpSpPr>
        <p:sp>
          <p:nvSpPr>
            <p:cNvPr id="2121" name="Google Shape;2121;p6"/>
            <p:cNvSpPr/>
            <p:nvPr/>
          </p:nvSpPr>
          <p:spPr>
            <a:xfrm>
              <a:off x="6116269" y="2771449"/>
              <a:ext cx="167680" cy="166368"/>
            </a:xfrm>
            <a:custGeom>
              <a:rect b="b" l="l" r="r" t="t"/>
              <a:pathLst>
                <a:path extrusionOk="0" h="5199" w="5240">
                  <a:moveTo>
                    <a:pt x="3787" y="1"/>
                  </a:moveTo>
                  <a:lnTo>
                    <a:pt x="2001" y="1787"/>
                  </a:lnTo>
                  <a:cubicBezTo>
                    <a:pt x="1596" y="2215"/>
                    <a:pt x="977" y="3025"/>
                    <a:pt x="786" y="3573"/>
                  </a:cubicBezTo>
                  <a:lnTo>
                    <a:pt x="667" y="3906"/>
                  </a:lnTo>
                  <a:cubicBezTo>
                    <a:pt x="644" y="3954"/>
                    <a:pt x="620" y="4001"/>
                    <a:pt x="572" y="4049"/>
                  </a:cubicBezTo>
                  <a:lnTo>
                    <a:pt x="191" y="4454"/>
                  </a:lnTo>
                  <a:cubicBezTo>
                    <a:pt x="1" y="4621"/>
                    <a:pt x="1" y="4906"/>
                    <a:pt x="191" y="5073"/>
                  </a:cubicBezTo>
                  <a:cubicBezTo>
                    <a:pt x="274" y="5156"/>
                    <a:pt x="388" y="5198"/>
                    <a:pt x="501" y="5198"/>
                  </a:cubicBezTo>
                  <a:cubicBezTo>
                    <a:pt x="614" y="5198"/>
                    <a:pt x="727" y="5156"/>
                    <a:pt x="810" y="5073"/>
                  </a:cubicBezTo>
                  <a:lnTo>
                    <a:pt x="1215" y="4668"/>
                  </a:lnTo>
                  <a:cubicBezTo>
                    <a:pt x="1239" y="4644"/>
                    <a:pt x="1287" y="4597"/>
                    <a:pt x="1358" y="4597"/>
                  </a:cubicBezTo>
                  <a:lnTo>
                    <a:pt x="1691" y="4478"/>
                  </a:lnTo>
                  <a:cubicBezTo>
                    <a:pt x="2239" y="4287"/>
                    <a:pt x="3049" y="3668"/>
                    <a:pt x="3454" y="3239"/>
                  </a:cubicBezTo>
                  <a:lnTo>
                    <a:pt x="5240" y="145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6"/>
            <p:cNvSpPr/>
            <p:nvPr/>
          </p:nvSpPr>
          <p:spPr>
            <a:xfrm>
              <a:off x="6254218" y="2703258"/>
              <a:ext cx="99840" cy="98720"/>
            </a:xfrm>
            <a:custGeom>
              <a:rect b="b" l="l" r="r" t="t"/>
              <a:pathLst>
                <a:path extrusionOk="0" h="3085" w="3120">
                  <a:moveTo>
                    <a:pt x="2694" y="0"/>
                  </a:moveTo>
                  <a:cubicBezTo>
                    <a:pt x="2596" y="0"/>
                    <a:pt x="2501" y="36"/>
                    <a:pt x="2429" y="107"/>
                  </a:cubicBezTo>
                  <a:lnTo>
                    <a:pt x="1715" y="798"/>
                  </a:lnTo>
                  <a:cubicBezTo>
                    <a:pt x="1643" y="869"/>
                    <a:pt x="1548" y="917"/>
                    <a:pt x="1453" y="917"/>
                  </a:cubicBezTo>
                  <a:lnTo>
                    <a:pt x="905" y="893"/>
                  </a:lnTo>
                  <a:cubicBezTo>
                    <a:pt x="786" y="893"/>
                    <a:pt x="691" y="917"/>
                    <a:pt x="619" y="1012"/>
                  </a:cubicBezTo>
                  <a:cubicBezTo>
                    <a:pt x="167" y="1465"/>
                    <a:pt x="286" y="1322"/>
                    <a:pt x="0" y="1632"/>
                  </a:cubicBezTo>
                  <a:lnTo>
                    <a:pt x="1453" y="3084"/>
                  </a:lnTo>
                  <a:lnTo>
                    <a:pt x="2072" y="2465"/>
                  </a:lnTo>
                  <a:cubicBezTo>
                    <a:pt x="2143" y="2394"/>
                    <a:pt x="2191" y="2275"/>
                    <a:pt x="2191" y="2179"/>
                  </a:cubicBezTo>
                  <a:lnTo>
                    <a:pt x="2167" y="1632"/>
                  </a:lnTo>
                  <a:cubicBezTo>
                    <a:pt x="2167" y="1512"/>
                    <a:pt x="2215" y="1417"/>
                    <a:pt x="2286" y="1346"/>
                  </a:cubicBezTo>
                  <a:lnTo>
                    <a:pt x="2977" y="655"/>
                  </a:lnTo>
                  <a:cubicBezTo>
                    <a:pt x="3120" y="512"/>
                    <a:pt x="3120" y="250"/>
                    <a:pt x="2977" y="107"/>
                  </a:cubicBezTo>
                  <a:cubicBezTo>
                    <a:pt x="2893" y="36"/>
                    <a:pt x="2792" y="0"/>
                    <a:pt x="2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6"/>
            <p:cNvSpPr/>
            <p:nvPr/>
          </p:nvSpPr>
          <p:spPr>
            <a:xfrm>
              <a:off x="6044654" y="2938549"/>
              <a:ext cx="69376" cy="72352"/>
            </a:xfrm>
            <a:custGeom>
              <a:rect b="b" l="l" r="r" t="t"/>
              <a:pathLst>
                <a:path extrusionOk="0" h="2261" w="2168">
                  <a:moveTo>
                    <a:pt x="1024" y="732"/>
                  </a:moveTo>
                  <a:lnTo>
                    <a:pt x="1334" y="1399"/>
                  </a:lnTo>
                  <a:cubicBezTo>
                    <a:pt x="1334" y="1423"/>
                    <a:pt x="1334" y="1447"/>
                    <a:pt x="1310" y="1447"/>
                  </a:cubicBezTo>
                  <a:lnTo>
                    <a:pt x="1167" y="1518"/>
                  </a:lnTo>
                  <a:lnTo>
                    <a:pt x="1143" y="1518"/>
                  </a:lnTo>
                  <a:lnTo>
                    <a:pt x="834" y="851"/>
                  </a:lnTo>
                  <a:cubicBezTo>
                    <a:pt x="834" y="827"/>
                    <a:pt x="834" y="804"/>
                    <a:pt x="857" y="804"/>
                  </a:cubicBezTo>
                  <a:lnTo>
                    <a:pt x="1000" y="732"/>
                  </a:lnTo>
                  <a:close/>
                  <a:moveTo>
                    <a:pt x="999" y="1"/>
                  </a:moveTo>
                  <a:cubicBezTo>
                    <a:pt x="895" y="1"/>
                    <a:pt x="791" y="22"/>
                    <a:pt x="691" y="65"/>
                  </a:cubicBezTo>
                  <a:lnTo>
                    <a:pt x="548" y="137"/>
                  </a:lnTo>
                  <a:cubicBezTo>
                    <a:pt x="167" y="327"/>
                    <a:pt x="0" y="780"/>
                    <a:pt x="167" y="1161"/>
                  </a:cubicBezTo>
                  <a:lnTo>
                    <a:pt x="476" y="1828"/>
                  </a:lnTo>
                  <a:cubicBezTo>
                    <a:pt x="598" y="2088"/>
                    <a:pt x="872" y="2260"/>
                    <a:pt x="1159" y="2260"/>
                  </a:cubicBezTo>
                  <a:cubicBezTo>
                    <a:pt x="1265" y="2260"/>
                    <a:pt x="1373" y="2236"/>
                    <a:pt x="1477" y="2185"/>
                  </a:cubicBezTo>
                  <a:lnTo>
                    <a:pt x="1619" y="2113"/>
                  </a:lnTo>
                  <a:cubicBezTo>
                    <a:pt x="2000" y="1947"/>
                    <a:pt x="2167" y="1494"/>
                    <a:pt x="2000" y="1113"/>
                  </a:cubicBezTo>
                  <a:lnTo>
                    <a:pt x="1691" y="446"/>
                  </a:lnTo>
                  <a:cubicBezTo>
                    <a:pt x="1568" y="165"/>
                    <a:pt x="1289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6"/>
            <p:cNvSpPr/>
            <p:nvPr/>
          </p:nvSpPr>
          <p:spPr>
            <a:xfrm>
              <a:off x="5976815" y="2871382"/>
              <a:ext cx="65568" cy="72224"/>
            </a:xfrm>
            <a:custGeom>
              <a:rect b="b" l="l" r="r" t="t"/>
              <a:pathLst>
                <a:path extrusionOk="0" h="2257" w="2049">
                  <a:moveTo>
                    <a:pt x="1032" y="726"/>
                  </a:moveTo>
                  <a:cubicBezTo>
                    <a:pt x="1036" y="726"/>
                    <a:pt x="1041" y="729"/>
                    <a:pt x="1048" y="736"/>
                  </a:cubicBezTo>
                  <a:lnTo>
                    <a:pt x="1215" y="759"/>
                  </a:lnTo>
                  <a:cubicBezTo>
                    <a:pt x="1215" y="783"/>
                    <a:pt x="1239" y="783"/>
                    <a:pt x="1239" y="807"/>
                  </a:cubicBezTo>
                  <a:lnTo>
                    <a:pt x="1025" y="1498"/>
                  </a:lnTo>
                  <a:cubicBezTo>
                    <a:pt x="1025" y="1521"/>
                    <a:pt x="1001" y="1521"/>
                    <a:pt x="977" y="1521"/>
                  </a:cubicBezTo>
                  <a:lnTo>
                    <a:pt x="834" y="1474"/>
                  </a:lnTo>
                  <a:cubicBezTo>
                    <a:pt x="834" y="1474"/>
                    <a:pt x="810" y="1474"/>
                    <a:pt x="810" y="1450"/>
                  </a:cubicBezTo>
                  <a:lnTo>
                    <a:pt x="1001" y="759"/>
                  </a:lnTo>
                  <a:cubicBezTo>
                    <a:pt x="1018" y="743"/>
                    <a:pt x="1023" y="726"/>
                    <a:pt x="1032" y="726"/>
                  </a:cubicBezTo>
                  <a:close/>
                  <a:moveTo>
                    <a:pt x="1059" y="0"/>
                  </a:moveTo>
                  <a:cubicBezTo>
                    <a:pt x="720" y="0"/>
                    <a:pt x="411" y="221"/>
                    <a:pt x="310" y="545"/>
                  </a:cubicBezTo>
                  <a:lnTo>
                    <a:pt x="120" y="1259"/>
                  </a:lnTo>
                  <a:cubicBezTo>
                    <a:pt x="1" y="1664"/>
                    <a:pt x="239" y="2093"/>
                    <a:pt x="644" y="2188"/>
                  </a:cubicBezTo>
                  <a:lnTo>
                    <a:pt x="810" y="2236"/>
                  </a:lnTo>
                  <a:cubicBezTo>
                    <a:pt x="870" y="2250"/>
                    <a:pt x="930" y="2257"/>
                    <a:pt x="990" y="2257"/>
                  </a:cubicBezTo>
                  <a:cubicBezTo>
                    <a:pt x="1329" y="2257"/>
                    <a:pt x="1638" y="2033"/>
                    <a:pt x="1739" y="1688"/>
                  </a:cubicBezTo>
                  <a:lnTo>
                    <a:pt x="1930" y="998"/>
                  </a:lnTo>
                  <a:cubicBezTo>
                    <a:pt x="2049" y="593"/>
                    <a:pt x="1810" y="164"/>
                    <a:pt x="1406" y="69"/>
                  </a:cubicBezTo>
                  <a:lnTo>
                    <a:pt x="1239" y="21"/>
                  </a:lnTo>
                  <a:cubicBezTo>
                    <a:pt x="1179" y="7"/>
                    <a:pt x="111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6"/>
            <p:cNvSpPr/>
            <p:nvPr/>
          </p:nvSpPr>
          <p:spPr>
            <a:xfrm>
              <a:off x="6049198" y="2859447"/>
              <a:ext cx="41664" cy="64032"/>
            </a:xfrm>
            <a:custGeom>
              <a:rect b="b" l="l" r="r" t="t"/>
              <a:pathLst>
                <a:path extrusionOk="0" h="2001" w="1302">
                  <a:moveTo>
                    <a:pt x="882" y="0"/>
                  </a:moveTo>
                  <a:cubicBezTo>
                    <a:pt x="851" y="0"/>
                    <a:pt x="819" y="4"/>
                    <a:pt x="787" y="13"/>
                  </a:cubicBezTo>
                  <a:lnTo>
                    <a:pt x="311" y="156"/>
                  </a:lnTo>
                  <a:cubicBezTo>
                    <a:pt x="120" y="204"/>
                    <a:pt x="1" y="418"/>
                    <a:pt x="72" y="608"/>
                  </a:cubicBezTo>
                  <a:cubicBezTo>
                    <a:pt x="96" y="751"/>
                    <a:pt x="239" y="870"/>
                    <a:pt x="406" y="870"/>
                  </a:cubicBezTo>
                  <a:lnTo>
                    <a:pt x="263" y="1561"/>
                  </a:lnTo>
                  <a:cubicBezTo>
                    <a:pt x="215" y="1752"/>
                    <a:pt x="334" y="1966"/>
                    <a:pt x="525" y="1990"/>
                  </a:cubicBezTo>
                  <a:cubicBezTo>
                    <a:pt x="553" y="1997"/>
                    <a:pt x="582" y="2000"/>
                    <a:pt x="611" y="2000"/>
                  </a:cubicBezTo>
                  <a:cubicBezTo>
                    <a:pt x="775" y="2000"/>
                    <a:pt x="933" y="1890"/>
                    <a:pt x="954" y="1728"/>
                  </a:cubicBezTo>
                  <a:lnTo>
                    <a:pt x="1239" y="442"/>
                  </a:lnTo>
                  <a:cubicBezTo>
                    <a:pt x="1302" y="212"/>
                    <a:pt x="110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6"/>
            <p:cNvSpPr/>
            <p:nvPr/>
          </p:nvSpPr>
          <p:spPr>
            <a:xfrm>
              <a:off x="6005775" y="3011987"/>
              <a:ext cx="70912" cy="71584"/>
            </a:xfrm>
            <a:custGeom>
              <a:rect b="b" l="l" r="r" t="t"/>
              <a:pathLst>
                <a:path extrusionOk="0" h="2237" w="2216">
                  <a:moveTo>
                    <a:pt x="1182" y="729"/>
                  </a:moveTo>
                  <a:cubicBezTo>
                    <a:pt x="1191" y="729"/>
                    <a:pt x="1203" y="735"/>
                    <a:pt x="1215" y="747"/>
                  </a:cubicBezTo>
                  <a:lnTo>
                    <a:pt x="1358" y="819"/>
                  </a:lnTo>
                  <a:cubicBezTo>
                    <a:pt x="1382" y="819"/>
                    <a:pt x="1382" y="842"/>
                    <a:pt x="1382" y="842"/>
                  </a:cubicBezTo>
                  <a:lnTo>
                    <a:pt x="1048" y="1509"/>
                  </a:lnTo>
                  <a:lnTo>
                    <a:pt x="1001" y="1509"/>
                  </a:lnTo>
                  <a:lnTo>
                    <a:pt x="858" y="1438"/>
                  </a:lnTo>
                  <a:cubicBezTo>
                    <a:pt x="834" y="1438"/>
                    <a:pt x="834" y="1414"/>
                    <a:pt x="834" y="1390"/>
                  </a:cubicBezTo>
                  <a:lnTo>
                    <a:pt x="1167" y="747"/>
                  </a:lnTo>
                  <a:cubicBezTo>
                    <a:pt x="1167" y="735"/>
                    <a:pt x="1173" y="729"/>
                    <a:pt x="1182" y="729"/>
                  </a:cubicBezTo>
                  <a:close/>
                  <a:moveTo>
                    <a:pt x="1212" y="1"/>
                  </a:moveTo>
                  <a:cubicBezTo>
                    <a:pt x="930" y="1"/>
                    <a:pt x="661" y="159"/>
                    <a:pt x="524" y="414"/>
                  </a:cubicBezTo>
                  <a:lnTo>
                    <a:pt x="191" y="1057"/>
                  </a:lnTo>
                  <a:cubicBezTo>
                    <a:pt x="1" y="1438"/>
                    <a:pt x="143" y="1890"/>
                    <a:pt x="524" y="2081"/>
                  </a:cubicBezTo>
                  <a:lnTo>
                    <a:pt x="667" y="2152"/>
                  </a:lnTo>
                  <a:cubicBezTo>
                    <a:pt x="781" y="2209"/>
                    <a:pt x="901" y="2236"/>
                    <a:pt x="1019" y="2236"/>
                  </a:cubicBezTo>
                  <a:cubicBezTo>
                    <a:pt x="1295" y="2236"/>
                    <a:pt x="1558" y="2086"/>
                    <a:pt x="1691" y="1819"/>
                  </a:cubicBezTo>
                  <a:lnTo>
                    <a:pt x="2025" y="1176"/>
                  </a:lnTo>
                  <a:cubicBezTo>
                    <a:pt x="2215" y="819"/>
                    <a:pt x="2072" y="342"/>
                    <a:pt x="1691" y="152"/>
                  </a:cubicBezTo>
                  <a:lnTo>
                    <a:pt x="1548" y="80"/>
                  </a:lnTo>
                  <a:cubicBezTo>
                    <a:pt x="1440" y="26"/>
                    <a:pt x="1325" y="1"/>
                    <a:pt x="1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6"/>
            <p:cNvSpPr/>
            <p:nvPr/>
          </p:nvSpPr>
          <p:spPr>
            <a:xfrm>
              <a:off x="6081229" y="3024307"/>
              <a:ext cx="39648" cy="65440"/>
            </a:xfrm>
            <a:custGeom>
              <a:rect b="b" l="l" r="r" t="t"/>
              <a:pathLst>
                <a:path extrusionOk="0" h="2045" w="1239">
                  <a:moveTo>
                    <a:pt x="887" y="1"/>
                  </a:moveTo>
                  <a:cubicBezTo>
                    <a:pt x="823" y="1"/>
                    <a:pt x="756" y="17"/>
                    <a:pt x="691" y="53"/>
                  </a:cubicBezTo>
                  <a:lnTo>
                    <a:pt x="238" y="291"/>
                  </a:lnTo>
                  <a:cubicBezTo>
                    <a:pt x="72" y="386"/>
                    <a:pt x="0" y="624"/>
                    <a:pt x="95" y="791"/>
                  </a:cubicBezTo>
                  <a:cubicBezTo>
                    <a:pt x="179" y="916"/>
                    <a:pt x="316" y="986"/>
                    <a:pt x="445" y="986"/>
                  </a:cubicBezTo>
                  <a:cubicBezTo>
                    <a:pt x="464" y="986"/>
                    <a:pt x="482" y="984"/>
                    <a:pt x="500" y="981"/>
                  </a:cubicBezTo>
                  <a:lnTo>
                    <a:pt x="500" y="1672"/>
                  </a:lnTo>
                  <a:cubicBezTo>
                    <a:pt x="500" y="1839"/>
                    <a:pt x="619" y="2005"/>
                    <a:pt x="786" y="2029"/>
                  </a:cubicBezTo>
                  <a:cubicBezTo>
                    <a:pt x="821" y="2040"/>
                    <a:pt x="855" y="2044"/>
                    <a:pt x="888" y="2044"/>
                  </a:cubicBezTo>
                  <a:cubicBezTo>
                    <a:pt x="1082" y="2044"/>
                    <a:pt x="1238" y="1876"/>
                    <a:pt x="1238" y="1672"/>
                  </a:cubicBezTo>
                  <a:lnTo>
                    <a:pt x="1238" y="362"/>
                  </a:lnTo>
                  <a:cubicBezTo>
                    <a:pt x="1238" y="148"/>
                    <a:pt x="1078" y="1"/>
                    <a:pt x="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6"/>
            <p:cNvSpPr/>
            <p:nvPr/>
          </p:nvSpPr>
          <p:spPr>
            <a:xfrm>
              <a:off x="5970736" y="2958132"/>
              <a:ext cx="55648" cy="60096"/>
            </a:xfrm>
            <a:custGeom>
              <a:rect b="b" l="l" r="r" t="t"/>
              <a:pathLst>
                <a:path extrusionOk="0" h="1878" w="1739">
                  <a:moveTo>
                    <a:pt x="684" y="1"/>
                  </a:moveTo>
                  <a:cubicBezTo>
                    <a:pt x="565" y="1"/>
                    <a:pt x="449" y="55"/>
                    <a:pt x="381" y="168"/>
                  </a:cubicBezTo>
                  <a:lnTo>
                    <a:pt x="119" y="596"/>
                  </a:lnTo>
                  <a:cubicBezTo>
                    <a:pt x="0" y="763"/>
                    <a:pt x="48" y="1001"/>
                    <a:pt x="238" y="1097"/>
                  </a:cubicBezTo>
                  <a:cubicBezTo>
                    <a:pt x="290" y="1138"/>
                    <a:pt x="356" y="1157"/>
                    <a:pt x="424" y="1157"/>
                  </a:cubicBezTo>
                  <a:cubicBezTo>
                    <a:pt x="511" y="1157"/>
                    <a:pt x="600" y="1126"/>
                    <a:pt x="667" y="1073"/>
                  </a:cubicBezTo>
                  <a:lnTo>
                    <a:pt x="1000" y="1692"/>
                  </a:lnTo>
                  <a:cubicBezTo>
                    <a:pt x="1066" y="1808"/>
                    <a:pt x="1190" y="1878"/>
                    <a:pt x="1323" y="1878"/>
                  </a:cubicBezTo>
                  <a:cubicBezTo>
                    <a:pt x="1382" y="1878"/>
                    <a:pt x="1442" y="1864"/>
                    <a:pt x="1500" y="1835"/>
                  </a:cubicBezTo>
                  <a:cubicBezTo>
                    <a:pt x="1667" y="1740"/>
                    <a:pt x="1739" y="1525"/>
                    <a:pt x="1643" y="1335"/>
                  </a:cubicBezTo>
                  <a:lnTo>
                    <a:pt x="1024" y="192"/>
                  </a:lnTo>
                  <a:cubicBezTo>
                    <a:pt x="949" y="67"/>
                    <a:pt x="815" y="1"/>
                    <a:pt x="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6"/>
            <p:cNvSpPr/>
            <p:nvPr/>
          </p:nvSpPr>
          <p:spPr>
            <a:xfrm>
              <a:off x="6136844" y="3021395"/>
              <a:ext cx="54144" cy="71680"/>
            </a:xfrm>
            <a:custGeom>
              <a:rect b="b" l="l" r="r" t="t"/>
              <a:pathLst>
                <a:path extrusionOk="0" h="2240" w="1692">
                  <a:moveTo>
                    <a:pt x="953" y="715"/>
                  </a:moveTo>
                  <a:cubicBezTo>
                    <a:pt x="977" y="715"/>
                    <a:pt x="977" y="715"/>
                    <a:pt x="977" y="739"/>
                  </a:cubicBezTo>
                  <a:lnTo>
                    <a:pt x="977" y="1477"/>
                  </a:lnTo>
                  <a:cubicBezTo>
                    <a:pt x="977" y="1477"/>
                    <a:pt x="977" y="1501"/>
                    <a:pt x="953" y="1501"/>
                  </a:cubicBezTo>
                  <a:lnTo>
                    <a:pt x="786" y="1501"/>
                  </a:lnTo>
                  <a:cubicBezTo>
                    <a:pt x="763" y="1501"/>
                    <a:pt x="739" y="1477"/>
                    <a:pt x="739" y="1477"/>
                  </a:cubicBezTo>
                  <a:lnTo>
                    <a:pt x="739" y="739"/>
                  </a:lnTo>
                  <a:cubicBezTo>
                    <a:pt x="739" y="715"/>
                    <a:pt x="763" y="715"/>
                    <a:pt x="786" y="715"/>
                  </a:cubicBezTo>
                  <a:close/>
                  <a:moveTo>
                    <a:pt x="763" y="1"/>
                  </a:moveTo>
                  <a:cubicBezTo>
                    <a:pt x="358" y="1"/>
                    <a:pt x="1" y="334"/>
                    <a:pt x="1" y="763"/>
                  </a:cubicBezTo>
                  <a:lnTo>
                    <a:pt x="1" y="1477"/>
                  </a:lnTo>
                  <a:cubicBezTo>
                    <a:pt x="1" y="1906"/>
                    <a:pt x="358" y="2239"/>
                    <a:pt x="763" y="2239"/>
                  </a:cubicBezTo>
                  <a:lnTo>
                    <a:pt x="929" y="2239"/>
                  </a:lnTo>
                  <a:cubicBezTo>
                    <a:pt x="1358" y="2239"/>
                    <a:pt x="1691" y="1906"/>
                    <a:pt x="1691" y="1477"/>
                  </a:cubicBezTo>
                  <a:lnTo>
                    <a:pt x="1691" y="763"/>
                  </a:lnTo>
                  <a:cubicBezTo>
                    <a:pt x="1691" y="334"/>
                    <a:pt x="1358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6"/>
            <p:cNvSpPr/>
            <p:nvPr/>
          </p:nvSpPr>
          <p:spPr>
            <a:xfrm>
              <a:off x="6200875" y="3024307"/>
              <a:ext cx="39648" cy="65440"/>
            </a:xfrm>
            <a:custGeom>
              <a:rect b="b" l="l" r="r" t="t"/>
              <a:pathLst>
                <a:path extrusionOk="0" h="2045" w="1239">
                  <a:moveTo>
                    <a:pt x="877" y="1"/>
                  </a:moveTo>
                  <a:cubicBezTo>
                    <a:pt x="814" y="1"/>
                    <a:pt x="750" y="17"/>
                    <a:pt x="691" y="53"/>
                  </a:cubicBezTo>
                  <a:lnTo>
                    <a:pt x="238" y="291"/>
                  </a:lnTo>
                  <a:cubicBezTo>
                    <a:pt x="71" y="386"/>
                    <a:pt x="0" y="624"/>
                    <a:pt x="95" y="791"/>
                  </a:cubicBezTo>
                  <a:cubicBezTo>
                    <a:pt x="178" y="916"/>
                    <a:pt x="316" y="986"/>
                    <a:pt x="445" y="986"/>
                  </a:cubicBezTo>
                  <a:cubicBezTo>
                    <a:pt x="463" y="986"/>
                    <a:pt x="482" y="984"/>
                    <a:pt x="500" y="981"/>
                  </a:cubicBezTo>
                  <a:lnTo>
                    <a:pt x="500" y="1672"/>
                  </a:lnTo>
                  <a:cubicBezTo>
                    <a:pt x="500" y="1839"/>
                    <a:pt x="619" y="2005"/>
                    <a:pt x="786" y="2029"/>
                  </a:cubicBezTo>
                  <a:cubicBezTo>
                    <a:pt x="820" y="2040"/>
                    <a:pt x="854" y="2044"/>
                    <a:pt x="887" y="2044"/>
                  </a:cubicBezTo>
                  <a:cubicBezTo>
                    <a:pt x="1082" y="2044"/>
                    <a:pt x="1238" y="1876"/>
                    <a:pt x="1238" y="1672"/>
                  </a:cubicBezTo>
                  <a:lnTo>
                    <a:pt x="1238" y="362"/>
                  </a:lnTo>
                  <a:cubicBezTo>
                    <a:pt x="1238" y="148"/>
                    <a:pt x="1064" y="1"/>
                    <a:pt x="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6"/>
            <p:cNvSpPr/>
            <p:nvPr/>
          </p:nvSpPr>
          <p:spPr>
            <a:xfrm>
              <a:off x="6142188" y="2947445"/>
              <a:ext cx="39648" cy="66080"/>
            </a:xfrm>
            <a:custGeom>
              <a:rect b="b" l="l" r="r" t="t"/>
              <a:pathLst>
                <a:path extrusionOk="0" h="2065" w="1239">
                  <a:moveTo>
                    <a:pt x="875" y="1"/>
                  </a:moveTo>
                  <a:cubicBezTo>
                    <a:pt x="815" y="1"/>
                    <a:pt x="752" y="16"/>
                    <a:pt x="691" y="49"/>
                  </a:cubicBezTo>
                  <a:lnTo>
                    <a:pt x="238" y="311"/>
                  </a:lnTo>
                  <a:cubicBezTo>
                    <a:pt x="72" y="407"/>
                    <a:pt x="0" y="621"/>
                    <a:pt x="96" y="811"/>
                  </a:cubicBezTo>
                  <a:cubicBezTo>
                    <a:pt x="171" y="924"/>
                    <a:pt x="291" y="993"/>
                    <a:pt x="409" y="993"/>
                  </a:cubicBezTo>
                  <a:cubicBezTo>
                    <a:pt x="440" y="993"/>
                    <a:pt x="471" y="988"/>
                    <a:pt x="500" y="978"/>
                  </a:cubicBezTo>
                  <a:lnTo>
                    <a:pt x="500" y="1693"/>
                  </a:lnTo>
                  <a:cubicBezTo>
                    <a:pt x="500" y="1896"/>
                    <a:pt x="657" y="2065"/>
                    <a:pt x="866" y="2065"/>
                  </a:cubicBezTo>
                  <a:cubicBezTo>
                    <a:pt x="902" y="2065"/>
                    <a:pt x="939" y="2060"/>
                    <a:pt x="977" y="2050"/>
                  </a:cubicBezTo>
                  <a:cubicBezTo>
                    <a:pt x="1143" y="2026"/>
                    <a:pt x="1239" y="1859"/>
                    <a:pt x="1239" y="1693"/>
                  </a:cubicBezTo>
                  <a:lnTo>
                    <a:pt x="1239" y="383"/>
                  </a:lnTo>
                  <a:cubicBezTo>
                    <a:pt x="1239" y="164"/>
                    <a:pt x="1071" y="1"/>
                    <a:pt x="8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6"/>
            <p:cNvSpPr/>
            <p:nvPr/>
          </p:nvSpPr>
          <p:spPr>
            <a:xfrm>
              <a:off x="6201611" y="2947477"/>
              <a:ext cx="54144" cy="65568"/>
            </a:xfrm>
            <a:custGeom>
              <a:rect b="b" l="l" r="r" t="t"/>
              <a:pathLst>
                <a:path extrusionOk="0" h="2049" w="1692">
                  <a:moveTo>
                    <a:pt x="977" y="739"/>
                  </a:moveTo>
                  <a:lnTo>
                    <a:pt x="977" y="1311"/>
                  </a:lnTo>
                  <a:lnTo>
                    <a:pt x="739" y="1311"/>
                  </a:lnTo>
                  <a:lnTo>
                    <a:pt x="739" y="739"/>
                  </a:lnTo>
                  <a:close/>
                  <a:moveTo>
                    <a:pt x="739" y="1"/>
                  </a:moveTo>
                  <a:cubicBezTo>
                    <a:pt x="334" y="1"/>
                    <a:pt x="1" y="334"/>
                    <a:pt x="1" y="715"/>
                  </a:cubicBezTo>
                  <a:lnTo>
                    <a:pt x="1" y="1334"/>
                  </a:lnTo>
                  <a:cubicBezTo>
                    <a:pt x="1" y="1715"/>
                    <a:pt x="334" y="2049"/>
                    <a:pt x="739" y="2049"/>
                  </a:cubicBezTo>
                  <a:lnTo>
                    <a:pt x="977" y="2049"/>
                  </a:lnTo>
                  <a:cubicBezTo>
                    <a:pt x="1382" y="2049"/>
                    <a:pt x="1692" y="1715"/>
                    <a:pt x="1692" y="1334"/>
                  </a:cubicBezTo>
                  <a:lnTo>
                    <a:pt x="1692" y="715"/>
                  </a:lnTo>
                  <a:cubicBezTo>
                    <a:pt x="1692" y="334"/>
                    <a:pt x="1382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3" name="Google Shape;2133;p6"/>
          <p:cNvGrpSpPr/>
          <p:nvPr/>
        </p:nvGrpSpPr>
        <p:grpSpPr>
          <a:xfrm>
            <a:off x="7572123" y="3128905"/>
            <a:ext cx="372756" cy="354343"/>
            <a:chOff x="-32576675" y="3944600"/>
            <a:chExt cx="307200" cy="292025"/>
          </a:xfrm>
        </p:grpSpPr>
        <p:sp>
          <p:nvSpPr>
            <p:cNvPr id="2134" name="Google Shape;2134;p6"/>
            <p:cNvSpPr/>
            <p:nvPr/>
          </p:nvSpPr>
          <p:spPr>
            <a:xfrm>
              <a:off x="-32482950" y="3944600"/>
              <a:ext cx="213475" cy="214650"/>
            </a:xfrm>
            <a:custGeom>
              <a:rect b="b" l="l" r="r" t="t"/>
              <a:pathLst>
                <a:path extrusionOk="0" h="8586" w="8539">
                  <a:moveTo>
                    <a:pt x="5156" y="1"/>
                  </a:moveTo>
                  <a:cubicBezTo>
                    <a:pt x="4372" y="1"/>
                    <a:pt x="3593" y="308"/>
                    <a:pt x="2994" y="922"/>
                  </a:cubicBezTo>
                  <a:lnTo>
                    <a:pt x="1450" y="2466"/>
                  </a:lnTo>
                  <a:cubicBezTo>
                    <a:pt x="1681" y="2417"/>
                    <a:pt x="1916" y="2392"/>
                    <a:pt x="2152" y="2392"/>
                  </a:cubicBezTo>
                  <a:cubicBezTo>
                    <a:pt x="2529" y="2392"/>
                    <a:pt x="2909" y="2456"/>
                    <a:pt x="3277" y="2592"/>
                  </a:cubicBezTo>
                  <a:lnTo>
                    <a:pt x="3939" y="1899"/>
                  </a:lnTo>
                  <a:cubicBezTo>
                    <a:pt x="4270" y="1568"/>
                    <a:pt x="4703" y="1402"/>
                    <a:pt x="5136" y="1402"/>
                  </a:cubicBezTo>
                  <a:cubicBezTo>
                    <a:pt x="5569" y="1402"/>
                    <a:pt x="6003" y="1568"/>
                    <a:pt x="6333" y="1899"/>
                  </a:cubicBezTo>
                  <a:cubicBezTo>
                    <a:pt x="7027" y="2592"/>
                    <a:pt x="7027" y="3631"/>
                    <a:pt x="6333" y="4325"/>
                  </a:cubicBezTo>
                  <a:lnTo>
                    <a:pt x="3939" y="6719"/>
                  </a:lnTo>
                  <a:cubicBezTo>
                    <a:pt x="3608" y="7050"/>
                    <a:pt x="3175" y="7215"/>
                    <a:pt x="2742" y="7215"/>
                  </a:cubicBezTo>
                  <a:cubicBezTo>
                    <a:pt x="2309" y="7215"/>
                    <a:pt x="1875" y="7050"/>
                    <a:pt x="1545" y="6719"/>
                  </a:cubicBezTo>
                  <a:cubicBezTo>
                    <a:pt x="1261" y="6435"/>
                    <a:pt x="1104" y="6089"/>
                    <a:pt x="1072" y="5742"/>
                  </a:cubicBezTo>
                  <a:lnTo>
                    <a:pt x="1" y="6782"/>
                  </a:lnTo>
                  <a:cubicBezTo>
                    <a:pt x="158" y="7097"/>
                    <a:pt x="348" y="7381"/>
                    <a:pt x="600" y="7664"/>
                  </a:cubicBezTo>
                  <a:cubicBezTo>
                    <a:pt x="1214" y="8278"/>
                    <a:pt x="2002" y="8586"/>
                    <a:pt x="2781" y="8586"/>
                  </a:cubicBezTo>
                  <a:cubicBezTo>
                    <a:pt x="3561" y="8586"/>
                    <a:pt x="4333" y="8278"/>
                    <a:pt x="4916" y="7664"/>
                  </a:cubicBezTo>
                  <a:lnTo>
                    <a:pt x="7342" y="5270"/>
                  </a:lnTo>
                  <a:cubicBezTo>
                    <a:pt x="8539" y="4073"/>
                    <a:pt x="8539" y="2151"/>
                    <a:pt x="7342" y="922"/>
                  </a:cubicBezTo>
                  <a:cubicBezTo>
                    <a:pt x="6727" y="308"/>
                    <a:pt x="5940" y="1"/>
                    <a:pt x="5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6"/>
            <p:cNvSpPr/>
            <p:nvPr/>
          </p:nvSpPr>
          <p:spPr>
            <a:xfrm>
              <a:off x="-32576675" y="4020200"/>
              <a:ext cx="215850" cy="216425"/>
            </a:xfrm>
            <a:custGeom>
              <a:rect b="b" l="l" r="r" t="t"/>
              <a:pathLst>
                <a:path extrusionOk="0" h="8657" w="8634">
                  <a:moveTo>
                    <a:pt x="5865" y="1"/>
                  </a:moveTo>
                  <a:cubicBezTo>
                    <a:pt x="5081" y="1"/>
                    <a:pt x="4301" y="308"/>
                    <a:pt x="3718" y="922"/>
                  </a:cubicBezTo>
                  <a:lnTo>
                    <a:pt x="1230" y="3411"/>
                  </a:lnTo>
                  <a:cubicBezTo>
                    <a:pt x="1" y="4640"/>
                    <a:pt x="1" y="6562"/>
                    <a:pt x="1230" y="7759"/>
                  </a:cubicBezTo>
                  <a:cubicBezTo>
                    <a:pt x="1844" y="8358"/>
                    <a:pt x="2632" y="8657"/>
                    <a:pt x="3415" y="8657"/>
                  </a:cubicBezTo>
                  <a:cubicBezTo>
                    <a:pt x="4199" y="8657"/>
                    <a:pt x="4979" y="8358"/>
                    <a:pt x="5577" y="7759"/>
                  </a:cubicBezTo>
                  <a:lnTo>
                    <a:pt x="7152" y="6184"/>
                  </a:lnTo>
                  <a:lnTo>
                    <a:pt x="7152" y="6184"/>
                  </a:lnTo>
                  <a:cubicBezTo>
                    <a:pt x="6938" y="6218"/>
                    <a:pt x="6719" y="6235"/>
                    <a:pt x="6499" y="6235"/>
                  </a:cubicBezTo>
                  <a:cubicBezTo>
                    <a:pt x="6106" y="6235"/>
                    <a:pt x="5709" y="6179"/>
                    <a:pt x="5325" y="6058"/>
                  </a:cubicBezTo>
                  <a:lnTo>
                    <a:pt x="4569" y="6814"/>
                  </a:lnTo>
                  <a:cubicBezTo>
                    <a:pt x="4238" y="7145"/>
                    <a:pt x="3805" y="7310"/>
                    <a:pt x="3372" y="7310"/>
                  </a:cubicBezTo>
                  <a:cubicBezTo>
                    <a:pt x="2939" y="7310"/>
                    <a:pt x="2505" y="7145"/>
                    <a:pt x="2175" y="6814"/>
                  </a:cubicBezTo>
                  <a:cubicBezTo>
                    <a:pt x="1513" y="6121"/>
                    <a:pt x="1513" y="5081"/>
                    <a:pt x="2175" y="4388"/>
                  </a:cubicBezTo>
                  <a:lnTo>
                    <a:pt x="4664" y="1899"/>
                  </a:lnTo>
                  <a:cubicBezTo>
                    <a:pt x="4994" y="1568"/>
                    <a:pt x="5428" y="1403"/>
                    <a:pt x="5861" y="1403"/>
                  </a:cubicBezTo>
                  <a:cubicBezTo>
                    <a:pt x="6294" y="1403"/>
                    <a:pt x="6727" y="1568"/>
                    <a:pt x="7058" y="1899"/>
                  </a:cubicBezTo>
                  <a:cubicBezTo>
                    <a:pt x="7342" y="2183"/>
                    <a:pt x="7499" y="2561"/>
                    <a:pt x="7531" y="2907"/>
                  </a:cubicBezTo>
                  <a:lnTo>
                    <a:pt x="8287" y="2151"/>
                  </a:lnTo>
                  <a:lnTo>
                    <a:pt x="8633" y="1805"/>
                  </a:lnTo>
                  <a:cubicBezTo>
                    <a:pt x="8476" y="1490"/>
                    <a:pt x="8287" y="1206"/>
                    <a:pt x="8035" y="922"/>
                  </a:cubicBezTo>
                  <a:cubicBezTo>
                    <a:pt x="7436" y="308"/>
                    <a:pt x="6648" y="1"/>
                    <a:pt x="5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Academic Management Tools</a:t>
            </a:r>
            <a:endParaRPr/>
          </a:p>
        </p:txBody>
      </p:sp>
      <p:sp>
        <p:nvSpPr>
          <p:cNvPr id="2141" name="Google Shape;2141;p7"/>
          <p:cNvSpPr txBox="1"/>
          <p:nvPr>
            <p:ph idx="8" type="title"/>
          </p:nvPr>
        </p:nvSpPr>
        <p:spPr>
          <a:xfrm>
            <a:off x="883025" y="2501986"/>
            <a:ext cx="22038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Grade Tracking</a:t>
            </a:r>
            <a:endParaRPr/>
          </a:p>
        </p:txBody>
      </p:sp>
      <p:sp>
        <p:nvSpPr>
          <p:cNvPr id="2142" name="Google Shape;2142;p7"/>
          <p:cNvSpPr txBox="1"/>
          <p:nvPr>
            <p:ph idx="13" type="title"/>
          </p:nvPr>
        </p:nvSpPr>
        <p:spPr>
          <a:xfrm>
            <a:off x="3444850" y="2358875"/>
            <a:ext cx="24291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Attendance management</a:t>
            </a:r>
            <a:endParaRPr/>
          </a:p>
        </p:txBody>
      </p:sp>
      <p:sp>
        <p:nvSpPr>
          <p:cNvPr id="2143" name="Google Shape;2143;p7"/>
          <p:cNvSpPr txBox="1"/>
          <p:nvPr>
            <p:ph idx="15" type="title"/>
          </p:nvPr>
        </p:nvSpPr>
        <p:spPr>
          <a:xfrm>
            <a:off x="6057175" y="2326925"/>
            <a:ext cx="22038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Academic Calendar</a:t>
            </a:r>
            <a:endParaRPr/>
          </a:p>
        </p:txBody>
      </p:sp>
      <p:sp>
        <p:nvSpPr>
          <p:cNvPr id="2144" name="Google Shape;2144;p7"/>
          <p:cNvSpPr/>
          <p:nvPr/>
        </p:nvSpPr>
        <p:spPr>
          <a:xfrm>
            <a:off x="1643225" y="1274623"/>
            <a:ext cx="683400" cy="683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5" name="Google Shape;2145;p7"/>
          <p:cNvSpPr/>
          <p:nvPr/>
        </p:nvSpPr>
        <p:spPr>
          <a:xfrm>
            <a:off x="4230300" y="1274623"/>
            <a:ext cx="683400" cy="683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6" name="Google Shape;2146;p7"/>
          <p:cNvSpPr/>
          <p:nvPr/>
        </p:nvSpPr>
        <p:spPr>
          <a:xfrm>
            <a:off x="6817375" y="1274623"/>
            <a:ext cx="683400" cy="683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7" name="Google Shape;2147;p7"/>
          <p:cNvSpPr/>
          <p:nvPr/>
        </p:nvSpPr>
        <p:spPr>
          <a:xfrm>
            <a:off x="6817375" y="2992626"/>
            <a:ext cx="683400" cy="683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8" name="Google Shape;2148;p7"/>
          <p:cNvGrpSpPr/>
          <p:nvPr/>
        </p:nvGrpSpPr>
        <p:grpSpPr>
          <a:xfrm>
            <a:off x="5757112" y="3175173"/>
            <a:ext cx="399883" cy="381256"/>
            <a:chOff x="6113337" y="393160"/>
            <a:chExt cx="399883" cy="381256"/>
          </a:xfrm>
        </p:grpSpPr>
        <p:sp>
          <p:nvSpPr>
            <p:cNvPr id="2149" name="Google Shape;2149;p7"/>
            <p:cNvSpPr/>
            <p:nvPr/>
          </p:nvSpPr>
          <p:spPr>
            <a:xfrm>
              <a:off x="6113337" y="393160"/>
              <a:ext cx="399883" cy="381256"/>
            </a:xfrm>
            <a:custGeom>
              <a:rect b="b" l="l" r="r" t="t"/>
              <a:pathLst>
                <a:path extrusionOk="0" h="11810" w="12387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6222775" y="502599"/>
              <a:ext cx="162413" cy="162381"/>
            </a:xfrm>
            <a:custGeom>
              <a:rect b="b" l="l" r="r" t="t"/>
              <a:pathLst>
                <a:path extrusionOk="0" h="5030" w="5031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1" name="Google Shape;2151;p7"/>
          <p:cNvGrpSpPr/>
          <p:nvPr/>
        </p:nvGrpSpPr>
        <p:grpSpPr>
          <a:xfrm>
            <a:off x="3163986" y="1776011"/>
            <a:ext cx="280875" cy="265900"/>
            <a:chOff x="4730850" y="1621700"/>
            <a:chExt cx="280875" cy="265900"/>
          </a:xfrm>
        </p:grpSpPr>
        <p:sp>
          <p:nvSpPr>
            <p:cNvPr id="2152" name="Google Shape;2152;p7"/>
            <p:cNvSpPr/>
            <p:nvPr/>
          </p:nvSpPr>
          <p:spPr>
            <a:xfrm>
              <a:off x="4781825" y="1621700"/>
              <a:ext cx="175600" cy="180600"/>
            </a:xfrm>
            <a:custGeom>
              <a:rect b="b" l="l" r="r" t="t"/>
              <a:pathLst>
                <a:path extrusionOk="0" h="7224" w="7024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4730850" y="1771275"/>
              <a:ext cx="115800" cy="116325"/>
            </a:xfrm>
            <a:custGeom>
              <a:rect b="b" l="l" r="r" t="t"/>
              <a:pathLst>
                <a:path extrusionOk="0" h="4653" w="4632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4895925" y="1771275"/>
              <a:ext cx="115800" cy="116325"/>
            </a:xfrm>
            <a:custGeom>
              <a:rect b="b" l="l" r="r" t="t"/>
              <a:pathLst>
                <a:path extrusionOk="0" h="4653" w="4632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5" name="Google Shape;2155;p7"/>
          <p:cNvGrpSpPr/>
          <p:nvPr/>
        </p:nvGrpSpPr>
        <p:grpSpPr>
          <a:xfrm>
            <a:off x="6999658" y="1456907"/>
            <a:ext cx="318835" cy="318833"/>
            <a:chOff x="1528746" y="1540755"/>
            <a:chExt cx="390202" cy="390201"/>
          </a:xfrm>
        </p:grpSpPr>
        <p:sp>
          <p:nvSpPr>
            <p:cNvPr id="2156" name="Google Shape;2156;p7"/>
            <p:cNvSpPr/>
            <p:nvPr/>
          </p:nvSpPr>
          <p:spPr>
            <a:xfrm>
              <a:off x="1697927" y="1591058"/>
              <a:ext cx="171488" cy="36608"/>
            </a:xfrm>
            <a:custGeom>
              <a:rect b="b" l="l" r="r" t="t"/>
              <a:pathLst>
                <a:path extrusionOk="0" h="1144" w="5359">
                  <a:moveTo>
                    <a:pt x="0" y="0"/>
                  </a:moveTo>
                  <a:lnTo>
                    <a:pt x="286" y="1143"/>
                  </a:lnTo>
                  <a:lnTo>
                    <a:pt x="5358" y="1143"/>
                  </a:lnTo>
                  <a:lnTo>
                    <a:pt x="5358" y="238"/>
                  </a:lnTo>
                  <a:cubicBezTo>
                    <a:pt x="5358" y="119"/>
                    <a:pt x="5239" y="0"/>
                    <a:pt x="5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1579049" y="1591058"/>
              <a:ext cx="290368" cy="289600"/>
            </a:xfrm>
            <a:custGeom>
              <a:rect b="b" l="l" r="r" t="t"/>
              <a:pathLst>
                <a:path extrusionOk="0" h="9050" w="9074">
                  <a:moveTo>
                    <a:pt x="1953" y="643"/>
                  </a:moveTo>
                  <a:cubicBezTo>
                    <a:pt x="2143" y="643"/>
                    <a:pt x="2310" y="762"/>
                    <a:pt x="2334" y="953"/>
                  </a:cubicBezTo>
                  <a:cubicBezTo>
                    <a:pt x="2382" y="1191"/>
                    <a:pt x="2191" y="1381"/>
                    <a:pt x="1977" y="1381"/>
                  </a:cubicBezTo>
                  <a:lnTo>
                    <a:pt x="1167" y="1381"/>
                  </a:lnTo>
                  <a:cubicBezTo>
                    <a:pt x="977" y="1381"/>
                    <a:pt x="834" y="1262"/>
                    <a:pt x="786" y="1072"/>
                  </a:cubicBezTo>
                  <a:cubicBezTo>
                    <a:pt x="762" y="857"/>
                    <a:pt x="929" y="643"/>
                    <a:pt x="1167" y="643"/>
                  </a:cubicBezTo>
                  <a:close/>
                  <a:moveTo>
                    <a:pt x="4763" y="2501"/>
                  </a:moveTo>
                  <a:cubicBezTo>
                    <a:pt x="5239" y="2501"/>
                    <a:pt x="5644" y="2906"/>
                    <a:pt x="5644" y="3382"/>
                  </a:cubicBezTo>
                  <a:lnTo>
                    <a:pt x="5644" y="4263"/>
                  </a:lnTo>
                  <a:cubicBezTo>
                    <a:pt x="5644" y="4739"/>
                    <a:pt x="5239" y="5144"/>
                    <a:pt x="4763" y="5144"/>
                  </a:cubicBezTo>
                  <a:lnTo>
                    <a:pt x="4430" y="5144"/>
                  </a:lnTo>
                  <a:cubicBezTo>
                    <a:pt x="3953" y="5144"/>
                    <a:pt x="3549" y="4739"/>
                    <a:pt x="3549" y="4263"/>
                  </a:cubicBezTo>
                  <a:lnTo>
                    <a:pt x="3549" y="3382"/>
                  </a:lnTo>
                  <a:cubicBezTo>
                    <a:pt x="3549" y="2906"/>
                    <a:pt x="3953" y="2501"/>
                    <a:pt x="4430" y="2501"/>
                  </a:cubicBezTo>
                  <a:close/>
                  <a:moveTo>
                    <a:pt x="1806" y="2496"/>
                  </a:moveTo>
                  <a:cubicBezTo>
                    <a:pt x="1993" y="2496"/>
                    <a:pt x="2167" y="2644"/>
                    <a:pt x="2167" y="2858"/>
                  </a:cubicBezTo>
                  <a:lnTo>
                    <a:pt x="2167" y="4763"/>
                  </a:lnTo>
                  <a:cubicBezTo>
                    <a:pt x="2167" y="4954"/>
                    <a:pt x="2048" y="5096"/>
                    <a:pt x="1858" y="5144"/>
                  </a:cubicBezTo>
                  <a:cubicBezTo>
                    <a:pt x="1844" y="5146"/>
                    <a:pt x="1830" y="5146"/>
                    <a:pt x="1817" y="5146"/>
                  </a:cubicBezTo>
                  <a:cubicBezTo>
                    <a:pt x="1617" y="5146"/>
                    <a:pt x="1429" y="4986"/>
                    <a:pt x="1429" y="4763"/>
                  </a:cubicBezTo>
                  <a:lnTo>
                    <a:pt x="1429" y="3501"/>
                  </a:lnTo>
                  <a:cubicBezTo>
                    <a:pt x="1334" y="3549"/>
                    <a:pt x="1334" y="3549"/>
                    <a:pt x="1310" y="3572"/>
                  </a:cubicBezTo>
                  <a:cubicBezTo>
                    <a:pt x="1270" y="3584"/>
                    <a:pt x="1226" y="3590"/>
                    <a:pt x="1183" y="3590"/>
                  </a:cubicBezTo>
                  <a:cubicBezTo>
                    <a:pt x="1046" y="3590"/>
                    <a:pt x="906" y="3532"/>
                    <a:pt x="834" y="3406"/>
                  </a:cubicBezTo>
                  <a:cubicBezTo>
                    <a:pt x="738" y="3215"/>
                    <a:pt x="810" y="3001"/>
                    <a:pt x="977" y="2906"/>
                  </a:cubicBezTo>
                  <a:lnTo>
                    <a:pt x="1620" y="2548"/>
                  </a:lnTo>
                  <a:cubicBezTo>
                    <a:pt x="1679" y="2513"/>
                    <a:pt x="1743" y="2496"/>
                    <a:pt x="1806" y="2496"/>
                  </a:cubicBezTo>
                  <a:close/>
                  <a:moveTo>
                    <a:pt x="7426" y="2496"/>
                  </a:moveTo>
                  <a:cubicBezTo>
                    <a:pt x="7613" y="2496"/>
                    <a:pt x="7788" y="2644"/>
                    <a:pt x="7788" y="2858"/>
                  </a:cubicBezTo>
                  <a:lnTo>
                    <a:pt x="7788" y="4763"/>
                  </a:lnTo>
                  <a:cubicBezTo>
                    <a:pt x="7788" y="4954"/>
                    <a:pt x="7668" y="5096"/>
                    <a:pt x="7478" y="5144"/>
                  </a:cubicBezTo>
                  <a:cubicBezTo>
                    <a:pt x="7463" y="5146"/>
                    <a:pt x="7448" y="5146"/>
                    <a:pt x="7433" y="5146"/>
                  </a:cubicBezTo>
                  <a:cubicBezTo>
                    <a:pt x="7216" y="5146"/>
                    <a:pt x="7049" y="4986"/>
                    <a:pt x="7049" y="4763"/>
                  </a:cubicBezTo>
                  <a:lnTo>
                    <a:pt x="7049" y="3501"/>
                  </a:lnTo>
                  <a:cubicBezTo>
                    <a:pt x="6954" y="3549"/>
                    <a:pt x="6954" y="3549"/>
                    <a:pt x="6930" y="3572"/>
                  </a:cubicBezTo>
                  <a:cubicBezTo>
                    <a:pt x="6890" y="3584"/>
                    <a:pt x="6846" y="3590"/>
                    <a:pt x="6803" y="3590"/>
                  </a:cubicBezTo>
                  <a:cubicBezTo>
                    <a:pt x="6666" y="3590"/>
                    <a:pt x="6526" y="3532"/>
                    <a:pt x="6454" y="3406"/>
                  </a:cubicBezTo>
                  <a:cubicBezTo>
                    <a:pt x="6359" y="3215"/>
                    <a:pt x="6430" y="3001"/>
                    <a:pt x="6597" y="2906"/>
                  </a:cubicBezTo>
                  <a:lnTo>
                    <a:pt x="7240" y="2548"/>
                  </a:lnTo>
                  <a:cubicBezTo>
                    <a:pt x="7299" y="2513"/>
                    <a:pt x="7363" y="2496"/>
                    <a:pt x="7426" y="2496"/>
                  </a:cubicBezTo>
                  <a:close/>
                  <a:moveTo>
                    <a:pt x="1905" y="5668"/>
                  </a:moveTo>
                  <a:cubicBezTo>
                    <a:pt x="2405" y="5668"/>
                    <a:pt x="2834" y="6097"/>
                    <a:pt x="2834" y="6597"/>
                  </a:cubicBezTo>
                  <a:lnTo>
                    <a:pt x="2834" y="7668"/>
                  </a:lnTo>
                  <a:cubicBezTo>
                    <a:pt x="2834" y="8192"/>
                    <a:pt x="2405" y="8621"/>
                    <a:pt x="1905" y="8621"/>
                  </a:cubicBezTo>
                  <a:lnTo>
                    <a:pt x="1667" y="8621"/>
                  </a:lnTo>
                  <a:cubicBezTo>
                    <a:pt x="1167" y="8621"/>
                    <a:pt x="738" y="8192"/>
                    <a:pt x="738" y="7692"/>
                  </a:cubicBezTo>
                  <a:lnTo>
                    <a:pt x="738" y="6597"/>
                  </a:lnTo>
                  <a:cubicBezTo>
                    <a:pt x="738" y="6097"/>
                    <a:pt x="1167" y="5668"/>
                    <a:pt x="1667" y="5668"/>
                  </a:cubicBezTo>
                  <a:close/>
                  <a:moveTo>
                    <a:pt x="7526" y="5668"/>
                  </a:moveTo>
                  <a:cubicBezTo>
                    <a:pt x="8026" y="5668"/>
                    <a:pt x="8454" y="6097"/>
                    <a:pt x="8454" y="6597"/>
                  </a:cubicBezTo>
                  <a:lnTo>
                    <a:pt x="8454" y="7692"/>
                  </a:lnTo>
                  <a:cubicBezTo>
                    <a:pt x="8454" y="8192"/>
                    <a:pt x="8026" y="8621"/>
                    <a:pt x="7526" y="8621"/>
                  </a:cubicBezTo>
                  <a:lnTo>
                    <a:pt x="7287" y="8621"/>
                  </a:lnTo>
                  <a:cubicBezTo>
                    <a:pt x="6787" y="8621"/>
                    <a:pt x="6359" y="8192"/>
                    <a:pt x="6359" y="7692"/>
                  </a:cubicBezTo>
                  <a:lnTo>
                    <a:pt x="6359" y="6597"/>
                  </a:lnTo>
                  <a:cubicBezTo>
                    <a:pt x="6359" y="6097"/>
                    <a:pt x="6787" y="5668"/>
                    <a:pt x="7287" y="5668"/>
                  </a:cubicBezTo>
                  <a:close/>
                  <a:moveTo>
                    <a:pt x="4602" y="5653"/>
                  </a:moveTo>
                  <a:cubicBezTo>
                    <a:pt x="4794" y="5653"/>
                    <a:pt x="4977" y="5813"/>
                    <a:pt x="4977" y="6025"/>
                  </a:cubicBezTo>
                  <a:lnTo>
                    <a:pt x="4977" y="8240"/>
                  </a:lnTo>
                  <a:cubicBezTo>
                    <a:pt x="4977" y="8463"/>
                    <a:pt x="4790" y="8623"/>
                    <a:pt x="4590" y="8623"/>
                  </a:cubicBezTo>
                  <a:cubicBezTo>
                    <a:pt x="4576" y="8623"/>
                    <a:pt x="4562" y="8622"/>
                    <a:pt x="4549" y="8621"/>
                  </a:cubicBezTo>
                  <a:cubicBezTo>
                    <a:pt x="4358" y="8573"/>
                    <a:pt x="4239" y="8430"/>
                    <a:pt x="4239" y="8240"/>
                  </a:cubicBezTo>
                  <a:lnTo>
                    <a:pt x="4239" y="6716"/>
                  </a:lnTo>
                  <a:cubicBezTo>
                    <a:pt x="4168" y="6763"/>
                    <a:pt x="4144" y="6787"/>
                    <a:pt x="4096" y="6787"/>
                  </a:cubicBezTo>
                  <a:cubicBezTo>
                    <a:pt x="4052" y="6806"/>
                    <a:pt x="4007" y="6815"/>
                    <a:pt x="3964" y="6815"/>
                  </a:cubicBezTo>
                  <a:cubicBezTo>
                    <a:pt x="3845" y="6815"/>
                    <a:pt x="3737" y="6749"/>
                    <a:pt x="3668" y="6644"/>
                  </a:cubicBezTo>
                  <a:cubicBezTo>
                    <a:pt x="3549" y="6478"/>
                    <a:pt x="3596" y="6263"/>
                    <a:pt x="3763" y="6144"/>
                  </a:cubicBezTo>
                  <a:lnTo>
                    <a:pt x="4406" y="5716"/>
                  </a:lnTo>
                  <a:cubicBezTo>
                    <a:pt x="4467" y="5673"/>
                    <a:pt x="4535" y="5653"/>
                    <a:pt x="4602" y="5653"/>
                  </a:cubicBezTo>
                  <a:close/>
                  <a:moveTo>
                    <a:pt x="238" y="0"/>
                  </a:moveTo>
                  <a:cubicBezTo>
                    <a:pt x="119" y="0"/>
                    <a:pt x="0" y="119"/>
                    <a:pt x="0" y="238"/>
                  </a:cubicBezTo>
                  <a:lnTo>
                    <a:pt x="0" y="8811"/>
                  </a:lnTo>
                  <a:cubicBezTo>
                    <a:pt x="0" y="8931"/>
                    <a:pt x="119" y="9050"/>
                    <a:pt x="238" y="9050"/>
                  </a:cubicBezTo>
                  <a:lnTo>
                    <a:pt x="8835" y="9050"/>
                  </a:lnTo>
                  <a:cubicBezTo>
                    <a:pt x="8954" y="9050"/>
                    <a:pt x="9073" y="8931"/>
                    <a:pt x="9073" y="8811"/>
                  </a:cubicBezTo>
                  <a:lnTo>
                    <a:pt x="9073" y="1882"/>
                  </a:lnTo>
                  <a:lnTo>
                    <a:pt x="3715" y="1882"/>
                  </a:lnTo>
                  <a:cubicBezTo>
                    <a:pt x="3549" y="1882"/>
                    <a:pt x="3406" y="1762"/>
                    <a:pt x="3358" y="1596"/>
                  </a:cubicBezTo>
                  <a:lnTo>
                    <a:pt x="2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1806116" y="1796046"/>
              <a:ext cx="20608" cy="47264"/>
            </a:xfrm>
            <a:custGeom>
              <a:rect b="b" l="l" r="r" t="t"/>
              <a:pathLst>
                <a:path extrusionOk="0" h="1477" w="644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1262"/>
                  </a:lnTo>
                  <a:cubicBezTo>
                    <a:pt x="1" y="1381"/>
                    <a:pt x="96" y="1477"/>
                    <a:pt x="191" y="1477"/>
                  </a:cubicBezTo>
                  <a:lnTo>
                    <a:pt x="430" y="1477"/>
                  </a:lnTo>
                  <a:cubicBezTo>
                    <a:pt x="549" y="1477"/>
                    <a:pt x="644" y="1381"/>
                    <a:pt x="644" y="1262"/>
                  </a:cubicBezTo>
                  <a:lnTo>
                    <a:pt x="644" y="191"/>
                  </a:lnTo>
                  <a:cubicBezTo>
                    <a:pt x="644" y="95"/>
                    <a:pt x="549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1626280" y="1796046"/>
              <a:ext cx="20608" cy="47264"/>
            </a:xfrm>
            <a:custGeom>
              <a:rect b="b" l="l" r="r" t="t"/>
              <a:pathLst>
                <a:path extrusionOk="0" h="1477" w="644">
                  <a:moveTo>
                    <a:pt x="215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1262"/>
                  </a:lnTo>
                  <a:cubicBezTo>
                    <a:pt x="1" y="1381"/>
                    <a:pt x="96" y="1477"/>
                    <a:pt x="215" y="1477"/>
                  </a:cubicBezTo>
                  <a:lnTo>
                    <a:pt x="453" y="1477"/>
                  </a:lnTo>
                  <a:cubicBezTo>
                    <a:pt x="548" y="1477"/>
                    <a:pt x="644" y="1381"/>
                    <a:pt x="644" y="1262"/>
                  </a:cubicBezTo>
                  <a:lnTo>
                    <a:pt x="644" y="191"/>
                  </a:lnTo>
                  <a:cubicBezTo>
                    <a:pt x="644" y="95"/>
                    <a:pt x="548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1716198" y="1694672"/>
              <a:ext cx="20608" cy="37376"/>
            </a:xfrm>
            <a:custGeom>
              <a:rect b="b" l="l" r="r" t="t"/>
              <a:pathLst>
                <a:path extrusionOk="0" h="1168" w="644">
                  <a:moveTo>
                    <a:pt x="144" y="1"/>
                  </a:moveTo>
                  <a:cubicBezTo>
                    <a:pt x="72" y="1"/>
                    <a:pt x="1" y="72"/>
                    <a:pt x="1" y="144"/>
                  </a:cubicBezTo>
                  <a:lnTo>
                    <a:pt x="1" y="1025"/>
                  </a:lnTo>
                  <a:cubicBezTo>
                    <a:pt x="1" y="1096"/>
                    <a:pt x="72" y="1168"/>
                    <a:pt x="144" y="1168"/>
                  </a:cubicBezTo>
                  <a:lnTo>
                    <a:pt x="501" y="1168"/>
                  </a:lnTo>
                  <a:cubicBezTo>
                    <a:pt x="572" y="1168"/>
                    <a:pt x="644" y="1096"/>
                    <a:pt x="644" y="1025"/>
                  </a:cubicBezTo>
                  <a:lnTo>
                    <a:pt x="644" y="144"/>
                  </a:lnTo>
                  <a:cubicBezTo>
                    <a:pt x="644" y="72"/>
                    <a:pt x="572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1848804" y="1540755"/>
              <a:ext cx="70144" cy="68864"/>
            </a:xfrm>
            <a:custGeom>
              <a:rect b="b" l="l" r="r" t="t"/>
              <a:pathLst>
                <a:path extrusionOk="0" h="2152" w="2192">
                  <a:moveTo>
                    <a:pt x="405" y="0"/>
                  </a:moveTo>
                  <a:cubicBezTo>
                    <a:pt x="239" y="0"/>
                    <a:pt x="72" y="119"/>
                    <a:pt x="48" y="310"/>
                  </a:cubicBezTo>
                  <a:cubicBezTo>
                    <a:pt x="0" y="548"/>
                    <a:pt x="191" y="739"/>
                    <a:pt x="405" y="739"/>
                  </a:cubicBezTo>
                  <a:lnTo>
                    <a:pt x="1453" y="739"/>
                  </a:lnTo>
                  <a:lnTo>
                    <a:pt x="1453" y="1787"/>
                  </a:lnTo>
                  <a:cubicBezTo>
                    <a:pt x="1453" y="1953"/>
                    <a:pt x="1572" y="2120"/>
                    <a:pt x="1763" y="2144"/>
                  </a:cubicBezTo>
                  <a:cubicBezTo>
                    <a:pt x="1785" y="2149"/>
                    <a:pt x="1808" y="2151"/>
                    <a:pt x="1830" y="2151"/>
                  </a:cubicBezTo>
                  <a:cubicBezTo>
                    <a:pt x="2020" y="2151"/>
                    <a:pt x="2191" y="1978"/>
                    <a:pt x="2191" y="1787"/>
                  </a:cubicBezTo>
                  <a:lnTo>
                    <a:pt x="2191" y="381"/>
                  </a:lnTo>
                  <a:cubicBezTo>
                    <a:pt x="2191" y="167"/>
                    <a:pt x="2025" y="0"/>
                    <a:pt x="1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1528746" y="1862092"/>
              <a:ext cx="70144" cy="68864"/>
            </a:xfrm>
            <a:custGeom>
              <a:rect b="b" l="l" r="r" t="t"/>
              <a:pathLst>
                <a:path extrusionOk="0" h="2152" w="2192">
                  <a:moveTo>
                    <a:pt x="362" y="1"/>
                  </a:moveTo>
                  <a:cubicBezTo>
                    <a:pt x="172" y="1"/>
                    <a:pt x="0" y="173"/>
                    <a:pt x="0" y="365"/>
                  </a:cubicBezTo>
                  <a:lnTo>
                    <a:pt x="0" y="1770"/>
                  </a:lnTo>
                  <a:cubicBezTo>
                    <a:pt x="0" y="1985"/>
                    <a:pt x="167" y="2151"/>
                    <a:pt x="381" y="2151"/>
                  </a:cubicBezTo>
                  <a:lnTo>
                    <a:pt x="1786" y="2151"/>
                  </a:lnTo>
                  <a:cubicBezTo>
                    <a:pt x="2001" y="2151"/>
                    <a:pt x="2191" y="1937"/>
                    <a:pt x="2144" y="1723"/>
                  </a:cubicBezTo>
                  <a:cubicBezTo>
                    <a:pt x="2120" y="1532"/>
                    <a:pt x="1953" y="1413"/>
                    <a:pt x="1786" y="1413"/>
                  </a:cubicBezTo>
                  <a:lnTo>
                    <a:pt x="739" y="1413"/>
                  </a:lnTo>
                  <a:lnTo>
                    <a:pt x="739" y="365"/>
                  </a:lnTo>
                  <a:cubicBezTo>
                    <a:pt x="739" y="199"/>
                    <a:pt x="620" y="32"/>
                    <a:pt x="429" y="8"/>
                  </a:cubicBezTo>
                  <a:cubicBezTo>
                    <a:pt x="407" y="3"/>
                    <a:pt x="384" y="1"/>
                    <a:pt x="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1848804" y="1862092"/>
              <a:ext cx="70144" cy="68864"/>
            </a:xfrm>
            <a:custGeom>
              <a:rect b="b" l="l" r="r" t="t"/>
              <a:pathLst>
                <a:path extrusionOk="0" h="2152" w="2192">
                  <a:moveTo>
                    <a:pt x="1830" y="1"/>
                  </a:moveTo>
                  <a:cubicBezTo>
                    <a:pt x="1808" y="1"/>
                    <a:pt x="1785" y="3"/>
                    <a:pt x="1763" y="8"/>
                  </a:cubicBezTo>
                  <a:cubicBezTo>
                    <a:pt x="1572" y="32"/>
                    <a:pt x="1453" y="199"/>
                    <a:pt x="1453" y="365"/>
                  </a:cubicBezTo>
                  <a:lnTo>
                    <a:pt x="1453" y="1413"/>
                  </a:lnTo>
                  <a:lnTo>
                    <a:pt x="405" y="1413"/>
                  </a:lnTo>
                  <a:cubicBezTo>
                    <a:pt x="239" y="1413"/>
                    <a:pt x="72" y="1532"/>
                    <a:pt x="48" y="1723"/>
                  </a:cubicBezTo>
                  <a:cubicBezTo>
                    <a:pt x="0" y="1937"/>
                    <a:pt x="191" y="2151"/>
                    <a:pt x="405" y="2151"/>
                  </a:cubicBezTo>
                  <a:lnTo>
                    <a:pt x="1810" y="2151"/>
                  </a:lnTo>
                  <a:cubicBezTo>
                    <a:pt x="2025" y="2151"/>
                    <a:pt x="2191" y="1985"/>
                    <a:pt x="2191" y="1770"/>
                  </a:cubicBezTo>
                  <a:lnTo>
                    <a:pt x="2191" y="365"/>
                  </a:lnTo>
                  <a:cubicBezTo>
                    <a:pt x="2191" y="173"/>
                    <a:pt x="2020" y="1"/>
                    <a:pt x="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1528746" y="1540755"/>
              <a:ext cx="70144" cy="68864"/>
            </a:xfrm>
            <a:custGeom>
              <a:rect b="b" l="l" r="r" t="t"/>
              <a:pathLst>
                <a:path extrusionOk="0" h="2152" w="2192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lnTo>
                    <a:pt x="0" y="1787"/>
                  </a:lnTo>
                  <a:cubicBezTo>
                    <a:pt x="0" y="1978"/>
                    <a:pt x="172" y="2151"/>
                    <a:pt x="362" y="2151"/>
                  </a:cubicBezTo>
                  <a:cubicBezTo>
                    <a:pt x="384" y="2151"/>
                    <a:pt x="407" y="2149"/>
                    <a:pt x="429" y="2144"/>
                  </a:cubicBezTo>
                  <a:cubicBezTo>
                    <a:pt x="620" y="2120"/>
                    <a:pt x="739" y="1953"/>
                    <a:pt x="739" y="1787"/>
                  </a:cubicBezTo>
                  <a:lnTo>
                    <a:pt x="739" y="739"/>
                  </a:lnTo>
                  <a:lnTo>
                    <a:pt x="1786" y="739"/>
                  </a:lnTo>
                  <a:cubicBezTo>
                    <a:pt x="1953" y="739"/>
                    <a:pt x="2120" y="620"/>
                    <a:pt x="2144" y="429"/>
                  </a:cubicBezTo>
                  <a:cubicBezTo>
                    <a:pt x="2191" y="215"/>
                    <a:pt x="2001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5" name="Google Shape;2165;p7"/>
          <p:cNvGrpSpPr/>
          <p:nvPr/>
        </p:nvGrpSpPr>
        <p:grpSpPr>
          <a:xfrm>
            <a:off x="4412583" y="1470608"/>
            <a:ext cx="318835" cy="291431"/>
            <a:chOff x="5338972" y="1557523"/>
            <a:chExt cx="390203" cy="356665"/>
          </a:xfrm>
        </p:grpSpPr>
        <p:sp>
          <p:nvSpPr>
            <p:cNvPr id="2166" name="Google Shape;2166;p7"/>
            <p:cNvSpPr/>
            <p:nvPr/>
          </p:nvSpPr>
          <p:spPr>
            <a:xfrm>
              <a:off x="5338972" y="1558291"/>
              <a:ext cx="289632" cy="175296"/>
            </a:xfrm>
            <a:custGeom>
              <a:rect b="b" l="l" r="r" t="t"/>
              <a:pathLst>
                <a:path extrusionOk="0" h="5478" w="9051">
                  <a:moveTo>
                    <a:pt x="5621" y="619"/>
                  </a:moveTo>
                  <a:cubicBezTo>
                    <a:pt x="5835" y="619"/>
                    <a:pt x="6002" y="762"/>
                    <a:pt x="6026" y="977"/>
                  </a:cubicBezTo>
                  <a:cubicBezTo>
                    <a:pt x="6026" y="1191"/>
                    <a:pt x="5859" y="1381"/>
                    <a:pt x="5645" y="1381"/>
                  </a:cubicBezTo>
                  <a:lnTo>
                    <a:pt x="3644" y="1381"/>
                  </a:lnTo>
                  <a:cubicBezTo>
                    <a:pt x="3430" y="1381"/>
                    <a:pt x="3240" y="1215"/>
                    <a:pt x="3240" y="1000"/>
                  </a:cubicBezTo>
                  <a:cubicBezTo>
                    <a:pt x="3240" y="786"/>
                    <a:pt x="3406" y="619"/>
                    <a:pt x="3621" y="619"/>
                  </a:cubicBezTo>
                  <a:close/>
                  <a:moveTo>
                    <a:pt x="6788" y="1929"/>
                  </a:moveTo>
                  <a:cubicBezTo>
                    <a:pt x="7002" y="1929"/>
                    <a:pt x="7193" y="2120"/>
                    <a:pt x="7169" y="2334"/>
                  </a:cubicBezTo>
                  <a:cubicBezTo>
                    <a:pt x="7145" y="2548"/>
                    <a:pt x="6978" y="2691"/>
                    <a:pt x="6788" y="2691"/>
                  </a:cubicBezTo>
                  <a:lnTo>
                    <a:pt x="2478" y="2691"/>
                  </a:lnTo>
                  <a:cubicBezTo>
                    <a:pt x="2287" y="2691"/>
                    <a:pt x="2097" y="2548"/>
                    <a:pt x="2097" y="2334"/>
                  </a:cubicBezTo>
                  <a:cubicBezTo>
                    <a:pt x="2049" y="2120"/>
                    <a:pt x="2239" y="1929"/>
                    <a:pt x="2478" y="1929"/>
                  </a:cubicBezTo>
                  <a:close/>
                  <a:moveTo>
                    <a:pt x="1263" y="3429"/>
                  </a:moveTo>
                  <a:cubicBezTo>
                    <a:pt x="1477" y="3429"/>
                    <a:pt x="1644" y="3596"/>
                    <a:pt x="1644" y="3810"/>
                  </a:cubicBezTo>
                  <a:lnTo>
                    <a:pt x="1644" y="4191"/>
                  </a:lnTo>
                  <a:cubicBezTo>
                    <a:pt x="1644" y="4394"/>
                    <a:pt x="1496" y="4575"/>
                    <a:pt x="1279" y="4575"/>
                  </a:cubicBezTo>
                  <a:cubicBezTo>
                    <a:pt x="1266" y="4575"/>
                    <a:pt x="1253" y="4574"/>
                    <a:pt x="1239" y="4573"/>
                  </a:cubicBezTo>
                  <a:cubicBezTo>
                    <a:pt x="1049" y="4573"/>
                    <a:pt x="882" y="4382"/>
                    <a:pt x="882" y="4191"/>
                  </a:cubicBezTo>
                  <a:lnTo>
                    <a:pt x="882" y="3810"/>
                  </a:lnTo>
                  <a:cubicBezTo>
                    <a:pt x="882" y="3596"/>
                    <a:pt x="1049" y="3429"/>
                    <a:pt x="1263" y="3429"/>
                  </a:cubicBezTo>
                  <a:close/>
                  <a:moveTo>
                    <a:pt x="2565" y="3427"/>
                  </a:moveTo>
                  <a:cubicBezTo>
                    <a:pt x="2782" y="3427"/>
                    <a:pt x="2930" y="3608"/>
                    <a:pt x="2930" y="3810"/>
                  </a:cubicBezTo>
                  <a:lnTo>
                    <a:pt x="2930" y="4191"/>
                  </a:lnTo>
                  <a:cubicBezTo>
                    <a:pt x="2930" y="4382"/>
                    <a:pt x="2763" y="4573"/>
                    <a:pt x="2573" y="4573"/>
                  </a:cubicBezTo>
                  <a:cubicBezTo>
                    <a:pt x="2561" y="4574"/>
                    <a:pt x="2548" y="4575"/>
                    <a:pt x="2536" y="4575"/>
                  </a:cubicBezTo>
                  <a:cubicBezTo>
                    <a:pt x="2337" y="4575"/>
                    <a:pt x="2168" y="4394"/>
                    <a:pt x="2168" y="4191"/>
                  </a:cubicBezTo>
                  <a:lnTo>
                    <a:pt x="2168" y="3810"/>
                  </a:lnTo>
                  <a:cubicBezTo>
                    <a:pt x="2168" y="3620"/>
                    <a:pt x="2335" y="3429"/>
                    <a:pt x="2525" y="3429"/>
                  </a:cubicBezTo>
                  <a:cubicBezTo>
                    <a:pt x="2539" y="3428"/>
                    <a:pt x="2552" y="3427"/>
                    <a:pt x="2565" y="3427"/>
                  </a:cubicBezTo>
                  <a:close/>
                  <a:moveTo>
                    <a:pt x="263" y="0"/>
                  </a:moveTo>
                  <a:cubicBezTo>
                    <a:pt x="120" y="0"/>
                    <a:pt x="1" y="95"/>
                    <a:pt x="1" y="238"/>
                  </a:cubicBezTo>
                  <a:lnTo>
                    <a:pt x="1" y="5216"/>
                  </a:lnTo>
                  <a:cubicBezTo>
                    <a:pt x="1" y="5358"/>
                    <a:pt x="120" y="5477"/>
                    <a:pt x="263" y="5477"/>
                  </a:cubicBezTo>
                  <a:lnTo>
                    <a:pt x="7264" y="5477"/>
                  </a:lnTo>
                  <a:lnTo>
                    <a:pt x="7264" y="3810"/>
                  </a:lnTo>
                  <a:cubicBezTo>
                    <a:pt x="7264" y="3215"/>
                    <a:pt x="7741" y="2763"/>
                    <a:pt x="8312" y="2763"/>
                  </a:cubicBezTo>
                  <a:lnTo>
                    <a:pt x="9050" y="2763"/>
                  </a:lnTo>
                  <a:lnTo>
                    <a:pt x="9050" y="238"/>
                  </a:lnTo>
                  <a:cubicBezTo>
                    <a:pt x="9050" y="95"/>
                    <a:pt x="8931" y="0"/>
                    <a:pt x="8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11387" y="1757167"/>
              <a:ext cx="144800" cy="68608"/>
            </a:xfrm>
            <a:custGeom>
              <a:rect b="b" l="l" r="r" t="t"/>
              <a:pathLst>
                <a:path extrusionOk="0" h="2144" w="4525">
                  <a:moveTo>
                    <a:pt x="1501" y="1"/>
                  </a:moveTo>
                  <a:lnTo>
                    <a:pt x="1381" y="1382"/>
                  </a:lnTo>
                  <a:lnTo>
                    <a:pt x="405" y="1382"/>
                  </a:lnTo>
                  <a:cubicBezTo>
                    <a:pt x="191" y="1382"/>
                    <a:pt x="24" y="1549"/>
                    <a:pt x="0" y="1763"/>
                  </a:cubicBezTo>
                  <a:cubicBezTo>
                    <a:pt x="0" y="1977"/>
                    <a:pt x="167" y="2144"/>
                    <a:pt x="381" y="2144"/>
                  </a:cubicBezTo>
                  <a:lnTo>
                    <a:pt x="4144" y="2144"/>
                  </a:lnTo>
                  <a:cubicBezTo>
                    <a:pt x="4358" y="2144"/>
                    <a:pt x="4525" y="1977"/>
                    <a:pt x="4525" y="1763"/>
                  </a:cubicBezTo>
                  <a:cubicBezTo>
                    <a:pt x="4525" y="1572"/>
                    <a:pt x="4358" y="1382"/>
                    <a:pt x="4144" y="1382"/>
                  </a:cubicBezTo>
                  <a:lnTo>
                    <a:pt x="3144" y="1382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595799" y="1671825"/>
              <a:ext cx="133376" cy="22144"/>
            </a:xfrm>
            <a:custGeom>
              <a:rect b="b" l="l" r="r" t="t"/>
              <a:pathLst>
                <a:path extrusionOk="0" h="692" w="4168">
                  <a:moveTo>
                    <a:pt x="286" y="0"/>
                  </a:moveTo>
                  <a:cubicBezTo>
                    <a:pt x="119" y="0"/>
                    <a:pt x="0" y="120"/>
                    <a:pt x="0" y="262"/>
                  </a:cubicBezTo>
                  <a:lnTo>
                    <a:pt x="0" y="691"/>
                  </a:lnTo>
                  <a:lnTo>
                    <a:pt x="4168" y="691"/>
                  </a:lnTo>
                  <a:lnTo>
                    <a:pt x="4168" y="262"/>
                  </a:lnTo>
                  <a:cubicBezTo>
                    <a:pt x="4168" y="120"/>
                    <a:pt x="4049" y="0"/>
                    <a:pt x="3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595799" y="1891308"/>
              <a:ext cx="133376" cy="22880"/>
            </a:xfrm>
            <a:custGeom>
              <a:rect b="b" l="l" r="r" t="t"/>
              <a:pathLst>
                <a:path extrusionOk="0" h="715" w="4168">
                  <a:moveTo>
                    <a:pt x="0" y="0"/>
                  </a:moveTo>
                  <a:lnTo>
                    <a:pt x="0" y="429"/>
                  </a:lnTo>
                  <a:cubicBezTo>
                    <a:pt x="0" y="595"/>
                    <a:pt x="119" y="714"/>
                    <a:pt x="286" y="714"/>
                  </a:cubicBezTo>
                  <a:lnTo>
                    <a:pt x="3882" y="714"/>
                  </a:lnTo>
                  <a:cubicBezTo>
                    <a:pt x="4049" y="714"/>
                    <a:pt x="4168" y="595"/>
                    <a:pt x="4168" y="429"/>
                  </a:cubicBezTo>
                  <a:lnTo>
                    <a:pt x="41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595799" y="1718320"/>
              <a:ext cx="133376" cy="147872"/>
            </a:xfrm>
            <a:custGeom>
              <a:rect b="b" l="l" r="r" t="t"/>
              <a:pathLst>
                <a:path extrusionOk="0" h="4621" w="4168">
                  <a:moveTo>
                    <a:pt x="3263" y="2072"/>
                  </a:moveTo>
                  <a:cubicBezTo>
                    <a:pt x="3453" y="2072"/>
                    <a:pt x="3644" y="2239"/>
                    <a:pt x="3644" y="2453"/>
                  </a:cubicBezTo>
                  <a:cubicBezTo>
                    <a:pt x="3644" y="2667"/>
                    <a:pt x="3477" y="2834"/>
                    <a:pt x="3263" y="2834"/>
                  </a:cubicBezTo>
                  <a:lnTo>
                    <a:pt x="2882" y="2834"/>
                  </a:lnTo>
                  <a:cubicBezTo>
                    <a:pt x="2691" y="2834"/>
                    <a:pt x="2501" y="2691"/>
                    <a:pt x="2501" y="2477"/>
                  </a:cubicBezTo>
                  <a:cubicBezTo>
                    <a:pt x="2477" y="2263"/>
                    <a:pt x="2668" y="2072"/>
                    <a:pt x="2882" y="2072"/>
                  </a:cubicBezTo>
                  <a:close/>
                  <a:moveTo>
                    <a:pt x="3263" y="3358"/>
                  </a:moveTo>
                  <a:cubicBezTo>
                    <a:pt x="3453" y="3358"/>
                    <a:pt x="3644" y="3525"/>
                    <a:pt x="3644" y="3739"/>
                  </a:cubicBezTo>
                  <a:cubicBezTo>
                    <a:pt x="3644" y="3953"/>
                    <a:pt x="3477" y="4120"/>
                    <a:pt x="3263" y="4120"/>
                  </a:cubicBezTo>
                  <a:lnTo>
                    <a:pt x="2882" y="4120"/>
                  </a:lnTo>
                  <a:cubicBezTo>
                    <a:pt x="2668" y="4120"/>
                    <a:pt x="2477" y="3953"/>
                    <a:pt x="2501" y="3739"/>
                  </a:cubicBezTo>
                  <a:cubicBezTo>
                    <a:pt x="2501" y="3525"/>
                    <a:pt x="2691" y="3358"/>
                    <a:pt x="2882" y="3358"/>
                  </a:cubicBezTo>
                  <a:close/>
                  <a:moveTo>
                    <a:pt x="929" y="476"/>
                  </a:moveTo>
                  <a:cubicBezTo>
                    <a:pt x="1143" y="476"/>
                    <a:pt x="1310" y="643"/>
                    <a:pt x="1310" y="857"/>
                  </a:cubicBezTo>
                  <a:lnTo>
                    <a:pt x="1310" y="3787"/>
                  </a:lnTo>
                  <a:cubicBezTo>
                    <a:pt x="1310" y="3977"/>
                    <a:pt x="1143" y="4168"/>
                    <a:pt x="953" y="4168"/>
                  </a:cubicBezTo>
                  <a:cubicBezTo>
                    <a:pt x="939" y="4169"/>
                    <a:pt x="926" y="4170"/>
                    <a:pt x="913" y="4170"/>
                  </a:cubicBezTo>
                  <a:cubicBezTo>
                    <a:pt x="696" y="4170"/>
                    <a:pt x="548" y="3989"/>
                    <a:pt x="548" y="3787"/>
                  </a:cubicBezTo>
                  <a:lnTo>
                    <a:pt x="548" y="857"/>
                  </a:lnTo>
                  <a:cubicBezTo>
                    <a:pt x="548" y="643"/>
                    <a:pt x="715" y="476"/>
                    <a:pt x="929" y="476"/>
                  </a:cubicBezTo>
                  <a:close/>
                  <a:moveTo>
                    <a:pt x="0" y="0"/>
                  </a:moveTo>
                  <a:lnTo>
                    <a:pt x="0" y="4620"/>
                  </a:lnTo>
                  <a:lnTo>
                    <a:pt x="4168" y="4620"/>
                  </a:lnTo>
                  <a:lnTo>
                    <a:pt x="41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657526" y="1557523"/>
              <a:ext cx="71648" cy="68416"/>
            </a:xfrm>
            <a:custGeom>
              <a:rect b="b" l="l" r="r" t="t"/>
              <a:pathLst>
                <a:path extrusionOk="0" h="2138" w="2239">
                  <a:moveTo>
                    <a:pt x="429" y="0"/>
                  </a:moveTo>
                  <a:cubicBezTo>
                    <a:pt x="381" y="0"/>
                    <a:pt x="358" y="0"/>
                    <a:pt x="334" y="24"/>
                  </a:cubicBezTo>
                  <a:cubicBezTo>
                    <a:pt x="0" y="358"/>
                    <a:pt x="238" y="762"/>
                    <a:pt x="548" y="762"/>
                  </a:cubicBezTo>
                  <a:lnTo>
                    <a:pt x="1310" y="762"/>
                  </a:lnTo>
                  <a:cubicBezTo>
                    <a:pt x="1405" y="762"/>
                    <a:pt x="1477" y="834"/>
                    <a:pt x="1477" y="905"/>
                  </a:cubicBezTo>
                  <a:lnTo>
                    <a:pt x="1477" y="1882"/>
                  </a:lnTo>
                  <a:cubicBezTo>
                    <a:pt x="1477" y="1905"/>
                    <a:pt x="1477" y="1953"/>
                    <a:pt x="1501" y="1977"/>
                  </a:cubicBezTo>
                  <a:cubicBezTo>
                    <a:pt x="1614" y="2090"/>
                    <a:pt x="1735" y="2138"/>
                    <a:pt x="1847" y="2138"/>
                  </a:cubicBezTo>
                  <a:cubicBezTo>
                    <a:pt x="2062" y="2138"/>
                    <a:pt x="2239" y="1959"/>
                    <a:pt x="2239" y="1739"/>
                  </a:cubicBezTo>
                  <a:lnTo>
                    <a:pt x="2239" y="381"/>
                  </a:lnTo>
                  <a:cubicBezTo>
                    <a:pt x="2239" y="167"/>
                    <a:pt x="2048" y="0"/>
                    <a:pt x="1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71578" y="1845005"/>
              <a:ext cx="71680" cy="68416"/>
            </a:xfrm>
            <a:custGeom>
              <a:rect b="b" l="l" r="r" t="t"/>
              <a:pathLst>
                <a:path extrusionOk="0" h="2138" w="2240">
                  <a:moveTo>
                    <a:pt x="393" y="0"/>
                  </a:moveTo>
                  <a:cubicBezTo>
                    <a:pt x="177" y="0"/>
                    <a:pt x="1" y="179"/>
                    <a:pt x="1" y="399"/>
                  </a:cubicBezTo>
                  <a:lnTo>
                    <a:pt x="1" y="1757"/>
                  </a:lnTo>
                  <a:cubicBezTo>
                    <a:pt x="1" y="1971"/>
                    <a:pt x="167" y="2138"/>
                    <a:pt x="405" y="2138"/>
                  </a:cubicBezTo>
                  <a:lnTo>
                    <a:pt x="1810" y="2138"/>
                  </a:lnTo>
                  <a:cubicBezTo>
                    <a:pt x="1858" y="2138"/>
                    <a:pt x="1882" y="2138"/>
                    <a:pt x="1906" y="2114"/>
                  </a:cubicBezTo>
                  <a:cubicBezTo>
                    <a:pt x="2239" y="1780"/>
                    <a:pt x="2001" y="1376"/>
                    <a:pt x="1691" y="1376"/>
                  </a:cubicBezTo>
                  <a:lnTo>
                    <a:pt x="929" y="1376"/>
                  </a:lnTo>
                  <a:cubicBezTo>
                    <a:pt x="834" y="1376"/>
                    <a:pt x="763" y="1304"/>
                    <a:pt x="763" y="1233"/>
                  </a:cubicBezTo>
                  <a:lnTo>
                    <a:pt x="763" y="256"/>
                  </a:lnTo>
                  <a:cubicBezTo>
                    <a:pt x="763" y="233"/>
                    <a:pt x="763" y="185"/>
                    <a:pt x="739" y="161"/>
                  </a:cubicBezTo>
                  <a:cubicBezTo>
                    <a:pt x="626" y="48"/>
                    <a:pt x="504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3" name="Google Shape;2173;p7"/>
          <p:cNvGrpSpPr/>
          <p:nvPr/>
        </p:nvGrpSpPr>
        <p:grpSpPr>
          <a:xfrm>
            <a:off x="1812055" y="1421218"/>
            <a:ext cx="332287" cy="390208"/>
            <a:chOff x="7254005" y="1540755"/>
            <a:chExt cx="332287" cy="390208"/>
          </a:xfrm>
        </p:grpSpPr>
        <p:sp>
          <p:nvSpPr>
            <p:cNvPr id="2174" name="Google Shape;2174;p7"/>
            <p:cNvSpPr/>
            <p:nvPr/>
          </p:nvSpPr>
          <p:spPr>
            <a:xfrm>
              <a:off x="7306580" y="1540755"/>
              <a:ext cx="279712" cy="390208"/>
            </a:xfrm>
            <a:custGeom>
              <a:rect b="b" l="l" r="r" t="t"/>
              <a:pathLst>
                <a:path extrusionOk="0" h="12194" w="8741">
                  <a:moveTo>
                    <a:pt x="4407" y="691"/>
                  </a:moveTo>
                  <a:cubicBezTo>
                    <a:pt x="4907" y="691"/>
                    <a:pt x="5311" y="1120"/>
                    <a:pt x="5311" y="1620"/>
                  </a:cubicBezTo>
                  <a:lnTo>
                    <a:pt x="5311" y="2644"/>
                  </a:lnTo>
                  <a:cubicBezTo>
                    <a:pt x="5311" y="3168"/>
                    <a:pt x="4907" y="3573"/>
                    <a:pt x="4383" y="3573"/>
                  </a:cubicBezTo>
                  <a:lnTo>
                    <a:pt x="4168" y="3573"/>
                  </a:lnTo>
                  <a:cubicBezTo>
                    <a:pt x="3644" y="3573"/>
                    <a:pt x="3240" y="3168"/>
                    <a:pt x="3240" y="2644"/>
                  </a:cubicBezTo>
                  <a:lnTo>
                    <a:pt x="3240" y="1620"/>
                  </a:lnTo>
                  <a:cubicBezTo>
                    <a:pt x="3240" y="1120"/>
                    <a:pt x="3644" y="691"/>
                    <a:pt x="4145" y="691"/>
                  </a:cubicBezTo>
                  <a:close/>
                  <a:moveTo>
                    <a:pt x="2166" y="833"/>
                  </a:moveTo>
                  <a:cubicBezTo>
                    <a:pt x="2368" y="833"/>
                    <a:pt x="2549" y="991"/>
                    <a:pt x="2549" y="1191"/>
                  </a:cubicBezTo>
                  <a:lnTo>
                    <a:pt x="2549" y="3215"/>
                  </a:lnTo>
                  <a:cubicBezTo>
                    <a:pt x="2549" y="3382"/>
                    <a:pt x="2430" y="3549"/>
                    <a:pt x="2263" y="3573"/>
                  </a:cubicBezTo>
                  <a:cubicBezTo>
                    <a:pt x="2229" y="3583"/>
                    <a:pt x="2195" y="3588"/>
                    <a:pt x="2162" y="3588"/>
                  </a:cubicBezTo>
                  <a:cubicBezTo>
                    <a:pt x="1967" y="3588"/>
                    <a:pt x="1811" y="3419"/>
                    <a:pt x="1811" y="3215"/>
                  </a:cubicBezTo>
                  <a:lnTo>
                    <a:pt x="1811" y="1834"/>
                  </a:lnTo>
                  <a:cubicBezTo>
                    <a:pt x="1715" y="1882"/>
                    <a:pt x="1692" y="1882"/>
                    <a:pt x="1668" y="1906"/>
                  </a:cubicBezTo>
                  <a:cubicBezTo>
                    <a:pt x="1627" y="1917"/>
                    <a:pt x="1586" y="1923"/>
                    <a:pt x="1544" y="1923"/>
                  </a:cubicBezTo>
                  <a:cubicBezTo>
                    <a:pt x="1414" y="1923"/>
                    <a:pt x="1288" y="1865"/>
                    <a:pt x="1215" y="1739"/>
                  </a:cubicBezTo>
                  <a:cubicBezTo>
                    <a:pt x="1120" y="1548"/>
                    <a:pt x="1168" y="1334"/>
                    <a:pt x="1358" y="1239"/>
                  </a:cubicBezTo>
                  <a:lnTo>
                    <a:pt x="1977" y="882"/>
                  </a:lnTo>
                  <a:cubicBezTo>
                    <a:pt x="2039" y="848"/>
                    <a:pt x="2104" y="833"/>
                    <a:pt x="2166" y="833"/>
                  </a:cubicBezTo>
                  <a:close/>
                  <a:moveTo>
                    <a:pt x="6831" y="833"/>
                  </a:moveTo>
                  <a:cubicBezTo>
                    <a:pt x="7026" y="833"/>
                    <a:pt x="7193" y="991"/>
                    <a:pt x="7193" y="1191"/>
                  </a:cubicBezTo>
                  <a:lnTo>
                    <a:pt x="7193" y="3215"/>
                  </a:lnTo>
                  <a:cubicBezTo>
                    <a:pt x="7193" y="3382"/>
                    <a:pt x="7098" y="3549"/>
                    <a:pt x="6931" y="3573"/>
                  </a:cubicBezTo>
                  <a:cubicBezTo>
                    <a:pt x="6896" y="3583"/>
                    <a:pt x="6862" y="3588"/>
                    <a:pt x="6828" y="3588"/>
                  </a:cubicBezTo>
                  <a:cubicBezTo>
                    <a:pt x="6629" y="3588"/>
                    <a:pt x="6455" y="3419"/>
                    <a:pt x="6455" y="3215"/>
                  </a:cubicBezTo>
                  <a:lnTo>
                    <a:pt x="6455" y="1834"/>
                  </a:lnTo>
                  <a:cubicBezTo>
                    <a:pt x="6359" y="1882"/>
                    <a:pt x="6359" y="1882"/>
                    <a:pt x="6335" y="1906"/>
                  </a:cubicBezTo>
                  <a:cubicBezTo>
                    <a:pt x="6295" y="1917"/>
                    <a:pt x="6252" y="1923"/>
                    <a:pt x="6208" y="1923"/>
                  </a:cubicBezTo>
                  <a:cubicBezTo>
                    <a:pt x="6073" y="1923"/>
                    <a:pt x="5937" y="1865"/>
                    <a:pt x="5883" y="1739"/>
                  </a:cubicBezTo>
                  <a:cubicBezTo>
                    <a:pt x="5788" y="1548"/>
                    <a:pt x="5835" y="1334"/>
                    <a:pt x="6026" y="1239"/>
                  </a:cubicBezTo>
                  <a:lnTo>
                    <a:pt x="6645" y="882"/>
                  </a:lnTo>
                  <a:cubicBezTo>
                    <a:pt x="6707" y="848"/>
                    <a:pt x="6770" y="833"/>
                    <a:pt x="6831" y="833"/>
                  </a:cubicBezTo>
                  <a:close/>
                  <a:moveTo>
                    <a:pt x="7288" y="4573"/>
                  </a:moveTo>
                  <a:cubicBezTo>
                    <a:pt x="7717" y="4573"/>
                    <a:pt x="8074" y="4930"/>
                    <a:pt x="8074" y="5382"/>
                  </a:cubicBezTo>
                  <a:lnTo>
                    <a:pt x="8074" y="8740"/>
                  </a:lnTo>
                  <a:cubicBezTo>
                    <a:pt x="8074" y="9193"/>
                    <a:pt x="7717" y="9550"/>
                    <a:pt x="7288" y="9550"/>
                  </a:cubicBezTo>
                  <a:lnTo>
                    <a:pt x="5502" y="9550"/>
                  </a:lnTo>
                  <a:lnTo>
                    <a:pt x="5597" y="10765"/>
                  </a:lnTo>
                  <a:lnTo>
                    <a:pt x="6216" y="10765"/>
                  </a:lnTo>
                  <a:cubicBezTo>
                    <a:pt x="6383" y="10765"/>
                    <a:pt x="6526" y="10884"/>
                    <a:pt x="6574" y="11050"/>
                  </a:cubicBezTo>
                  <a:cubicBezTo>
                    <a:pt x="6645" y="11288"/>
                    <a:pt x="6455" y="11503"/>
                    <a:pt x="6216" y="11503"/>
                  </a:cubicBezTo>
                  <a:lnTo>
                    <a:pt x="2549" y="11503"/>
                  </a:lnTo>
                  <a:cubicBezTo>
                    <a:pt x="2311" y="11503"/>
                    <a:pt x="2120" y="11288"/>
                    <a:pt x="2192" y="11050"/>
                  </a:cubicBezTo>
                  <a:cubicBezTo>
                    <a:pt x="2216" y="10884"/>
                    <a:pt x="2382" y="10765"/>
                    <a:pt x="2549" y="10765"/>
                  </a:cubicBezTo>
                  <a:lnTo>
                    <a:pt x="3144" y="10765"/>
                  </a:lnTo>
                  <a:lnTo>
                    <a:pt x="3263" y="9550"/>
                  </a:lnTo>
                  <a:lnTo>
                    <a:pt x="1454" y="9550"/>
                  </a:lnTo>
                  <a:cubicBezTo>
                    <a:pt x="1025" y="9550"/>
                    <a:pt x="668" y="9193"/>
                    <a:pt x="668" y="8740"/>
                  </a:cubicBezTo>
                  <a:lnTo>
                    <a:pt x="668" y="5382"/>
                  </a:lnTo>
                  <a:cubicBezTo>
                    <a:pt x="668" y="4930"/>
                    <a:pt x="1025" y="4573"/>
                    <a:pt x="1454" y="4573"/>
                  </a:cubicBezTo>
                  <a:close/>
                  <a:moveTo>
                    <a:pt x="1" y="0"/>
                  </a:moveTo>
                  <a:lnTo>
                    <a:pt x="1" y="12193"/>
                  </a:lnTo>
                  <a:lnTo>
                    <a:pt x="8384" y="12193"/>
                  </a:lnTo>
                  <a:cubicBezTo>
                    <a:pt x="8574" y="12193"/>
                    <a:pt x="8741" y="12027"/>
                    <a:pt x="8741" y="11812"/>
                  </a:cubicBezTo>
                  <a:lnTo>
                    <a:pt x="8741" y="381"/>
                  </a:lnTo>
                  <a:cubicBezTo>
                    <a:pt x="8741" y="167"/>
                    <a:pt x="8574" y="0"/>
                    <a:pt x="8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7433106" y="1586482"/>
              <a:ext cx="19840" cy="45760"/>
            </a:xfrm>
            <a:custGeom>
              <a:rect b="b" l="l" r="r" t="t"/>
              <a:pathLst>
                <a:path extrusionOk="0" h="1430" w="620">
                  <a:moveTo>
                    <a:pt x="214" y="0"/>
                  </a:moveTo>
                  <a:cubicBezTo>
                    <a:pt x="95" y="0"/>
                    <a:pt x="0" y="96"/>
                    <a:pt x="0" y="191"/>
                  </a:cubicBezTo>
                  <a:lnTo>
                    <a:pt x="0" y="1239"/>
                  </a:lnTo>
                  <a:cubicBezTo>
                    <a:pt x="0" y="1334"/>
                    <a:pt x="95" y="1429"/>
                    <a:pt x="214" y="1429"/>
                  </a:cubicBezTo>
                  <a:lnTo>
                    <a:pt x="429" y="1429"/>
                  </a:lnTo>
                  <a:cubicBezTo>
                    <a:pt x="548" y="1429"/>
                    <a:pt x="619" y="1334"/>
                    <a:pt x="619" y="1239"/>
                  </a:cubicBezTo>
                  <a:lnTo>
                    <a:pt x="619" y="191"/>
                  </a:lnTo>
                  <a:cubicBezTo>
                    <a:pt x="619" y="96"/>
                    <a:pt x="548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7430802" y="1846317"/>
              <a:ext cx="31264" cy="38912"/>
            </a:xfrm>
            <a:custGeom>
              <a:rect b="b" l="l" r="r" t="t"/>
              <a:pathLst>
                <a:path extrusionOk="0" h="1216" w="977">
                  <a:moveTo>
                    <a:pt x="120" y="1"/>
                  </a:moveTo>
                  <a:lnTo>
                    <a:pt x="1" y="1216"/>
                  </a:lnTo>
                  <a:lnTo>
                    <a:pt x="977" y="1216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7351539" y="1709936"/>
              <a:ext cx="190560" cy="112800"/>
            </a:xfrm>
            <a:custGeom>
              <a:rect b="b" l="l" r="r" t="t"/>
              <a:pathLst>
                <a:path extrusionOk="0" h="3525" w="5955">
                  <a:moveTo>
                    <a:pt x="3249" y="537"/>
                  </a:moveTo>
                  <a:cubicBezTo>
                    <a:pt x="3278" y="537"/>
                    <a:pt x="3306" y="541"/>
                    <a:pt x="3335" y="548"/>
                  </a:cubicBezTo>
                  <a:cubicBezTo>
                    <a:pt x="3525" y="619"/>
                    <a:pt x="3645" y="810"/>
                    <a:pt x="3573" y="1000"/>
                  </a:cubicBezTo>
                  <a:lnTo>
                    <a:pt x="3073" y="2810"/>
                  </a:lnTo>
                  <a:cubicBezTo>
                    <a:pt x="3016" y="2963"/>
                    <a:pt x="2882" y="3069"/>
                    <a:pt x="2734" y="3069"/>
                  </a:cubicBezTo>
                  <a:cubicBezTo>
                    <a:pt x="2697" y="3069"/>
                    <a:pt x="2659" y="3063"/>
                    <a:pt x="2620" y="3048"/>
                  </a:cubicBezTo>
                  <a:cubicBezTo>
                    <a:pt x="2430" y="3001"/>
                    <a:pt x="2311" y="2810"/>
                    <a:pt x="2359" y="2596"/>
                  </a:cubicBezTo>
                  <a:cubicBezTo>
                    <a:pt x="2668" y="1548"/>
                    <a:pt x="2359" y="2620"/>
                    <a:pt x="2882" y="810"/>
                  </a:cubicBezTo>
                  <a:cubicBezTo>
                    <a:pt x="2923" y="648"/>
                    <a:pt x="3084" y="537"/>
                    <a:pt x="3249" y="537"/>
                  </a:cubicBezTo>
                  <a:close/>
                  <a:moveTo>
                    <a:pt x="1620" y="536"/>
                  </a:moveTo>
                  <a:cubicBezTo>
                    <a:pt x="1716" y="536"/>
                    <a:pt x="1811" y="572"/>
                    <a:pt x="1882" y="643"/>
                  </a:cubicBezTo>
                  <a:cubicBezTo>
                    <a:pt x="2025" y="762"/>
                    <a:pt x="2049" y="1000"/>
                    <a:pt x="1906" y="1143"/>
                  </a:cubicBezTo>
                  <a:cubicBezTo>
                    <a:pt x="1573" y="1524"/>
                    <a:pt x="1692" y="1381"/>
                    <a:pt x="1287" y="1810"/>
                  </a:cubicBezTo>
                  <a:cubicBezTo>
                    <a:pt x="1716" y="2263"/>
                    <a:pt x="1573" y="2120"/>
                    <a:pt x="1906" y="2453"/>
                  </a:cubicBezTo>
                  <a:cubicBezTo>
                    <a:pt x="2049" y="2596"/>
                    <a:pt x="2025" y="2834"/>
                    <a:pt x="1882" y="2977"/>
                  </a:cubicBezTo>
                  <a:cubicBezTo>
                    <a:pt x="1817" y="3043"/>
                    <a:pt x="1731" y="3073"/>
                    <a:pt x="1644" y="3073"/>
                  </a:cubicBezTo>
                  <a:cubicBezTo>
                    <a:pt x="1541" y="3073"/>
                    <a:pt x="1436" y="3031"/>
                    <a:pt x="1358" y="2953"/>
                  </a:cubicBezTo>
                  <a:lnTo>
                    <a:pt x="525" y="2048"/>
                  </a:lnTo>
                  <a:cubicBezTo>
                    <a:pt x="406" y="1905"/>
                    <a:pt x="406" y="1691"/>
                    <a:pt x="525" y="1548"/>
                  </a:cubicBezTo>
                  <a:lnTo>
                    <a:pt x="1358" y="643"/>
                  </a:lnTo>
                  <a:cubicBezTo>
                    <a:pt x="1430" y="572"/>
                    <a:pt x="1525" y="536"/>
                    <a:pt x="1620" y="536"/>
                  </a:cubicBezTo>
                  <a:close/>
                  <a:moveTo>
                    <a:pt x="4332" y="536"/>
                  </a:moveTo>
                  <a:cubicBezTo>
                    <a:pt x="4424" y="536"/>
                    <a:pt x="4514" y="572"/>
                    <a:pt x="4573" y="643"/>
                  </a:cubicBezTo>
                  <a:lnTo>
                    <a:pt x="5431" y="1548"/>
                  </a:lnTo>
                  <a:cubicBezTo>
                    <a:pt x="5550" y="1691"/>
                    <a:pt x="5550" y="1905"/>
                    <a:pt x="5431" y="2048"/>
                  </a:cubicBezTo>
                  <a:lnTo>
                    <a:pt x="4573" y="2953"/>
                  </a:lnTo>
                  <a:cubicBezTo>
                    <a:pt x="4509" y="3031"/>
                    <a:pt x="4409" y="3073"/>
                    <a:pt x="4309" y="3073"/>
                  </a:cubicBezTo>
                  <a:cubicBezTo>
                    <a:pt x="4224" y="3073"/>
                    <a:pt x="4139" y="3043"/>
                    <a:pt x="4073" y="2977"/>
                  </a:cubicBezTo>
                  <a:cubicBezTo>
                    <a:pt x="3906" y="2834"/>
                    <a:pt x="3906" y="2596"/>
                    <a:pt x="4049" y="2453"/>
                  </a:cubicBezTo>
                  <a:cubicBezTo>
                    <a:pt x="4383" y="2120"/>
                    <a:pt x="4240" y="2263"/>
                    <a:pt x="4645" y="1810"/>
                  </a:cubicBezTo>
                  <a:cubicBezTo>
                    <a:pt x="4264" y="1381"/>
                    <a:pt x="4383" y="1524"/>
                    <a:pt x="4049" y="1143"/>
                  </a:cubicBezTo>
                  <a:cubicBezTo>
                    <a:pt x="3906" y="1000"/>
                    <a:pt x="3906" y="762"/>
                    <a:pt x="4073" y="643"/>
                  </a:cubicBezTo>
                  <a:cubicBezTo>
                    <a:pt x="4145" y="572"/>
                    <a:pt x="4240" y="536"/>
                    <a:pt x="4332" y="536"/>
                  </a:cubicBezTo>
                  <a:close/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lnTo>
                    <a:pt x="1" y="3453"/>
                  </a:lnTo>
                  <a:cubicBezTo>
                    <a:pt x="1" y="3501"/>
                    <a:pt x="25" y="3525"/>
                    <a:pt x="72" y="3525"/>
                  </a:cubicBezTo>
                  <a:lnTo>
                    <a:pt x="5883" y="3525"/>
                  </a:lnTo>
                  <a:cubicBezTo>
                    <a:pt x="5931" y="3525"/>
                    <a:pt x="5955" y="3501"/>
                    <a:pt x="5955" y="3453"/>
                  </a:cubicBezTo>
                  <a:lnTo>
                    <a:pt x="5955" y="72"/>
                  </a:lnTo>
                  <a:cubicBezTo>
                    <a:pt x="5955" y="24"/>
                    <a:pt x="5931" y="0"/>
                    <a:pt x="5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7254005" y="1540755"/>
              <a:ext cx="29760" cy="390208"/>
            </a:xfrm>
            <a:custGeom>
              <a:rect b="b" l="l" r="r" t="t"/>
              <a:pathLst>
                <a:path extrusionOk="0" h="12194" w="930">
                  <a:moveTo>
                    <a:pt x="358" y="0"/>
                  </a:moveTo>
                  <a:cubicBezTo>
                    <a:pt x="167" y="0"/>
                    <a:pt x="1" y="167"/>
                    <a:pt x="1" y="381"/>
                  </a:cubicBezTo>
                  <a:lnTo>
                    <a:pt x="1" y="11812"/>
                  </a:lnTo>
                  <a:cubicBezTo>
                    <a:pt x="1" y="12027"/>
                    <a:pt x="167" y="12193"/>
                    <a:pt x="358" y="12193"/>
                  </a:cubicBezTo>
                  <a:lnTo>
                    <a:pt x="929" y="12193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2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8"/>
          <p:cNvSpPr txBox="1"/>
          <p:nvPr>
            <p:ph type="title"/>
          </p:nvPr>
        </p:nvSpPr>
        <p:spPr>
          <a:xfrm>
            <a:off x="607300" y="642475"/>
            <a:ext cx="77040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Tuition fees</a:t>
            </a:r>
            <a:endParaRPr/>
          </a:p>
        </p:txBody>
      </p:sp>
      <p:sp>
        <p:nvSpPr>
          <p:cNvPr id="2184" name="Google Shape;2184;p8"/>
          <p:cNvSpPr txBox="1"/>
          <p:nvPr/>
        </p:nvSpPr>
        <p:spPr>
          <a:xfrm>
            <a:off x="4905325" y="3024675"/>
            <a:ext cx="41700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Payment Success  	 payment Failed</a:t>
            </a:r>
            <a:endParaRPr b="0" i="0" sz="1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185" name="Google Shape;2185;p8"/>
          <p:cNvSpPr txBox="1"/>
          <p:nvPr/>
        </p:nvSpPr>
        <p:spPr>
          <a:xfrm>
            <a:off x="5628452" y="2716391"/>
            <a:ext cx="20145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Bkash</a:t>
            </a:r>
            <a:endParaRPr b="1" i="0" sz="20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186" name="Google Shape;2186;p8"/>
          <p:cNvSpPr txBox="1"/>
          <p:nvPr/>
        </p:nvSpPr>
        <p:spPr>
          <a:xfrm>
            <a:off x="3564738" y="1884608"/>
            <a:ext cx="20145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187" name="Google Shape;2187;p8"/>
          <p:cNvSpPr txBox="1"/>
          <p:nvPr/>
        </p:nvSpPr>
        <p:spPr>
          <a:xfrm>
            <a:off x="3564750" y="1452128"/>
            <a:ext cx="20145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PAYMENT GATEWAY</a:t>
            </a:r>
            <a:endParaRPr b="1" i="0" sz="20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188" name="Google Shape;2188;p8"/>
          <p:cNvSpPr txBox="1"/>
          <p:nvPr/>
        </p:nvSpPr>
        <p:spPr>
          <a:xfrm>
            <a:off x="418650" y="3119000"/>
            <a:ext cx="15564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If Payment Failed </a:t>
            </a:r>
            <a:endParaRPr b="0" i="0" sz="1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189" name="Google Shape;2189;p8"/>
          <p:cNvSpPr txBox="1"/>
          <p:nvPr/>
        </p:nvSpPr>
        <p:spPr>
          <a:xfrm>
            <a:off x="1501006" y="2716391"/>
            <a:ext cx="20145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Bank</a:t>
            </a:r>
            <a:endParaRPr b="1" i="0" sz="20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190" name="Google Shape;2190;p8"/>
          <p:cNvSpPr txBox="1"/>
          <p:nvPr/>
        </p:nvSpPr>
        <p:spPr>
          <a:xfrm>
            <a:off x="720531" y="3805737"/>
            <a:ext cx="16932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Try Again</a:t>
            </a:r>
            <a:endParaRPr b="1" i="0" sz="20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2191" name="Google Shape;2191;p8"/>
          <p:cNvCxnSpPr>
            <a:stCxn id="2187" idx="1"/>
            <a:endCxn id="2192" idx="0"/>
          </p:cNvCxnSpPr>
          <p:nvPr/>
        </p:nvCxnSpPr>
        <p:spPr>
          <a:xfrm flipH="1">
            <a:off x="2508150" y="1738478"/>
            <a:ext cx="1056600" cy="1428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3" name="Google Shape;2193;p8"/>
          <p:cNvCxnSpPr>
            <a:stCxn id="2187" idx="3"/>
            <a:endCxn id="2194" idx="0"/>
          </p:cNvCxnSpPr>
          <p:nvPr/>
        </p:nvCxnSpPr>
        <p:spPr>
          <a:xfrm>
            <a:off x="5579250" y="1738478"/>
            <a:ext cx="1056600" cy="1428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5" name="Google Shape;2195;p8"/>
          <p:cNvSpPr txBox="1"/>
          <p:nvPr/>
        </p:nvSpPr>
        <p:spPr>
          <a:xfrm>
            <a:off x="2602791" y="3805737"/>
            <a:ext cx="16932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Current Due</a:t>
            </a:r>
            <a:endParaRPr b="1" i="0" sz="20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2196" name="Google Shape;2196;p8"/>
          <p:cNvCxnSpPr>
            <a:stCxn id="2190" idx="0"/>
            <a:endCxn id="2188" idx="2"/>
          </p:cNvCxnSpPr>
          <p:nvPr/>
        </p:nvCxnSpPr>
        <p:spPr>
          <a:xfrm flipH="1" rot="5400000">
            <a:off x="1301781" y="3540387"/>
            <a:ext cx="160500" cy="3702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7" name="Google Shape;2197;p8"/>
          <p:cNvCxnSpPr>
            <a:stCxn id="2188" idx="2"/>
            <a:endCxn id="2195" idx="0"/>
          </p:cNvCxnSpPr>
          <p:nvPr/>
        </p:nvCxnSpPr>
        <p:spPr>
          <a:xfrm flipH="1" rot="-5400000">
            <a:off x="2242800" y="2599250"/>
            <a:ext cx="160500" cy="22524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8" name="Google Shape;2198;p8"/>
          <p:cNvSpPr txBox="1"/>
          <p:nvPr/>
        </p:nvSpPr>
        <p:spPr>
          <a:xfrm>
            <a:off x="4847912" y="3805737"/>
            <a:ext cx="16932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Try Again</a:t>
            </a:r>
            <a:endParaRPr b="1" i="0" sz="20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199" name="Google Shape;2199;p8"/>
          <p:cNvSpPr txBox="1"/>
          <p:nvPr/>
        </p:nvSpPr>
        <p:spPr>
          <a:xfrm>
            <a:off x="6730234" y="3805737"/>
            <a:ext cx="16932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Current Due</a:t>
            </a:r>
            <a:endParaRPr b="1" i="0" sz="20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2200" name="Google Shape;2200;p8"/>
          <p:cNvCxnSpPr>
            <a:stCxn id="2184" idx="2"/>
            <a:endCxn id="2198" idx="0"/>
          </p:cNvCxnSpPr>
          <p:nvPr/>
        </p:nvCxnSpPr>
        <p:spPr>
          <a:xfrm rot="5400000">
            <a:off x="6214975" y="3030525"/>
            <a:ext cx="255000" cy="1295700"/>
          </a:xfrm>
          <a:prstGeom prst="bentConnector3">
            <a:avLst>
              <a:gd fmla="val 4997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1" name="Google Shape;2201;p8"/>
          <p:cNvCxnSpPr>
            <a:stCxn id="2184" idx="2"/>
            <a:endCxn id="2199" idx="0"/>
          </p:cNvCxnSpPr>
          <p:nvPr/>
        </p:nvCxnSpPr>
        <p:spPr>
          <a:xfrm flipH="1" rot="-5400000">
            <a:off x="7156075" y="3385125"/>
            <a:ext cx="255000" cy="586500"/>
          </a:xfrm>
          <a:prstGeom prst="bentConnector3">
            <a:avLst>
              <a:gd fmla="val 4997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2" name="Google Shape;2192;p8"/>
          <p:cNvSpPr/>
          <p:nvPr/>
        </p:nvSpPr>
        <p:spPr>
          <a:xfrm>
            <a:off x="2120206" y="1881367"/>
            <a:ext cx="776100" cy="7761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4" name="Google Shape;2194;p8"/>
          <p:cNvSpPr/>
          <p:nvPr/>
        </p:nvSpPr>
        <p:spPr>
          <a:xfrm>
            <a:off x="6247656" y="1881367"/>
            <a:ext cx="776100" cy="7761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2" name="Google Shape;2202;p8"/>
          <p:cNvGrpSpPr/>
          <p:nvPr/>
        </p:nvGrpSpPr>
        <p:grpSpPr>
          <a:xfrm>
            <a:off x="7754320" y="1580007"/>
            <a:ext cx="280875" cy="265900"/>
            <a:chOff x="4730850" y="1621700"/>
            <a:chExt cx="280875" cy="265900"/>
          </a:xfrm>
        </p:grpSpPr>
        <p:sp>
          <p:nvSpPr>
            <p:cNvPr id="2203" name="Google Shape;2203;p8"/>
            <p:cNvSpPr/>
            <p:nvPr/>
          </p:nvSpPr>
          <p:spPr>
            <a:xfrm>
              <a:off x="4781825" y="1621700"/>
              <a:ext cx="175600" cy="180600"/>
            </a:xfrm>
            <a:custGeom>
              <a:rect b="b" l="l" r="r" t="t"/>
              <a:pathLst>
                <a:path extrusionOk="0" h="7224" w="7024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8"/>
            <p:cNvSpPr/>
            <p:nvPr/>
          </p:nvSpPr>
          <p:spPr>
            <a:xfrm>
              <a:off x="4730850" y="1771275"/>
              <a:ext cx="115800" cy="116325"/>
            </a:xfrm>
            <a:custGeom>
              <a:rect b="b" l="l" r="r" t="t"/>
              <a:pathLst>
                <a:path extrusionOk="0" h="4653" w="4632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8"/>
            <p:cNvSpPr/>
            <p:nvPr/>
          </p:nvSpPr>
          <p:spPr>
            <a:xfrm>
              <a:off x="4895925" y="1771275"/>
              <a:ext cx="115800" cy="116325"/>
            </a:xfrm>
            <a:custGeom>
              <a:rect b="b" l="l" r="r" t="t"/>
              <a:pathLst>
                <a:path extrusionOk="0" h="4653" w="4632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6" name="Google Shape;2206;p8"/>
          <p:cNvGrpSpPr/>
          <p:nvPr/>
        </p:nvGrpSpPr>
        <p:grpSpPr>
          <a:xfrm flipH="1">
            <a:off x="997267" y="1906406"/>
            <a:ext cx="399883" cy="381256"/>
            <a:chOff x="6113337" y="393160"/>
            <a:chExt cx="399883" cy="381256"/>
          </a:xfrm>
        </p:grpSpPr>
        <p:sp>
          <p:nvSpPr>
            <p:cNvPr id="2207" name="Google Shape;2207;p8"/>
            <p:cNvSpPr/>
            <p:nvPr/>
          </p:nvSpPr>
          <p:spPr>
            <a:xfrm>
              <a:off x="6113337" y="393160"/>
              <a:ext cx="399883" cy="381256"/>
            </a:xfrm>
            <a:custGeom>
              <a:rect b="b" l="l" r="r" t="t"/>
              <a:pathLst>
                <a:path extrusionOk="0" h="11810" w="12387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8"/>
            <p:cNvSpPr/>
            <p:nvPr/>
          </p:nvSpPr>
          <p:spPr>
            <a:xfrm>
              <a:off x="6222775" y="502599"/>
              <a:ext cx="162413" cy="162381"/>
            </a:xfrm>
            <a:custGeom>
              <a:rect b="b" l="l" r="r" t="t"/>
              <a:pathLst>
                <a:path extrusionOk="0" h="5030" w="5031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9" name="Google Shape;2209;p8"/>
          <p:cNvGrpSpPr/>
          <p:nvPr/>
        </p:nvGrpSpPr>
        <p:grpSpPr>
          <a:xfrm>
            <a:off x="4017052" y="2761163"/>
            <a:ext cx="1178136" cy="679753"/>
            <a:chOff x="2176527" y="4297299"/>
            <a:chExt cx="1178136" cy="679753"/>
          </a:xfrm>
        </p:grpSpPr>
        <p:sp>
          <p:nvSpPr>
            <p:cNvPr id="2210" name="Google Shape;2210;p8"/>
            <p:cNvSpPr/>
            <p:nvPr/>
          </p:nvSpPr>
          <p:spPr>
            <a:xfrm>
              <a:off x="2892971" y="4297299"/>
              <a:ext cx="461692" cy="407329"/>
            </a:xfrm>
            <a:custGeom>
              <a:rect b="b" l="l" r="r" t="t"/>
              <a:pathLst>
                <a:path extrusionOk="0" h="11299" w="12807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8"/>
            <p:cNvSpPr/>
            <p:nvPr/>
          </p:nvSpPr>
          <p:spPr>
            <a:xfrm>
              <a:off x="2957644" y="4356096"/>
              <a:ext cx="330723" cy="292402"/>
            </a:xfrm>
            <a:custGeom>
              <a:rect b="b" l="l" r="r" t="t"/>
              <a:pathLst>
                <a:path extrusionOk="0" h="8111" w="9174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8"/>
            <p:cNvSpPr/>
            <p:nvPr/>
          </p:nvSpPr>
          <p:spPr>
            <a:xfrm>
              <a:off x="3054292" y="4436199"/>
              <a:ext cx="138216" cy="130032"/>
            </a:xfrm>
            <a:custGeom>
              <a:rect b="b" l="l" r="r" t="t"/>
              <a:pathLst>
                <a:path extrusionOk="0" h="3607" w="3834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8"/>
            <p:cNvSpPr/>
            <p:nvPr/>
          </p:nvSpPr>
          <p:spPr>
            <a:xfrm>
              <a:off x="2176527" y="4847200"/>
              <a:ext cx="146976" cy="129852"/>
            </a:xfrm>
            <a:custGeom>
              <a:rect b="b" l="l" r="r" t="t"/>
              <a:pathLst>
                <a:path extrusionOk="0" h="3602" w="4077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8"/>
            <p:cNvSpPr/>
            <p:nvPr/>
          </p:nvSpPr>
          <p:spPr>
            <a:xfrm>
              <a:off x="2249996" y="4637464"/>
              <a:ext cx="740467" cy="281190"/>
            </a:xfrm>
            <a:custGeom>
              <a:rect b="b" l="l" r="r" t="t"/>
              <a:pathLst>
                <a:path extrusionOk="0" h="7800" w="2054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5" name="Google Shape;2215;p8"/>
          <p:cNvGrpSpPr/>
          <p:nvPr/>
        </p:nvGrpSpPr>
        <p:grpSpPr>
          <a:xfrm>
            <a:off x="2313152" y="2074697"/>
            <a:ext cx="390208" cy="389440"/>
            <a:chOff x="2809744" y="3303373"/>
            <a:chExt cx="390208" cy="389440"/>
          </a:xfrm>
        </p:grpSpPr>
        <p:sp>
          <p:nvSpPr>
            <p:cNvPr id="2216" name="Google Shape;2216;p8"/>
            <p:cNvSpPr/>
            <p:nvPr/>
          </p:nvSpPr>
          <p:spPr>
            <a:xfrm>
              <a:off x="2935469" y="3303373"/>
              <a:ext cx="264480" cy="40416"/>
            </a:xfrm>
            <a:custGeom>
              <a:rect b="b" l="l" r="r" t="t"/>
              <a:pathLst>
                <a:path extrusionOk="0" h="1263" w="8265">
                  <a:moveTo>
                    <a:pt x="1" y="0"/>
                  </a:moveTo>
                  <a:lnTo>
                    <a:pt x="406" y="1262"/>
                  </a:lnTo>
                  <a:lnTo>
                    <a:pt x="8265" y="1262"/>
                  </a:lnTo>
                  <a:lnTo>
                    <a:pt x="8265" y="357"/>
                  </a:lnTo>
                  <a:cubicBezTo>
                    <a:pt x="8265" y="167"/>
                    <a:pt x="8098" y="0"/>
                    <a:pt x="7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8"/>
            <p:cNvSpPr/>
            <p:nvPr/>
          </p:nvSpPr>
          <p:spPr>
            <a:xfrm>
              <a:off x="2973581" y="3496169"/>
              <a:ext cx="63296" cy="63264"/>
            </a:xfrm>
            <a:custGeom>
              <a:rect b="b" l="l" r="r" t="t"/>
              <a:pathLst>
                <a:path extrusionOk="0" h="1977" w="1978">
                  <a:moveTo>
                    <a:pt x="977" y="0"/>
                  </a:moveTo>
                  <a:cubicBezTo>
                    <a:pt x="429" y="0"/>
                    <a:pt x="1" y="453"/>
                    <a:pt x="1" y="1000"/>
                  </a:cubicBezTo>
                  <a:cubicBezTo>
                    <a:pt x="1" y="1548"/>
                    <a:pt x="429" y="1977"/>
                    <a:pt x="977" y="1977"/>
                  </a:cubicBezTo>
                  <a:cubicBezTo>
                    <a:pt x="1525" y="1977"/>
                    <a:pt x="1977" y="1548"/>
                    <a:pt x="1977" y="1000"/>
                  </a:cubicBezTo>
                  <a:cubicBezTo>
                    <a:pt x="1977" y="453"/>
                    <a:pt x="1525" y="0"/>
                    <a:pt x="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8"/>
            <p:cNvSpPr/>
            <p:nvPr/>
          </p:nvSpPr>
          <p:spPr>
            <a:xfrm>
              <a:off x="2900430" y="3423754"/>
              <a:ext cx="208832" cy="208832"/>
            </a:xfrm>
            <a:custGeom>
              <a:rect b="b" l="l" r="r" t="t"/>
              <a:pathLst>
                <a:path extrusionOk="0" h="6526" w="6526">
                  <a:moveTo>
                    <a:pt x="3263" y="1525"/>
                  </a:moveTo>
                  <a:cubicBezTo>
                    <a:pt x="4216" y="1525"/>
                    <a:pt x="5002" y="2311"/>
                    <a:pt x="5002" y="3263"/>
                  </a:cubicBezTo>
                  <a:cubicBezTo>
                    <a:pt x="5002" y="4216"/>
                    <a:pt x="4216" y="4978"/>
                    <a:pt x="3263" y="4978"/>
                  </a:cubicBezTo>
                  <a:cubicBezTo>
                    <a:pt x="2310" y="4978"/>
                    <a:pt x="1548" y="4216"/>
                    <a:pt x="1548" y="3263"/>
                  </a:cubicBezTo>
                  <a:cubicBezTo>
                    <a:pt x="1548" y="2311"/>
                    <a:pt x="2310" y="1525"/>
                    <a:pt x="3263" y="1525"/>
                  </a:cubicBezTo>
                  <a:close/>
                  <a:moveTo>
                    <a:pt x="2977" y="1"/>
                  </a:moveTo>
                  <a:lnTo>
                    <a:pt x="2977" y="644"/>
                  </a:lnTo>
                  <a:cubicBezTo>
                    <a:pt x="2977" y="810"/>
                    <a:pt x="2858" y="953"/>
                    <a:pt x="2715" y="1001"/>
                  </a:cubicBezTo>
                  <a:cubicBezTo>
                    <a:pt x="2477" y="1049"/>
                    <a:pt x="2263" y="1144"/>
                    <a:pt x="2049" y="1263"/>
                  </a:cubicBezTo>
                  <a:cubicBezTo>
                    <a:pt x="1989" y="1303"/>
                    <a:pt x="1921" y="1322"/>
                    <a:pt x="1853" y="1322"/>
                  </a:cubicBezTo>
                  <a:cubicBezTo>
                    <a:pt x="1759" y="1322"/>
                    <a:pt x="1665" y="1285"/>
                    <a:pt x="1596" y="1215"/>
                  </a:cubicBezTo>
                  <a:lnTo>
                    <a:pt x="1144" y="763"/>
                  </a:lnTo>
                  <a:lnTo>
                    <a:pt x="763" y="1144"/>
                  </a:lnTo>
                  <a:lnTo>
                    <a:pt x="1215" y="1596"/>
                  </a:lnTo>
                  <a:cubicBezTo>
                    <a:pt x="1334" y="1715"/>
                    <a:pt x="1358" y="1906"/>
                    <a:pt x="1263" y="2049"/>
                  </a:cubicBezTo>
                  <a:cubicBezTo>
                    <a:pt x="1144" y="2263"/>
                    <a:pt x="1048" y="2477"/>
                    <a:pt x="1001" y="2716"/>
                  </a:cubicBezTo>
                  <a:cubicBezTo>
                    <a:pt x="953" y="2882"/>
                    <a:pt x="810" y="2978"/>
                    <a:pt x="643" y="2978"/>
                  </a:cubicBezTo>
                  <a:lnTo>
                    <a:pt x="0" y="2978"/>
                  </a:lnTo>
                  <a:lnTo>
                    <a:pt x="0" y="3525"/>
                  </a:lnTo>
                  <a:lnTo>
                    <a:pt x="643" y="3525"/>
                  </a:lnTo>
                  <a:cubicBezTo>
                    <a:pt x="810" y="3525"/>
                    <a:pt x="953" y="3644"/>
                    <a:pt x="1001" y="3811"/>
                  </a:cubicBezTo>
                  <a:cubicBezTo>
                    <a:pt x="1048" y="4049"/>
                    <a:pt x="1144" y="4263"/>
                    <a:pt x="1263" y="4478"/>
                  </a:cubicBezTo>
                  <a:cubicBezTo>
                    <a:pt x="1358" y="4621"/>
                    <a:pt x="1334" y="4811"/>
                    <a:pt x="1215" y="4930"/>
                  </a:cubicBezTo>
                  <a:lnTo>
                    <a:pt x="763" y="5383"/>
                  </a:lnTo>
                  <a:lnTo>
                    <a:pt x="1144" y="5764"/>
                  </a:lnTo>
                  <a:lnTo>
                    <a:pt x="1596" y="5311"/>
                  </a:lnTo>
                  <a:cubicBezTo>
                    <a:pt x="1665" y="5242"/>
                    <a:pt x="1759" y="5205"/>
                    <a:pt x="1853" y="5205"/>
                  </a:cubicBezTo>
                  <a:cubicBezTo>
                    <a:pt x="1921" y="5205"/>
                    <a:pt x="1989" y="5224"/>
                    <a:pt x="2049" y="5264"/>
                  </a:cubicBezTo>
                  <a:cubicBezTo>
                    <a:pt x="2263" y="5383"/>
                    <a:pt x="2477" y="5478"/>
                    <a:pt x="2715" y="5526"/>
                  </a:cubicBezTo>
                  <a:cubicBezTo>
                    <a:pt x="2858" y="5573"/>
                    <a:pt x="2977" y="5716"/>
                    <a:pt x="2977" y="5883"/>
                  </a:cubicBezTo>
                  <a:lnTo>
                    <a:pt x="2977" y="6526"/>
                  </a:lnTo>
                  <a:lnTo>
                    <a:pt x="3525" y="6526"/>
                  </a:lnTo>
                  <a:lnTo>
                    <a:pt x="3525" y="5883"/>
                  </a:lnTo>
                  <a:cubicBezTo>
                    <a:pt x="3525" y="5716"/>
                    <a:pt x="3644" y="5549"/>
                    <a:pt x="3811" y="5526"/>
                  </a:cubicBezTo>
                  <a:cubicBezTo>
                    <a:pt x="4049" y="5454"/>
                    <a:pt x="4263" y="5383"/>
                    <a:pt x="4478" y="5240"/>
                  </a:cubicBezTo>
                  <a:cubicBezTo>
                    <a:pt x="4531" y="5213"/>
                    <a:pt x="4591" y="5200"/>
                    <a:pt x="4652" y="5200"/>
                  </a:cubicBezTo>
                  <a:cubicBezTo>
                    <a:pt x="4753" y="5200"/>
                    <a:pt x="4856" y="5237"/>
                    <a:pt x="4930" y="5311"/>
                  </a:cubicBezTo>
                  <a:lnTo>
                    <a:pt x="5383" y="5764"/>
                  </a:lnTo>
                  <a:lnTo>
                    <a:pt x="5764" y="5359"/>
                  </a:lnTo>
                  <a:lnTo>
                    <a:pt x="5311" y="4906"/>
                  </a:lnTo>
                  <a:cubicBezTo>
                    <a:pt x="5192" y="4787"/>
                    <a:pt x="5168" y="4621"/>
                    <a:pt x="5263" y="4478"/>
                  </a:cubicBezTo>
                  <a:cubicBezTo>
                    <a:pt x="5383" y="4263"/>
                    <a:pt x="5478" y="4049"/>
                    <a:pt x="5525" y="3811"/>
                  </a:cubicBezTo>
                  <a:cubicBezTo>
                    <a:pt x="5573" y="3644"/>
                    <a:pt x="5716" y="3525"/>
                    <a:pt x="5883" y="3525"/>
                  </a:cubicBezTo>
                  <a:lnTo>
                    <a:pt x="6526" y="3525"/>
                  </a:lnTo>
                  <a:lnTo>
                    <a:pt x="6526" y="2978"/>
                  </a:lnTo>
                  <a:lnTo>
                    <a:pt x="5859" y="2978"/>
                  </a:lnTo>
                  <a:cubicBezTo>
                    <a:pt x="5692" y="2978"/>
                    <a:pt x="5549" y="2882"/>
                    <a:pt x="5502" y="2716"/>
                  </a:cubicBezTo>
                  <a:cubicBezTo>
                    <a:pt x="5454" y="2477"/>
                    <a:pt x="5359" y="2263"/>
                    <a:pt x="5240" y="2049"/>
                  </a:cubicBezTo>
                  <a:cubicBezTo>
                    <a:pt x="5144" y="1906"/>
                    <a:pt x="5168" y="1715"/>
                    <a:pt x="5287" y="1596"/>
                  </a:cubicBezTo>
                  <a:lnTo>
                    <a:pt x="5740" y="1144"/>
                  </a:lnTo>
                  <a:lnTo>
                    <a:pt x="5359" y="763"/>
                  </a:lnTo>
                  <a:lnTo>
                    <a:pt x="4906" y="1215"/>
                  </a:lnTo>
                  <a:cubicBezTo>
                    <a:pt x="4837" y="1285"/>
                    <a:pt x="4743" y="1322"/>
                    <a:pt x="4649" y="1322"/>
                  </a:cubicBezTo>
                  <a:cubicBezTo>
                    <a:pt x="4581" y="1322"/>
                    <a:pt x="4513" y="1303"/>
                    <a:pt x="4454" y="1263"/>
                  </a:cubicBezTo>
                  <a:cubicBezTo>
                    <a:pt x="4263" y="1144"/>
                    <a:pt x="4049" y="1049"/>
                    <a:pt x="3811" y="1001"/>
                  </a:cubicBezTo>
                  <a:cubicBezTo>
                    <a:pt x="3644" y="953"/>
                    <a:pt x="3525" y="810"/>
                    <a:pt x="3525" y="644"/>
                  </a:cubicBezTo>
                  <a:lnTo>
                    <a:pt x="35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8"/>
            <p:cNvSpPr/>
            <p:nvPr/>
          </p:nvSpPr>
          <p:spPr>
            <a:xfrm>
              <a:off x="2809744" y="3303373"/>
              <a:ext cx="390208" cy="389440"/>
            </a:xfrm>
            <a:custGeom>
              <a:rect b="b" l="l" r="r" t="t"/>
              <a:pathLst>
                <a:path extrusionOk="0" h="12170" w="12194">
                  <a:moveTo>
                    <a:pt x="2215" y="667"/>
                  </a:moveTo>
                  <a:cubicBezTo>
                    <a:pt x="2406" y="667"/>
                    <a:pt x="2573" y="834"/>
                    <a:pt x="2573" y="1024"/>
                  </a:cubicBezTo>
                  <a:cubicBezTo>
                    <a:pt x="2573" y="1238"/>
                    <a:pt x="2406" y="1405"/>
                    <a:pt x="2215" y="1405"/>
                  </a:cubicBezTo>
                  <a:lnTo>
                    <a:pt x="1144" y="1405"/>
                  </a:lnTo>
                  <a:cubicBezTo>
                    <a:pt x="929" y="1405"/>
                    <a:pt x="763" y="1238"/>
                    <a:pt x="763" y="1024"/>
                  </a:cubicBezTo>
                  <a:cubicBezTo>
                    <a:pt x="763" y="834"/>
                    <a:pt x="929" y="667"/>
                    <a:pt x="1144" y="667"/>
                  </a:cubicBezTo>
                  <a:close/>
                  <a:moveTo>
                    <a:pt x="6740" y="3024"/>
                  </a:moveTo>
                  <a:cubicBezTo>
                    <a:pt x="6931" y="3024"/>
                    <a:pt x="7097" y="3167"/>
                    <a:pt x="7097" y="3382"/>
                  </a:cubicBezTo>
                  <a:lnTo>
                    <a:pt x="7097" y="4120"/>
                  </a:lnTo>
                  <a:cubicBezTo>
                    <a:pt x="7216" y="4144"/>
                    <a:pt x="7335" y="4191"/>
                    <a:pt x="7431" y="4263"/>
                  </a:cubicBezTo>
                  <a:lnTo>
                    <a:pt x="7955" y="3739"/>
                  </a:lnTo>
                  <a:cubicBezTo>
                    <a:pt x="8026" y="3667"/>
                    <a:pt x="8121" y="3620"/>
                    <a:pt x="8217" y="3620"/>
                  </a:cubicBezTo>
                  <a:cubicBezTo>
                    <a:pt x="8312" y="3620"/>
                    <a:pt x="8407" y="3667"/>
                    <a:pt x="8479" y="3739"/>
                  </a:cubicBezTo>
                  <a:lnTo>
                    <a:pt x="9383" y="4644"/>
                  </a:lnTo>
                  <a:cubicBezTo>
                    <a:pt x="9526" y="4787"/>
                    <a:pt x="9526" y="5025"/>
                    <a:pt x="9383" y="5168"/>
                  </a:cubicBezTo>
                  <a:lnTo>
                    <a:pt x="8860" y="5692"/>
                  </a:lnTo>
                  <a:cubicBezTo>
                    <a:pt x="8907" y="5787"/>
                    <a:pt x="8955" y="5906"/>
                    <a:pt x="9002" y="6025"/>
                  </a:cubicBezTo>
                  <a:lnTo>
                    <a:pt x="9741" y="6025"/>
                  </a:lnTo>
                  <a:cubicBezTo>
                    <a:pt x="9931" y="6025"/>
                    <a:pt x="10098" y="6168"/>
                    <a:pt x="10098" y="6382"/>
                  </a:cubicBezTo>
                  <a:lnTo>
                    <a:pt x="10098" y="7668"/>
                  </a:lnTo>
                  <a:cubicBezTo>
                    <a:pt x="10098" y="7883"/>
                    <a:pt x="9931" y="8025"/>
                    <a:pt x="9741" y="8025"/>
                  </a:cubicBezTo>
                  <a:lnTo>
                    <a:pt x="9002" y="8025"/>
                  </a:lnTo>
                  <a:cubicBezTo>
                    <a:pt x="8955" y="8145"/>
                    <a:pt x="8907" y="8264"/>
                    <a:pt x="8860" y="8359"/>
                  </a:cubicBezTo>
                  <a:lnTo>
                    <a:pt x="9383" y="8883"/>
                  </a:lnTo>
                  <a:cubicBezTo>
                    <a:pt x="9526" y="9026"/>
                    <a:pt x="9526" y="9264"/>
                    <a:pt x="9383" y="9407"/>
                  </a:cubicBezTo>
                  <a:lnTo>
                    <a:pt x="8479" y="10288"/>
                  </a:lnTo>
                  <a:cubicBezTo>
                    <a:pt x="8407" y="10359"/>
                    <a:pt x="8312" y="10395"/>
                    <a:pt x="8217" y="10395"/>
                  </a:cubicBezTo>
                  <a:cubicBezTo>
                    <a:pt x="8121" y="10395"/>
                    <a:pt x="8026" y="10359"/>
                    <a:pt x="7955" y="10288"/>
                  </a:cubicBezTo>
                  <a:lnTo>
                    <a:pt x="7431" y="9788"/>
                  </a:lnTo>
                  <a:cubicBezTo>
                    <a:pt x="7335" y="9835"/>
                    <a:pt x="7216" y="9883"/>
                    <a:pt x="7097" y="9907"/>
                  </a:cubicBezTo>
                  <a:lnTo>
                    <a:pt x="7097" y="10645"/>
                  </a:lnTo>
                  <a:cubicBezTo>
                    <a:pt x="7097" y="10859"/>
                    <a:pt x="6931" y="11002"/>
                    <a:pt x="6740" y="11002"/>
                  </a:cubicBezTo>
                  <a:lnTo>
                    <a:pt x="5454" y="11002"/>
                  </a:lnTo>
                  <a:cubicBezTo>
                    <a:pt x="5240" y="11002"/>
                    <a:pt x="5073" y="10859"/>
                    <a:pt x="5073" y="10645"/>
                  </a:cubicBezTo>
                  <a:lnTo>
                    <a:pt x="5073" y="9931"/>
                  </a:lnTo>
                  <a:cubicBezTo>
                    <a:pt x="4978" y="9907"/>
                    <a:pt x="4859" y="9859"/>
                    <a:pt x="4763" y="9788"/>
                  </a:cubicBezTo>
                  <a:lnTo>
                    <a:pt x="4240" y="10312"/>
                  </a:lnTo>
                  <a:cubicBezTo>
                    <a:pt x="4168" y="10383"/>
                    <a:pt x="4073" y="10419"/>
                    <a:pt x="3978" y="10419"/>
                  </a:cubicBezTo>
                  <a:cubicBezTo>
                    <a:pt x="3882" y="10419"/>
                    <a:pt x="3787" y="10383"/>
                    <a:pt x="3716" y="10312"/>
                  </a:cubicBezTo>
                  <a:lnTo>
                    <a:pt x="2811" y="9407"/>
                  </a:lnTo>
                  <a:cubicBezTo>
                    <a:pt x="2739" y="9335"/>
                    <a:pt x="2715" y="9240"/>
                    <a:pt x="2715" y="9145"/>
                  </a:cubicBezTo>
                  <a:cubicBezTo>
                    <a:pt x="2715" y="9050"/>
                    <a:pt x="2739" y="8954"/>
                    <a:pt x="2811" y="8883"/>
                  </a:cubicBezTo>
                  <a:lnTo>
                    <a:pt x="3335" y="8359"/>
                  </a:lnTo>
                  <a:cubicBezTo>
                    <a:pt x="3287" y="8264"/>
                    <a:pt x="3239" y="8145"/>
                    <a:pt x="3192" y="8025"/>
                  </a:cubicBezTo>
                  <a:lnTo>
                    <a:pt x="2477" y="8025"/>
                  </a:lnTo>
                  <a:cubicBezTo>
                    <a:pt x="2263" y="8025"/>
                    <a:pt x="2096" y="7883"/>
                    <a:pt x="2096" y="7668"/>
                  </a:cubicBezTo>
                  <a:lnTo>
                    <a:pt x="2096" y="6382"/>
                  </a:lnTo>
                  <a:cubicBezTo>
                    <a:pt x="2096" y="6168"/>
                    <a:pt x="2263" y="6025"/>
                    <a:pt x="2477" y="6025"/>
                  </a:cubicBezTo>
                  <a:lnTo>
                    <a:pt x="3192" y="6025"/>
                  </a:lnTo>
                  <a:cubicBezTo>
                    <a:pt x="3239" y="5906"/>
                    <a:pt x="3287" y="5787"/>
                    <a:pt x="3335" y="5692"/>
                  </a:cubicBezTo>
                  <a:lnTo>
                    <a:pt x="2811" y="5168"/>
                  </a:lnTo>
                  <a:cubicBezTo>
                    <a:pt x="2668" y="5025"/>
                    <a:pt x="2668" y="4787"/>
                    <a:pt x="2811" y="4644"/>
                  </a:cubicBezTo>
                  <a:lnTo>
                    <a:pt x="3716" y="3739"/>
                  </a:lnTo>
                  <a:cubicBezTo>
                    <a:pt x="3787" y="3667"/>
                    <a:pt x="3882" y="3620"/>
                    <a:pt x="3978" y="3620"/>
                  </a:cubicBezTo>
                  <a:cubicBezTo>
                    <a:pt x="4073" y="3620"/>
                    <a:pt x="4168" y="3667"/>
                    <a:pt x="4240" y="3739"/>
                  </a:cubicBezTo>
                  <a:lnTo>
                    <a:pt x="4763" y="4263"/>
                  </a:lnTo>
                  <a:cubicBezTo>
                    <a:pt x="4859" y="4191"/>
                    <a:pt x="4978" y="4144"/>
                    <a:pt x="5073" y="4120"/>
                  </a:cubicBezTo>
                  <a:lnTo>
                    <a:pt x="5073" y="3382"/>
                  </a:lnTo>
                  <a:cubicBezTo>
                    <a:pt x="5073" y="3167"/>
                    <a:pt x="5240" y="3024"/>
                    <a:pt x="5454" y="3024"/>
                  </a:cubicBezTo>
                  <a:close/>
                  <a:moveTo>
                    <a:pt x="382" y="0"/>
                  </a:moveTo>
                  <a:cubicBezTo>
                    <a:pt x="167" y="0"/>
                    <a:pt x="1" y="167"/>
                    <a:pt x="1" y="357"/>
                  </a:cubicBezTo>
                  <a:lnTo>
                    <a:pt x="1" y="11812"/>
                  </a:lnTo>
                  <a:cubicBezTo>
                    <a:pt x="1" y="12002"/>
                    <a:pt x="167" y="12169"/>
                    <a:pt x="382" y="12169"/>
                  </a:cubicBezTo>
                  <a:lnTo>
                    <a:pt x="11836" y="12169"/>
                  </a:lnTo>
                  <a:cubicBezTo>
                    <a:pt x="12027" y="12169"/>
                    <a:pt x="12194" y="12002"/>
                    <a:pt x="12194" y="11812"/>
                  </a:cubicBezTo>
                  <a:lnTo>
                    <a:pt x="12194" y="1977"/>
                  </a:lnTo>
                  <a:lnTo>
                    <a:pt x="4168" y="1977"/>
                  </a:lnTo>
                  <a:cubicBezTo>
                    <a:pt x="4001" y="1977"/>
                    <a:pt x="3882" y="1858"/>
                    <a:pt x="3811" y="1715"/>
                  </a:cubicBezTo>
                  <a:lnTo>
                    <a:pt x="3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0" name="Google Shape;2220;p8"/>
          <p:cNvGrpSpPr/>
          <p:nvPr/>
        </p:nvGrpSpPr>
        <p:grpSpPr>
          <a:xfrm>
            <a:off x="6474890" y="2074700"/>
            <a:ext cx="321632" cy="389433"/>
            <a:chOff x="6001967" y="3303373"/>
            <a:chExt cx="321632" cy="389433"/>
          </a:xfrm>
        </p:grpSpPr>
        <p:sp>
          <p:nvSpPr>
            <p:cNvPr id="2221" name="Google Shape;2221;p8"/>
            <p:cNvSpPr/>
            <p:nvPr/>
          </p:nvSpPr>
          <p:spPr>
            <a:xfrm>
              <a:off x="6001967" y="3394027"/>
              <a:ext cx="321632" cy="194368"/>
            </a:xfrm>
            <a:custGeom>
              <a:rect b="b" l="l" r="r" t="t"/>
              <a:pathLst>
                <a:path extrusionOk="0" h="6074" w="10051">
                  <a:moveTo>
                    <a:pt x="7971" y="4500"/>
                  </a:moveTo>
                  <a:cubicBezTo>
                    <a:pt x="8166" y="4500"/>
                    <a:pt x="8312" y="4658"/>
                    <a:pt x="8312" y="4859"/>
                  </a:cubicBezTo>
                  <a:lnTo>
                    <a:pt x="8312" y="5264"/>
                  </a:lnTo>
                  <a:cubicBezTo>
                    <a:pt x="8312" y="5478"/>
                    <a:pt x="8145" y="5645"/>
                    <a:pt x="7931" y="5645"/>
                  </a:cubicBezTo>
                  <a:cubicBezTo>
                    <a:pt x="7716" y="5621"/>
                    <a:pt x="7573" y="5454"/>
                    <a:pt x="7573" y="5264"/>
                  </a:cubicBezTo>
                  <a:lnTo>
                    <a:pt x="7573" y="4907"/>
                  </a:lnTo>
                  <a:cubicBezTo>
                    <a:pt x="7573" y="4669"/>
                    <a:pt x="7716" y="4502"/>
                    <a:pt x="7931" y="4502"/>
                  </a:cubicBezTo>
                  <a:cubicBezTo>
                    <a:pt x="7944" y="4500"/>
                    <a:pt x="7958" y="4500"/>
                    <a:pt x="7971" y="4500"/>
                  </a:cubicBezTo>
                  <a:close/>
                  <a:moveTo>
                    <a:pt x="9043" y="4500"/>
                  </a:moveTo>
                  <a:cubicBezTo>
                    <a:pt x="9237" y="4500"/>
                    <a:pt x="9383" y="4658"/>
                    <a:pt x="9383" y="4859"/>
                  </a:cubicBezTo>
                  <a:lnTo>
                    <a:pt x="9383" y="5264"/>
                  </a:lnTo>
                  <a:cubicBezTo>
                    <a:pt x="9383" y="5478"/>
                    <a:pt x="9217" y="5645"/>
                    <a:pt x="9002" y="5645"/>
                  </a:cubicBezTo>
                  <a:cubicBezTo>
                    <a:pt x="8788" y="5621"/>
                    <a:pt x="8645" y="5454"/>
                    <a:pt x="8645" y="5264"/>
                  </a:cubicBezTo>
                  <a:lnTo>
                    <a:pt x="8645" y="4907"/>
                  </a:lnTo>
                  <a:cubicBezTo>
                    <a:pt x="8645" y="4669"/>
                    <a:pt x="8788" y="4502"/>
                    <a:pt x="9002" y="4502"/>
                  </a:cubicBezTo>
                  <a:cubicBezTo>
                    <a:pt x="9016" y="4500"/>
                    <a:pt x="9030" y="4500"/>
                    <a:pt x="9043" y="4500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lnTo>
                    <a:pt x="0" y="5740"/>
                  </a:lnTo>
                  <a:cubicBezTo>
                    <a:pt x="0" y="5931"/>
                    <a:pt x="143" y="6074"/>
                    <a:pt x="334" y="6074"/>
                  </a:cubicBezTo>
                  <a:lnTo>
                    <a:pt x="9717" y="6074"/>
                  </a:lnTo>
                  <a:cubicBezTo>
                    <a:pt x="9907" y="6074"/>
                    <a:pt x="10050" y="5931"/>
                    <a:pt x="10050" y="5740"/>
                  </a:cubicBezTo>
                  <a:lnTo>
                    <a:pt x="10050" y="334"/>
                  </a:lnTo>
                  <a:cubicBezTo>
                    <a:pt x="10050" y="144"/>
                    <a:pt x="9907" y="1"/>
                    <a:pt x="9717" y="1"/>
                  </a:cubicBezTo>
                  <a:lnTo>
                    <a:pt x="9193" y="1"/>
                  </a:lnTo>
                  <a:cubicBezTo>
                    <a:pt x="9240" y="191"/>
                    <a:pt x="9240" y="430"/>
                    <a:pt x="9240" y="644"/>
                  </a:cubicBezTo>
                  <a:cubicBezTo>
                    <a:pt x="9240" y="2954"/>
                    <a:pt x="7359" y="4859"/>
                    <a:pt x="5025" y="4859"/>
                  </a:cubicBezTo>
                  <a:cubicBezTo>
                    <a:pt x="2382" y="4859"/>
                    <a:pt x="810" y="3121"/>
                    <a:pt x="810" y="644"/>
                  </a:cubicBezTo>
                  <a:cubicBezTo>
                    <a:pt x="810" y="430"/>
                    <a:pt x="810" y="191"/>
                    <a:pt x="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8"/>
            <p:cNvSpPr/>
            <p:nvPr/>
          </p:nvSpPr>
          <p:spPr>
            <a:xfrm>
              <a:off x="6072077" y="3611974"/>
              <a:ext cx="181408" cy="80832"/>
            </a:xfrm>
            <a:custGeom>
              <a:rect b="b" l="l" r="r" t="t"/>
              <a:pathLst>
                <a:path extrusionOk="0" h="2526" w="5669">
                  <a:moveTo>
                    <a:pt x="1977" y="1"/>
                  </a:moveTo>
                  <a:lnTo>
                    <a:pt x="1882" y="1787"/>
                  </a:lnTo>
                  <a:lnTo>
                    <a:pt x="381" y="1787"/>
                  </a:lnTo>
                  <a:cubicBezTo>
                    <a:pt x="191" y="1787"/>
                    <a:pt x="24" y="1954"/>
                    <a:pt x="0" y="2144"/>
                  </a:cubicBezTo>
                  <a:cubicBezTo>
                    <a:pt x="0" y="2358"/>
                    <a:pt x="167" y="2525"/>
                    <a:pt x="381" y="2525"/>
                  </a:cubicBezTo>
                  <a:lnTo>
                    <a:pt x="5263" y="2525"/>
                  </a:lnTo>
                  <a:cubicBezTo>
                    <a:pt x="5478" y="2525"/>
                    <a:pt x="5644" y="2382"/>
                    <a:pt x="5644" y="2192"/>
                  </a:cubicBezTo>
                  <a:cubicBezTo>
                    <a:pt x="5668" y="1977"/>
                    <a:pt x="5502" y="1787"/>
                    <a:pt x="5287" y="1787"/>
                  </a:cubicBezTo>
                  <a:lnTo>
                    <a:pt x="3787" y="1787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8"/>
            <p:cNvSpPr/>
            <p:nvPr/>
          </p:nvSpPr>
          <p:spPr>
            <a:xfrm>
              <a:off x="6051502" y="3303373"/>
              <a:ext cx="222560" cy="222528"/>
            </a:xfrm>
            <a:custGeom>
              <a:rect b="b" l="l" r="r" t="t"/>
              <a:pathLst>
                <a:path extrusionOk="0" h="6954" w="6955">
                  <a:moveTo>
                    <a:pt x="3650" y="1498"/>
                  </a:moveTo>
                  <a:cubicBezTo>
                    <a:pt x="3664" y="1498"/>
                    <a:pt x="3678" y="1499"/>
                    <a:pt x="3692" y="1500"/>
                  </a:cubicBezTo>
                  <a:cubicBezTo>
                    <a:pt x="3906" y="1524"/>
                    <a:pt x="4049" y="1715"/>
                    <a:pt x="4025" y="1905"/>
                  </a:cubicBezTo>
                  <a:cubicBezTo>
                    <a:pt x="3882" y="3096"/>
                    <a:pt x="3977" y="2429"/>
                    <a:pt x="3644" y="5120"/>
                  </a:cubicBezTo>
                  <a:cubicBezTo>
                    <a:pt x="3622" y="5319"/>
                    <a:pt x="3477" y="5456"/>
                    <a:pt x="3285" y="5456"/>
                  </a:cubicBezTo>
                  <a:cubicBezTo>
                    <a:pt x="3270" y="5456"/>
                    <a:pt x="3255" y="5455"/>
                    <a:pt x="3239" y="5454"/>
                  </a:cubicBezTo>
                  <a:cubicBezTo>
                    <a:pt x="3049" y="5430"/>
                    <a:pt x="2906" y="5239"/>
                    <a:pt x="2930" y="5049"/>
                  </a:cubicBezTo>
                  <a:cubicBezTo>
                    <a:pt x="3215" y="2429"/>
                    <a:pt x="3144" y="3096"/>
                    <a:pt x="3287" y="1834"/>
                  </a:cubicBezTo>
                  <a:cubicBezTo>
                    <a:pt x="3309" y="1635"/>
                    <a:pt x="3474" y="1498"/>
                    <a:pt x="3650" y="1498"/>
                  </a:cubicBezTo>
                  <a:close/>
                  <a:moveTo>
                    <a:pt x="2310" y="1477"/>
                  </a:moveTo>
                  <a:cubicBezTo>
                    <a:pt x="2358" y="1477"/>
                    <a:pt x="2406" y="1500"/>
                    <a:pt x="2453" y="1548"/>
                  </a:cubicBezTo>
                  <a:cubicBezTo>
                    <a:pt x="2715" y="1858"/>
                    <a:pt x="2501" y="2215"/>
                    <a:pt x="2215" y="2215"/>
                  </a:cubicBezTo>
                  <a:lnTo>
                    <a:pt x="1834" y="2215"/>
                  </a:lnTo>
                  <a:lnTo>
                    <a:pt x="1834" y="4763"/>
                  </a:lnTo>
                  <a:lnTo>
                    <a:pt x="2215" y="4763"/>
                  </a:lnTo>
                  <a:cubicBezTo>
                    <a:pt x="2382" y="4763"/>
                    <a:pt x="2525" y="4858"/>
                    <a:pt x="2572" y="5025"/>
                  </a:cubicBezTo>
                  <a:cubicBezTo>
                    <a:pt x="2620" y="5263"/>
                    <a:pt x="2453" y="5501"/>
                    <a:pt x="2215" y="5501"/>
                  </a:cubicBezTo>
                  <a:lnTo>
                    <a:pt x="1786" y="5501"/>
                  </a:lnTo>
                  <a:cubicBezTo>
                    <a:pt x="1405" y="5501"/>
                    <a:pt x="1096" y="5168"/>
                    <a:pt x="1096" y="4787"/>
                  </a:cubicBezTo>
                  <a:lnTo>
                    <a:pt x="1096" y="3834"/>
                  </a:lnTo>
                  <a:lnTo>
                    <a:pt x="834" y="3834"/>
                  </a:lnTo>
                  <a:cubicBezTo>
                    <a:pt x="643" y="3834"/>
                    <a:pt x="477" y="3667"/>
                    <a:pt x="477" y="3453"/>
                  </a:cubicBezTo>
                  <a:cubicBezTo>
                    <a:pt x="477" y="3263"/>
                    <a:pt x="643" y="3096"/>
                    <a:pt x="834" y="3096"/>
                  </a:cubicBezTo>
                  <a:lnTo>
                    <a:pt x="1096" y="3096"/>
                  </a:lnTo>
                  <a:lnTo>
                    <a:pt x="1096" y="1858"/>
                  </a:lnTo>
                  <a:cubicBezTo>
                    <a:pt x="1096" y="1643"/>
                    <a:pt x="1263" y="1477"/>
                    <a:pt x="1477" y="1477"/>
                  </a:cubicBezTo>
                  <a:close/>
                  <a:moveTo>
                    <a:pt x="5168" y="1477"/>
                  </a:moveTo>
                  <a:cubicBezTo>
                    <a:pt x="5549" y="1477"/>
                    <a:pt x="5859" y="1786"/>
                    <a:pt x="5859" y="2167"/>
                  </a:cubicBezTo>
                  <a:lnTo>
                    <a:pt x="5859" y="3120"/>
                  </a:lnTo>
                  <a:lnTo>
                    <a:pt x="6121" y="3120"/>
                  </a:lnTo>
                  <a:cubicBezTo>
                    <a:pt x="6311" y="3120"/>
                    <a:pt x="6478" y="3286"/>
                    <a:pt x="6478" y="3501"/>
                  </a:cubicBezTo>
                  <a:cubicBezTo>
                    <a:pt x="6478" y="3691"/>
                    <a:pt x="6311" y="3858"/>
                    <a:pt x="6097" y="3858"/>
                  </a:cubicBezTo>
                  <a:lnTo>
                    <a:pt x="5859" y="3858"/>
                  </a:lnTo>
                  <a:lnTo>
                    <a:pt x="5859" y="4787"/>
                  </a:lnTo>
                  <a:cubicBezTo>
                    <a:pt x="5859" y="5168"/>
                    <a:pt x="5549" y="5501"/>
                    <a:pt x="5144" y="5501"/>
                  </a:cubicBezTo>
                  <a:lnTo>
                    <a:pt x="4739" y="5501"/>
                  </a:lnTo>
                  <a:cubicBezTo>
                    <a:pt x="4549" y="5501"/>
                    <a:pt x="4358" y="5311"/>
                    <a:pt x="4382" y="5096"/>
                  </a:cubicBezTo>
                  <a:cubicBezTo>
                    <a:pt x="4382" y="4906"/>
                    <a:pt x="4549" y="4763"/>
                    <a:pt x="4763" y="4763"/>
                  </a:cubicBezTo>
                  <a:lnTo>
                    <a:pt x="5120" y="4763"/>
                  </a:lnTo>
                  <a:lnTo>
                    <a:pt x="5120" y="2215"/>
                  </a:lnTo>
                  <a:lnTo>
                    <a:pt x="4739" y="2215"/>
                  </a:lnTo>
                  <a:cubicBezTo>
                    <a:pt x="4573" y="2215"/>
                    <a:pt x="4430" y="2096"/>
                    <a:pt x="4382" y="1929"/>
                  </a:cubicBezTo>
                  <a:cubicBezTo>
                    <a:pt x="4335" y="1691"/>
                    <a:pt x="4501" y="1477"/>
                    <a:pt x="4739" y="1477"/>
                  </a:cubicBezTo>
                  <a:close/>
                  <a:moveTo>
                    <a:pt x="3477" y="0"/>
                  </a:moveTo>
                  <a:cubicBezTo>
                    <a:pt x="1548" y="0"/>
                    <a:pt x="0" y="1548"/>
                    <a:pt x="0" y="3477"/>
                  </a:cubicBezTo>
                  <a:cubicBezTo>
                    <a:pt x="0" y="5620"/>
                    <a:pt x="1334" y="6954"/>
                    <a:pt x="3477" y="6954"/>
                  </a:cubicBezTo>
                  <a:cubicBezTo>
                    <a:pt x="5382" y="6954"/>
                    <a:pt x="6954" y="5382"/>
                    <a:pt x="6954" y="3477"/>
                  </a:cubicBezTo>
                  <a:cubicBezTo>
                    <a:pt x="6954" y="1548"/>
                    <a:pt x="5382" y="0"/>
                    <a:pt x="3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4" name="Google Shape;2224;p8"/>
          <p:cNvSpPr txBox="1"/>
          <p:nvPr/>
        </p:nvSpPr>
        <p:spPr>
          <a:xfrm>
            <a:off x="2602800" y="3087828"/>
            <a:ext cx="11781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2F2F2"/>
                </a:solidFill>
                <a:highlight>
                  <a:schemeClr val="lt1"/>
                </a:highlight>
                <a:latin typeface="PT Sans"/>
                <a:ea typeface="PT Sans"/>
                <a:cs typeface="PT Sans"/>
                <a:sym typeface="PT Sans"/>
              </a:rPr>
              <a:t>Payment Success</a:t>
            </a:r>
            <a:endParaRPr b="0" i="0" sz="1400" u="none" cap="none" strike="noStrike">
              <a:solidFill>
                <a:srgbClr val="F2F2F2"/>
              </a:solidFill>
              <a:highlight>
                <a:schemeClr val="lt1"/>
              </a:highlight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8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p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Collaboration Tools</a:t>
            </a:r>
            <a:endParaRPr/>
          </a:p>
        </p:txBody>
      </p:sp>
      <p:sp>
        <p:nvSpPr>
          <p:cNvPr id="2230" name="Google Shape;2230;p9"/>
          <p:cNvSpPr txBox="1"/>
          <p:nvPr>
            <p:ph idx="2" type="title"/>
          </p:nvPr>
        </p:nvSpPr>
        <p:spPr>
          <a:xfrm>
            <a:off x="807053" y="1513803"/>
            <a:ext cx="2322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Real time chat</a:t>
            </a:r>
            <a:endParaRPr/>
          </a:p>
        </p:txBody>
      </p:sp>
      <p:sp>
        <p:nvSpPr>
          <p:cNvPr id="2231" name="Google Shape;2231;p9"/>
          <p:cNvSpPr txBox="1"/>
          <p:nvPr>
            <p:ph idx="4" type="title"/>
          </p:nvPr>
        </p:nvSpPr>
        <p:spPr>
          <a:xfrm>
            <a:off x="6014328" y="1513803"/>
            <a:ext cx="2322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File sharing</a:t>
            </a:r>
            <a:endParaRPr/>
          </a:p>
        </p:txBody>
      </p:sp>
      <p:sp>
        <p:nvSpPr>
          <p:cNvPr id="2232" name="Google Shape;2232;p9"/>
          <p:cNvSpPr txBox="1"/>
          <p:nvPr>
            <p:ph idx="8" type="title"/>
          </p:nvPr>
        </p:nvSpPr>
        <p:spPr>
          <a:xfrm>
            <a:off x="6014328" y="3086471"/>
            <a:ext cx="2322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2233" name="Google Shape;2233;p9"/>
          <p:cNvSpPr txBox="1"/>
          <p:nvPr>
            <p:ph idx="6" type="title"/>
          </p:nvPr>
        </p:nvSpPr>
        <p:spPr>
          <a:xfrm>
            <a:off x="807053" y="3086471"/>
            <a:ext cx="2322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Making schedule with teacher</a:t>
            </a:r>
            <a:endParaRPr/>
          </a:p>
        </p:txBody>
      </p:sp>
      <p:sp>
        <p:nvSpPr>
          <p:cNvPr id="2234" name="Google Shape;2234;p9"/>
          <p:cNvSpPr/>
          <p:nvPr/>
        </p:nvSpPr>
        <p:spPr>
          <a:xfrm>
            <a:off x="3331437" y="1623498"/>
            <a:ext cx="911100" cy="91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</a:t>
            </a:r>
            <a:endParaRPr b="1" i="0" sz="32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35" name="Google Shape;2235;p9"/>
          <p:cNvSpPr/>
          <p:nvPr/>
        </p:nvSpPr>
        <p:spPr>
          <a:xfrm>
            <a:off x="4901462" y="1623498"/>
            <a:ext cx="911100" cy="91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W</a:t>
            </a:r>
            <a:endParaRPr b="1" i="0" sz="32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36" name="Google Shape;2236;p9"/>
          <p:cNvSpPr/>
          <p:nvPr/>
        </p:nvSpPr>
        <p:spPr>
          <a:xfrm>
            <a:off x="3331438" y="3196166"/>
            <a:ext cx="911100" cy="91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O</a:t>
            </a:r>
            <a:endParaRPr b="1" i="0" sz="32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37" name="Google Shape;2237;p9"/>
          <p:cNvSpPr/>
          <p:nvPr/>
        </p:nvSpPr>
        <p:spPr>
          <a:xfrm>
            <a:off x="4901463" y="3196166"/>
            <a:ext cx="911100" cy="91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</a:t>
            </a:r>
            <a:endParaRPr b="1" i="0" sz="32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2238" name="Google Shape;2238;p9"/>
          <p:cNvCxnSpPr>
            <a:stCxn id="2234" idx="6"/>
            <a:endCxn id="2235" idx="2"/>
          </p:cNvCxnSpPr>
          <p:nvPr/>
        </p:nvCxnSpPr>
        <p:spPr>
          <a:xfrm>
            <a:off x="4242537" y="2079048"/>
            <a:ext cx="658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9" name="Google Shape;2239;p9"/>
          <p:cNvCxnSpPr>
            <a:stCxn id="2236" idx="6"/>
            <a:endCxn id="2237" idx="2"/>
          </p:cNvCxnSpPr>
          <p:nvPr/>
        </p:nvCxnSpPr>
        <p:spPr>
          <a:xfrm>
            <a:off x="4242538" y="3651716"/>
            <a:ext cx="658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0" name="Google Shape;2240;p9"/>
          <p:cNvCxnSpPr>
            <a:stCxn id="2235" idx="4"/>
            <a:endCxn id="2236" idx="0"/>
          </p:cNvCxnSpPr>
          <p:nvPr/>
        </p:nvCxnSpPr>
        <p:spPr>
          <a:xfrm rot="5400000">
            <a:off x="4241312" y="2080398"/>
            <a:ext cx="661500" cy="15699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41" name="Google Shape;2241;p9"/>
          <p:cNvGrpSpPr/>
          <p:nvPr/>
        </p:nvGrpSpPr>
        <p:grpSpPr>
          <a:xfrm>
            <a:off x="8077159" y="2936266"/>
            <a:ext cx="1178127" cy="1094369"/>
            <a:chOff x="7825118" y="4065849"/>
            <a:chExt cx="1178127" cy="1094369"/>
          </a:xfrm>
        </p:grpSpPr>
        <p:sp>
          <p:nvSpPr>
            <p:cNvPr id="2242" name="Google Shape;2242;p9"/>
            <p:cNvSpPr/>
            <p:nvPr/>
          </p:nvSpPr>
          <p:spPr>
            <a:xfrm>
              <a:off x="7911327" y="4137684"/>
              <a:ext cx="1091918" cy="1022534"/>
            </a:xfrm>
            <a:custGeom>
              <a:rect b="b" l="l" r="r" t="t"/>
              <a:pathLst>
                <a:path extrusionOk="0" h="28384" w="3031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9"/>
            <p:cNvSpPr/>
            <p:nvPr/>
          </p:nvSpPr>
          <p:spPr>
            <a:xfrm>
              <a:off x="7825118" y="4065849"/>
              <a:ext cx="172416" cy="171659"/>
            </a:xfrm>
            <a:custGeom>
              <a:rect b="b" l="l" r="r" t="t"/>
              <a:pathLst>
                <a:path extrusionOk="0" h="4765" w="4786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ngineering Software Marketing Plan by Slidesgo">
  <a:themeElements>
    <a:clrScheme name="Simple Light">
      <a:dk1>
        <a:srgbClr val="FFFFFF"/>
      </a:dk1>
      <a:lt1>
        <a:srgbClr val="13005B"/>
      </a:lt1>
      <a:dk2>
        <a:srgbClr val="FFC800"/>
      </a:dk2>
      <a:lt2>
        <a:srgbClr val="11CFE7"/>
      </a:lt2>
      <a:accent1>
        <a:srgbClr val="F788F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