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1" r:id="rId6"/>
    <p:sldId id="259" r:id="rId7"/>
    <p:sldId id="262" r:id="rId8"/>
    <p:sldId id="260" r:id="rId9"/>
    <p:sldId id="266" r:id="rId10"/>
    <p:sldId id="267" r:id="rId11"/>
    <p:sldId id="268"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FFFF"/>
    <a:srgbClr val="F1E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p:cViewPr varScale="1">
        <p:scale>
          <a:sx n="69" d="100"/>
          <a:sy n="69" d="100"/>
        </p:scale>
        <p:origin x="1108"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27/Sep/2021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6573B-D158-4D7E-BDD4-E2C8AF9E6FAC}" type="datetimeFigureOut">
              <a:rPr lang="en-US" smtClean="0"/>
              <a:pPr/>
              <a:t>27/Sep/2021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B0ACB-992F-4DC5-A95E-82F61D8080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NazneenShefeeque@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79D3E5-6133-4E7D-AEDB-ECB777B811DE}"/>
              </a:ext>
            </a:extLst>
          </p:cNvPr>
          <p:cNvSpPr/>
          <p:nvPr/>
        </p:nvSpPr>
        <p:spPr>
          <a:xfrm>
            <a:off x="571472" y="428604"/>
            <a:ext cx="8072494" cy="1360005"/>
          </a:xfrm>
          <a:prstGeom prst="rect">
            <a:avLst/>
          </a:prstGeom>
          <a:solidFill>
            <a:srgbClr val="F1E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smtClean="0">
                <a:solidFill>
                  <a:schemeClr val="tx1"/>
                </a:solidFill>
              </a:rPr>
              <a:t>Basic </a:t>
            </a:r>
            <a:r>
              <a:rPr lang="en-IN" sz="4000" b="1" dirty="0" err="1" smtClean="0">
                <a:solidFill>
                  <a:schemeClr val="tx1"/>
                </a:solidFill>
              </a:rPr>
              <a:t>Internship@Clevered</a:t>
            </a:r>
            <a:r>
              <a:rPr lang="en-IN" sz="4400" b="1" dirty="0" smtClean="0">
                <a:solidFill>
                  <a:schemeClr val="tx1"/>
                </a:solidFill>
              </a:rPr>
              <a:t/>
            </a:r>
            <a:br>
              <a:rPr lang="en-IN" sz="4400" b="1" dirty="0" smtClean="0">
                <a:solidFill>
                  <a:schemeClr val="tx1"/>
                </a:solidFill>
              </a:rPr>
            </a:br>
            <a:r>
              <a:rPr lang="en-IN" sz="4400" b="1" dirty="0" smtClean="0">
                <a:solidFill>
                  <a:schemeClr val="tx1"/>
                </a:solidFill>
              </a:rPr>
              <a:t>Safety App</a:t>
            </a:r>
            <a:endParaRPr lang="en-IN" sz="4400" dirty="0">
              <a:solidFill>
                <a:schemeClr val="tx1"/>
              </a:solidFill>
            </a:endParaRPr>
          </a:p>
        </p:txBody>
      </p:sp>
      <p:sp>
        <p:nvSpPr>
          <p:cNvPr id="3" name="Subtitle 2"/>
          <p:cNvSpPr>
            <a:spLocks noGrp="1"/>
          </p:cNvSpPr>
          <p:nvPr>
            <p:ph type="subTitle" idx="1"/>
          </p:nvPr>
        </p:nvSpPr>
        <p:spPr>
          <a:xfrm>
            <a:off x="4572000" y="6072206"/>
            <a:ext cx="4572032" cy="785818"/>
          </a:xfrm>
          <a:gradFill flip="none" rotWithShape="1">
            <a:gsLst>
              <a:gs pos="0">
                <a:srgbClr val="5E9EFF"/>
              </a:gs>
              <a:gs pos="39999">
                <a:srgbClr val="85C2FF"/>
              </a:gs>
              <a:gs pos="70000">
                <a:srgbClr val="C4D6EB"/>
              </a:gs>
              <a:gs pos="100000">
                <a:srgbClr val="FFEBFA"/>
              </a:gs>
            </a:gsLst>
            <a:lin ang="16200000" scaled="1"/>
            <a:tileRect/>
          </a:gradFill>
          <a:ln>
            <a:solidFill>
              <a:srgbClr val="0070C0"/>
            </a:solidFill>
          </a:ln>
        </p:spPr>
        <p:txBody>
          <a:bodyPr>
            <a:normAutofit/>
          </a:bodyPr>
          <a:lstStyle/>
          <a:p>
            <a:pPr algn="r"/>
            <a:r>
              <a:rPr lang="en-IN" b="1" dirty="0">
                <a:solidFill>
                  <a:schemeClr val="tx1"/>
                </a:solidFill>
              </a:rPr>
              <a:t>Author: </a:t>
            </a:r>
            <a:r>
              <a:rPr lang="en-IN" b="1" dirty="0" err="1" smtClean="0">
                <a:solidFill>
                  <a:schemeClr val="tx1"/>
                </a:solidFill>
              </a:rPr>
              <a:t>Nazneen</a:t>
            </a:r>
            <a:r>
              <a:rPr lang="en-IN" b="1" dirty="0" smtClean="0">
                <a:solidFill>
                  <a:schemeClr val="tx1"/>
                </a:solidFill>
              </a:rPr>
              <a:t> </a:t>
            </a:r>
            <a:r>
              <a:rPr lang="en-IN" b="1" dirty="0" err="1" smtClean="0">
                <a:solidFill>
                  <a:schemeClr val="tx1"/>
                </a:solidFill>
              </a:rPr>
              <a:t>Fathima</a:t>
            </a:r>
            <a:endParaRPr lang="en-US" b="1" dirty="0">
              <a:solidFill>
                <a:schemeClr val="tx1"/>
              </a:solidFill>
            </a:endParaRPr>
          </a:p>
        </p:txBody>
      </p:sp>
      <p:sp>
        <p:nvSpPr>
          <p:cNvPr id="4" name="Subtitle 2"/>
          <p:cNvSpPr txBox="1">
            <a:spLocks/>
          </p:cNvSpPr>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a:solidFill>
              <a:srgbClr val="0070C0"/>
            </a:solidFill>
          </a:ln>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600" b="1" dirty="0" smtClean="0"/>
              <a:t>App User Manual</a:t>
            </a:r>
            <a:endParaRPr kumimoji="0" lang="en-US" sz="3600" b="1"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11560" y="140358"/>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Unsafe Scenario – Touch nose</a:t>
            </a:r>
            <a:endParaRPr lang="en-IN" sz="2800" b="1" dirty="0">
              <a:solidFill>
                <a:schemeClr val="tx1"/>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844824"/>
            <a:ext cx="3471863" cy="2582089"/>
          </a:xfrm>
        </p:spPr>
      </p:pic>
      <p:sp>
        <p:nvSpPr>
          <p:cNvPr id="4" name="Content Placeholder 2"/>
          <p:cNvSpPr txBox="1">
            <a:spLocks/>
          </p:cNvSpPr>
          <p:nvPr/>
        </p:nvSpPr>
        <p:spPr>
          <a:xfrm>
            <a:off x="5100670" y="1546243"/>
            <a:ext cx="3757610"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bg1"/>
                </a:solidFill>
                <a:effectLst/>
                <a:uLnTx/>
                <a:uFillTx/>
                <a:latin typeface="+mn-lt"/>
                <a:ea typeface="+mn-ea"/>
                <a:cs typeface="+mn-cs"/>
              </a:rPr>
              <a:t>Set distance threshold</a:t>
            </a:r>
            <a:r>
              <a:rPr kumimoji="0" lang="en-IN" sz="2400" b="1" i="0" u="none" strike="noStrike" kern="1200" cap="none" spc="0" normalizeH="0" noProof="0" dirty="0" smtClean="0">
                <a:ln>
                  <a:noFill/>
                </a:ln>
                <a:solidFill>
                  <a:schemeClr val="bg1"/>
                </a:solidFill>
                <a:effectLst/>
                <a:uLnTx/>
                <a:uFillTx/>
                <a:latin typeface="+mn-lt"/>
                <a:ea typeface="+mn-ea"/>
                <a:cs typeface="+mn-cs"/>
              </a:rPr>
              <a:t> to a number – example: 100</a:t>
            </a:r>
            <a:endParaRPr kumimoji="0" lang="en-IN" sz="2400" b="1"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bg1"/>
                </a:solidFill>
                <a:effectLst/>
                <a:uLnTx/>
                <a:uFillTx/>
                <a:latin typeface="+mn-lt"/>
                <a:ea typeface="+mn-ea"/>
                <a:cs typeface="+mn-cs"/>
              </a:rPr>
              <a:t>With right or left</a:t>
            </a:r>
            <a:r>
              <a:rPr kumimoji="0" lang="en-IN" sz="2400" b="1" i="0" u="none" strike="noStrike" kern="1200" cap="none" spc="0" normalizeH="0" noProof="0" dirty="0" smtClean="0">
                <a:ln>
                  <a:noFill/>
                </a:ln>
                <a:solidFill>
                  <a:schemeClr val="bg1"/>
                </a:solidFill>
                <a:effectLst/>
                <a:uLnTx/>
                <a:uFillTx/>
                <a:latin typeface="+mn-lt"/>
                <a:ea typeface="+mn-ea"/>
                <a:cs typeface="+mn-cs"/>
              </a:rPr>
              <a:t> hand if try to touch his/her nose.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b="1" baseline="0" dirty="0" smtClean="0">
                <a:solidFill>
                  <a:schemeClr val="bg1"/>
                </a:solidFill>
              </a:rPr>
              <a:t>When the</a:t>
            </a:r>
            <a:r>
              <a:rPr lang="en-IN" sz="2400" b="1" dirty="0" smtClean="0">
                <a:solidFill>
                  <a:schemeClr val="bg1"/>
                </a:solidFill>
              </a:rPr>
              <a:t> distance between hand and face gets less than distance threshold, background changes to red colour and warning sound comes which says “Don’t touch your face”.</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03153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11560" y="140358"/>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Unsafe Scenario – Touch eye/s</a:t>
            </a:r>
            <a:endParaRPr lang="en-IN" sz="2800" b="1" dirty="0">
              <a:solidFill>
                <a:schemeClr val="tx1"/>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215" y="1700808"/>
            <a:ext cx="3471863" cy="2539550"/>
          </a:xfrm>
        </p:spPr>
      </p:pic>
      <p:sp>
        <p:nvSpPr>
          <p:cNvPr id="4" name="Content Placeholder 2"/>
          <p:cNvSpPr txBox="1">
            <a:spLocks/>
          </p:cNvSpPr>
          <p:nvPr/>
        </p:nvSpPr>
        <p:spPr>
          <a:xfrm>
            <a:off x="5100670" y="1546243"/>
            <a:ext cx="3757610" cy="4525963"/>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defRPr/>
            </a:pPr>
            <a:r>
              <a:rPr lang="en-IN" sz="2400" b="1" dirty="0">
                <a:solidFill>
                  <a:schemeClr val="bg1"/>
                </a:solidFill>
              </a:rPr>
              <a:t>Set distance threshold to a number – example: 100</a:t>
            </a:r>
          </a:p>
          <a:p>
            <a:pPr marL="342900" lvl="0" indent="-342900">
              <a:spcBef>
                <a:spcPct val="20000"/>
              </a:spcBef>
              <a:buFont typeface="Arial" pitchFamily="34" charset="0"/>
              <a:buChar char="•"/>
              <a:defRPr/>
            </a:pPr>
            <a:r>
              <a:rPr lang="en-IN" sz="2400" b="1" dirty="0">
                <a:solidFill>
                  <a:schemeClr val="bg1"/>
                </a:solidFill>
              </a:rPr>
              <a:t>With right or left hand if try to touch his/her </a:t>
            </a:r>
            <a:r>
              <a:rPr lang="en-IN" sz="2400" b="1" dirty="0" smtClean="0">
                <a:solidFill>
                  <a:schemeClr val="bg1"/>
                </a:solidFill>
              </a:rPr>
              <a:t>eyes.</a:t>
            </a:r>
            <a:endParaRPr lang="en-IN" sz="2400" b="1" dirty="0">
              <a:solidFill>
                <a:schemeClr val="bg1"/>
              </a:solidFill>
            </a:endParaRPr>
          </a:p>
          <a:p>
            <a:pPr marL="342900" lvl="0" indent="-342900">
              <a:spcBef>
                <a:spcPct val="20000"/>
              </a:spcBef>
              <a:buFont typeface="Arial" pitchFamily="34" charset="0"/>
              <a:buChar char="•"/>
              <a:defRPr/>
            </a:pPr>
            <a:r>
              <a:rPr lang="en-IN" sz="2400" b="1" dirty="0">
                <a:solidFill>
                  <a:schemeClr val="bg1"/>
                </a:solidFill>
              </a:rPr>
              <a:t>When the distance between hand and face gets less than distance threshold, background changes to red </a:t>
            </a:r>
            <a:r>
              <a:rPr lang="en-IN" sz="2400" b="1" dirty="0" smtClean="0">
                <a:solidFill>
                  <a:schemeClr val="bg1"/>
                </a:solidFill>
              </a:rPr>
              <a:t>colour </a:t>
            </a:r>
            <a:r>
              <a:rPr lang="en-IN" sz="2400" b="1" dirty="0">
                <a:solidFill>
                  <a:schemeClr val="bg1"/>
                </a:solidFill>
              </a:rPr>
              <a:t>and warning sound comes which </a:t>
            </a:r>
            <a:r>
              <a:rPr lang="en-IN" sz="2400" b="1" dirty="0" smtClean="0">
                <a:solidFill>
                  <a:schemeClr val="bg1"/>
                </a:solidFill>
              </a:rPr>
              <a:t>says </a:t>
            </a:r>
            <a:r>
              <a:rPr lang="en-IN" sz="2400" b="1" dirty="0">
                <a:solidFill>
                  <a:schemeClr val="bg1"/>
                </a:solidFill>
              </a:rPr>
              <a:t>“Don’t touch your face”.</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86254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BCD071-2603-4791-84F4-015236538A66}"/>
              </a:ext>
            </a:extLst>
          </p:cNvPr>
          <p:cNvSpPr/>
          <p:nvPr/>
        </p:nvSpPr>
        <p:spPr>
          <a:xfrm>
            <a:off x="1835696" y="188640"/>
            <a:ext cx="540060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tx1"/>
                </a:solidFill>
              </a:rPr>
              <a:t>Contact Person</a:t>
            </a:r>
            <a:endParaRPr lang="en-IN" sz="4400" b="1" dirty="0">
              <a:solidFill>
                <a:schemeClr val="tx1"/>
              </a:solidFill>
            </a:endParaRPr>
          </a:p>
        </p:txBody>
      </p:sp>
      <p:sp>
        <p:nvSpPr>
          <p:cNvPr id="3" name="Content Placeholder 2"/>
          <p:cNvSpPr>
            <a:spLocks noGrp="1"/>
          </p:cNvSpPr>
          <p:nvPr>
            <p:ph idx="1"/>
          </p:nvPr>
        </p:nvSpPr>
        <p:spPr/>
        <p:txBody>
          <a:bodyPr/>
          <a:lstStyle/>
          <a:p>
            <a:r>
              <a:rPr lang="en-IN" b="1" dirty="0" smtClean="0">
                <a:solidFill>
                  <a:schemeClr val="bg1"/>
                </a:solidFill>
              </a:rPr>
              <a:t>Please reach out to </a:t>
            </a:r>
            <a:r>
              <a:rPr lang="en-IN" b="1" dirty="0" err="1" smtClean="0">
                <a:solidFill>
                  <a:schemeClr val="bg1"/>
                </a:solidFill>
              </a:rPr>
              <a:t>Nazneen</a:t>
            </a:r>
            <a:r>
              <a:rPr lang="en-IN" b="1" dirty="0" smtClean="0">
                <a:solidFill>
                  <a:schemeClr val="bg1"/>
                </a:solidFill>
              </a:rPr>
              <a:t> </a:t>
            </a:r>
            <a:r>
              <a:rPr lang="en-IN" b="1" dirty="0" err="1" smtClean="0">
                <a:solidFill>
                  <a:schemeClr val="bg1"/>
                </a:solidFill>
              </a:rPr>
              <a:t>Fathima</a:t>
            </a:r>
            <a:r>
              <a:rPr lang="en-IN" b="1" dirty="0" smtClean="0">
                <a:solidFill>
                  <a:schemeClr val="bg1"/>
                </a:solidFill>
              </a:rPr>
              <a:t> @ </a:t>
            </a:r>
            <a:r>
              <a:rPr lang="en-IN" b="1" dirty="0" smtClean="0">
                <a:solidFill>
                  <a:schemeClr val="bg1"/>
                </a:solidFill>
                <a:hlinkClick r:id="rId2"/>
              </a:rPr>
              <a:t>NazneenShefeeque@gmail.com</a:t>
            </a:r>
            <a:r>
              <a:rPr lang="en-IN" b="1" dirty="0" smtClean="0">
                <a:solidFill>
                  <a:schemeClr val="bg1"/>
                </a:solidFill>
              </a:rPr>
              <a:t> for any questions/ concerns/ suggestions on the App</a:t>
            </a:r>
          </a:p>
          <a:p>
            <a:pPr>
              <a:buNone/>
            </a:pP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2348880"/>
            <a:ext cx="4258816" cy="1143000"/>
          </a:xfrm>
          <a:solidFill>
            <a:srgbClr val="F1EDA5"/>
          </a:solidFill>
          <a:ln>
            <a:noFill/>
          </a:ln>
        </p:spPr>
        <p:txBody>
          <a:bodyPr/>
          <a:lstStyle/>
          <a:p>
            <a:r>
              <a:rPr lang="en-IN" b="1" dirty="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958622"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smtClean="0">
                <a:solidFill>
                  <a:schemeClr val="tx1"/>
                </a:solidFill>
              </a:rPr>
              <a:t>Table of Contents</a:t>
            </a:r>
            <a:endParaRPr lang="en-IN" sz="4800" b="1" dirty="0">
              <a:solidFill>
                <a:schemeClr val="tx1"/>
              </a:solidFill>
            </a:endParaRPr>
          </a:p>
        </p:txBody>
      </p:sp>
      <p:sp>
        <p:nvSpPr>
          <p:cNvPr id="3" name="Content Placeholder 2"/>
          <p:cNvSpPr>
            <a:spLocks noGrp="1"/>
          </p:cNvSpPr>
          <p:nvPr>
            <p:ph idx="1"/>
          </p:nvPr>
        </p:nvSpPr>
        <p:spPr>
          <a:xfrm>
            <a:off x="472114" y="1556792"/>
            <a:ext cx="8229600" cy="4525963"/>
          </a:xfrm>
        </p:spPr>
        <p:txBody>
          <a:bodyPr>
            <a:normAutofit fontScale="92500" lnSpcReduction="20000"/>
          </a:bodyPr>
          <a:lstStyle/>
          <a:p>
            <a:pPr marL="0" indent="0">
              <a:buNone/>
            </a:pPr>
            <a:r>
              <a:rPr lang="en-IN" b="1" dirty="0" smtClean="0">
                <a:solidFill>
                  <a:schemeClr val="bg1"/>
                </a:solidFill>
              </a:rPr>
              <a:t>Table of Contents</a:t>
            </a:r>
          </a:p>
          <a:p>
            <a:pPr lvl="1">
              <a:buFont typeface="Arial" panose="020B0604020202020204" pitchFamily="34" charset="0"/>
              <a:buChar char="•"/>
            </a:pPr>
            <a:r>
              <a:rPr lang="en-IN" b="1" dirty="0">
                <a:solidFill>
                  <a:schemeClr val="bg1"/>
                </a:solidFill>
              </a:rPr>
              <a:t>Acknowledgements</a:t>
            </a:r>
          </a:p>
          <a:p>
            <a:pPr lvl="1">
              <a:buFont typeface="Arial" panose="020B0604020202020204" pitchFamily="34" charset="0"/>
              <a:buChar char="•"/>
            </a:pPr>
            <a:r>
              <a:rPr lang="en-IN" b="1" dirty="0">
                <a:solidFill>
                  <a:schemeClr val="bg1"/>
                </a:solidFill>
              </a:rPr>
              <a:t>About Me</a:t>
            </a:r>
          </a:p>
          <a:p>
            <a:pPr lvl="1">
              <a:buFont typeface="Arial" panose="020B0604020202020204" pitchFamily="34" charset="0"/>
              <a:buChar char="•"/>
            </a:pPr>
            <a:r>
              <a:rPr lang="en-IN" b="1" dirty="0">
                <a:solidFill>
                  <a:schemeClr val="bg1"/>
                </a:solidFill>
              </a:rPr>
              <a:t>About My Internship with Clevered</a:t>
            </a:r>
          </a:p>
          <a:p>
            <a:pPr lvl="1">
              <a:buFont typeface="Arial" panose="020B0604020202020204" pitchFamily="34" charset="0"/>
              <a:buChar char="•"/>
            </a:pPr>
            <a:r>
              <a:rPr lang="en-IN" b="1" dirty="0">
                <a:solidFill>
                  <a:schemeClr val="bg1"/>
                </a:solidFill>
              </a:rPr>
              <a:t>About Safety App</a:t>
            </a:r>
          </a:p>
          <a:p>
            <a:pPr lvl="1">
              <a:buFont typeface="Arial" panose="020B0604020202020204" pitchFamily="34" charset="0"/>
              <a:buChar char="•"/>
            </a:pPr>
            <a:r>
              <a:rPr lang="en-IN" b="1" dirty="0">
                <a:solidFill>
                  <a:schemeClr val="bg1"/>
                </a:solidFill>
              </a:rPr>
              <a:t>How do I use the Safety App</a:t>
            </a:r>
            <a:r>
              <a:rPr lang="en-IN" b="1" dirty="0" smtClean="0">
                <a:solidFill>
                  <a:schemeClr val="bg1"/>
                </a:solidFill>
              </a:rPr>
              <a:t>?</a:t>
            </a:r>
          </a:p>
          <a:p>
            <a:pPr lvl="2">
              <a:buFont typeface="Courier New" panose="02070309020205020404" pitchFamily="49" charset="0"/>
              <a:buChar char="o"/>
            </a:pPr>
            <a:r>
              <a:rPr lang="en-IN" b="1" dirty="0">
                <a:solidFill>
                  <a:schemeClr val="bg1"/>
                </a:solidFill>
              </a:rPr>
              <a:t>Safe </a:t>
            </a:r>
            <a:r>
              <a:rPr lang="en-IN" b="1" dirty="0" smtClean="0">
                <a:solidFill>
                  <a:schemeClr val="bg1"/>
                </a:solidFill>
              </a:rPr>
              <a:t>Scenario</a:t>
            </a:r>
          </a:p>
          <a:p>
            <a:pPr lvl="2">
              <a:buFont typeface="Courier New" panose="02070309020205020404" pitchFamily="49" charset="0"/>
              <a:buChar char="o"/>
            </a:pPr>
            <a:r>
              <a:rPr lang="en-IN" b="1" dirty="0">
                <a:solidFill>
                  <a:schemeClr val="bg1"/>
                </a:solidFill>
              </a:rPr>
              <a:t>Safe Scenario – Touch head/other than </a:t>
            </a:r>
            <a:r>
              <a:rPr lang="en-IN" b="1" dirty="0" smtClean="0">
                <a:solidFill>
                  <a:schemeClr val="bg1"/>
                </a:solidFill>
              </a:rPr>
              <a:t>face</a:t>
            </a:r>
          </a:p>
          <a:p>
            <a:pPr lvl="2">
              <a:buFont typeface="Courier New" panose="02070309020205020404" pitchFamily="49" charset="0"/>
              <a:buChar char="o"/>
            </a:pPr>
            <a:r>
              <a:rPr lang="en-IN" b="1" dirty="0">
                <a:solidFill>
                  <a:schemeClr val="bg1"/>
                </a:solidFill>
              </a:rPr>
              <a:t>Unsafe Scenario – Touch </a:t>
            </a:r>
            <a:r>
              <a:rPr lang="en-IN" b="1" dirty="0" smtClean="0">
                <a:solidFill>
                  <a:schemeClr val="bg1"/>
                </a:solidFill>
              </a:rPr>
              <a:t>nose</a:t>
            </a:r>
          </a:p>
          <a:p>
            <a:pPr lvl="2">
              <a:buFont typeface="Courier New" panose="02070309020205020404" pitchFamily="49" charset="0"/>
              <a:buChar char="o"/>
            </a:pPr>
            <a:r>
              <a:rPr lang="en-IN" b="1" dirty="0">
                <a:solidFill>
                  <a:schemeClr val="bg1"/>
                </a:solidFill>
              </a:rPr>
              <a:t>Unsafe Scenario – Touch </a:t>
            </a:r>
            <a:r>
              <a:rPr lang="en-IN" b="1" dirty="0" smtClean="0">
                <a:solidFill>
                  <a:schemeClr val="bg1"/>
                </a:solidFill>
              </a:rPr>
              <a:t>eye/s</a:t>
            </a:r>
          </a:p>
          <a:p>
            <a:pPr lvl="1">
              <a:buFont typeface="Arial" panose="020B0604020202020204" pitchFamily="34" charset="0"/>
              <a:buChar char="•"/>
            </a:pPr>
            <a:r>
              <a:rPr lang="en-IN" b="1" dirty="0" smtClean="0">
                <a:solidFill>
                  <a:schemeClr val="bg1"/>
                </a:solidFill>
              </a:rPr>
              <a:t>Contact Person</a:t>
            </a:r>
            <a:endParaRPr lang="en-IN" b="1" dirty="0">
              <a:solidFill>
                <a:schemeClr val="bg1"/>
              </a:solidFill>
            </a:endParaRPr>
          </a:p>
          <a:p>
            <a:pPr lvl="2"/>
            <a:endParaRPr lang="en-IN" b="1" dirty="0"/>
          </a:p>
          <a:p>
            <a:pPr lvl="2"/>
            <a:endParaRPr lang="en-IN" b="1" dirty="0"/>
          </a:p>
          <a:p>
            <a:pPr lvl="2"/>
            <a:endParaRPr lang="en-IN" b="1" dirty="0" smtClean="0"/>
          </a:p>
          <a:p>
            <a:pPr lvl="2"/>
            <a:endParaRPr lang="en-IN" b="1" dirty="0"/>
          </a:p>
          <a:p>
            <a:pPr lvl="1">
              <a:buFont typeface="Arial" panose="020B0604020202020204" pitchFamily="34" charset="0"/>
              <a:buChar char="•"/>
            </a:pPr>
            <a:endParaRPr lang="en-IN" b="1" dirty="0" smtClean="0">
              <a:solidFill>
                <a:schemeClr val="bg1"/>
              </a:solidFill>
            </a:endParaRPr>
          </a:p>
          <a:p>
            <a:pPr lvl="1">
              <a:buFont typeface="Arial" panose="020B0604020202020204" pitchFamily="34" charset="0"/>
              <a:buChar char="•"/>
            </a:pPr>
            <a:endParaRPr lang="en-IN" b="1" dirty="0">
              <a:solidFill>
                <a:schemeClr val="bg1"/>
              </a:solidFill>
            </a:endParaRPr>
          </a:p>
          <a:p>
            <a:pPr marL="0" indent="0">
              <a:buNone/>
            </a:pPr>
            <a:endParaRPr lang="en-IN" b="1" dirty="0" smtClean="0"/>
          </a:p>
          <a:p>
            <a:pPr marL="0" indent="0">
              <a:buNone/>
            </a:pPr>
            <a:endParaRPr lang="en-IN" b="1" dirty="0" smtClean="0"/>
          </a:p>
          <a:p>
            <a:pPr marL="0" indent="0">
              <a:buNone/>
            </a:pPr>
            <a:endParaRPr lang="en-IN" b="1" dirty="0"/>
          </a:p>
          <a:p>
            <a:pPr marL="0" indent="0">
              <a:buNone/>
            </a:pPr>
            <a:endParaRPr lang="en-IN" b="1" dirty="0" smtClean="0"/>
          </a:p>
          <a:p>
            <a:pPr marL="0" indent="0">
              <a:buNone/>
            </a:pPr>
            <a:endParaRPr lang="en-IN" b="1" dirty="0" smtClean="0">
              <a:solidFill>
                <a:schemeClr val="bg1"/>
              </a:solidFill>
            </a:endParaRPr>
          </a:p>
          <a:p>
            <a:endParaRPr 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tx1"/>
                </a:solidFill>
              </a:rPr>
              <a:t>Acknowledgements</a:t>
            </a:r>
            <a:endParaRPr lang="en-IN" sz="4400" b="1" dirty="0">
              <a:solidFill>
                <a:schemeClr val="tx1"/>
              </a:solidFill>
            </a:endParaRPr>
          </a:p>
        </p:txBody>
      </p:sp>
      <p:sp>
        <p:nvSpPr>
          <p:cNvPr id="3" name="Content Placeholder 2"/>
          <p:cNvSpPr>
            <a:spLocks noGrp="1"/>
          </p:cNvSpPr>
          <p:nvPr>
            <p:ph idx="1"/>
          </p:nvPr>
        </p:nvSpPr>
        <p:spPr>
          <a:xfrm>
            <a:off x="457200" y="1785926"/>
            <a:ext cx="8229600" cy="4525963"/>
          </a:xfrm>
        </p:spPr>
        <p:txBody>
          <a:bodyPr>
            <a:normAutofit fontScale="70000" lnSpcReduction="20000"/>
          </a:bodyPr>
          <a:lstStyle/>
          <a:p>
            <a:r>
              <a:rPr lang="en-IN" b="1" dirty="0" smtClean="0">
                <a:solidFill>
                  <a:schemeClr val="bg1"/>
                </a:solidFill>
              </a:rPr>
              <a:t>First and foremost, Thank God!</a:t>
            </a:r>
          </a:p>
          <a:p>
            <a:endParaRPr lang="en-IN" b="1" dirty="0" smtClean="0">
              <a:solidFill>
                <a:schemeClr val="bg1"/>
              </a:solidFill>
            </a:endParaRPr>
          </a:p>
          <a:p>
            <a:r>
              <a:rPr lang="en-IN" b="1" dirty="0" smtClean="0">
                <a:solidFill>
                  <a:schemeClr val="bg1"/>
                </a:solidFill>
              </a:rPr>
              <a:t>I would like to express my special thanks of gratitude to </a:t>
            </a:r>
            <a:r>
              <a:rPr lang="en-IN" b="1" dirty="0" err="1" smtClean="0">
                <a:solidFill>
                  <a:schemeClr val="bg1"/>
                </a:solidFill>
              </a:rPr>
              <a:t>Smita</a:t>
            </a:r>
            <a:r>
              <a:rPr lang="en-IN" b="1" dirty="0" smtClean="0">
                <a:solidFill>
                  <a:schemeClr val="bg1"/>
                </a:solidFill>
              </a:rPr>
              <a:t> Ma’am for the guidance and support in completing my project!</a:t>
            </a:r>
          </a:p>
          <a:p>
            <a:endParaRPr lang="en-IN" b="1" dirty="0" smtClean="0">
              <a:solidFill>
                <a:schemeClr val="bg1"/>
              </a:solidFill>
            </a:endParaRPr>
          </a:p>
          <a:p>
            <a:r>
              <a:rPr lang="en-IN" b="1" dirty="0">
                <a:solidFill>
                  <a:schemeClr val="bg1"/>
                </a:solidFill>
              </a:rPr>
              <a:t>I</a:t>
            </a:r>
            <a:r>
              <a:rPr lang="en-IN" b="1" dirty="0" smtClean="0">
                <a:solidFill>
                  <a:schemeClr val="bg1"/>
                </a:solidFill>
              </a:rPr>
              <a:t> would like to extend my deepest sense of gratitude to Mr. Ken Kahn for his valuable comments and expert guidance!</a:t>
            </a:r>
          </a:p>
          <a:p>
            <a:endParaRPr lang="en-IN" b="1" dirty="0" smtClean="0">
              <a:solidFill>
                <a:schemeClr val="bg1"/>
              </a:solidFill>
            </a:endParaRPr>
          </a:p>
          <a:p>
            <a:r>
              <a:rPr lang="en-IN" b="1" dirty="0" smtClean="0">
                <a:solidFill>
                  <a:schemeClr val="bg1"/>
                </a:solidFill>
              </a:rPr>
              <a:t>Thanks to my friends for the support and motivation!</a:t>
            </a:r>
          </a:p>
          <a:p>
            <a:endParaRPr lang="en-IN" b="1" dirty="0" smtClean="0">
              <a:solidFill>
                <a:schemeClr val="bg1"/>
              </a:solidFill>
            </a:endParaRPr>
          </a:p>
          <a:p>
            <a:r>
              <a:rPr lang="en-IN" b="1" dirty="0" smtClean="0">
                <a:solidFill>
                  <a:schemeClr val="bg1"/>
                </a:solidFill>
              </a:rPr>
              <a:t>Last but not the least, I </a:t>
            </a:r>
            <a:r>
              <a:rPr lang="en-IN" b="1" dirty="0">
                <a:solidFill>
                  <a:schemeClr val="bg1"/>
                </a:solidFill>
              </a:rPr>
              <a:t>would like to convey my heartfelt thanks to my parents for their support! Special Thanks to my Mom for her interest in my experimental results which motivated me to give my best.</a:t>
            </a:r>
          </a:p>
          <a:p>
            <a:endParaRPr lang="en-IN" b="1" dirty="0" smtClean="0">
              <a:solidFill>
                <a:schemeClr val="bg1"/>
              </a:solidFill>
            </a:endParaRPr>
          </a:p>
          <a:p>
            <a:endParaRPr lang="en-US"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9EAA8F-7C4A-411B-BADA-E3BAF12A73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tx1"/>
                </a:solidFill>
              </a:rPr>
              <a:t>About Me..</a:t>
            </a:r>
            <a:endParaRPr lang="en-IN" sz="4400" b="1" dirty="0">
              <a:solidFill>
                <a:schemeClr val="tx1"/>
              </a:solidFill>
            </a:endParaRPr>
          </a:p>
        </p:txBody>
      </p:sp>
      <p:sp>
        <p:nvSpPr>
          <p:cNvPr id="3" name="Content Placeholder 2"/>
          <p:cNvSpPr>
            <a:spLocks noGrp="1"/>
          </p:cNvSpPr>
          <p:nvPr>
            <p:ph idx="1"/>
          </p:nvPr>
        </p:nvSpPr>
        <p:spPr>
          <a:xfrm>
            <a:off x="457200" y="1791669"/>
            <a:ext cx="2674640" cy="4525963"/>
          </a:xfrm>
        </p:spPr>
        <p:txBody>
          <a:bodyPr/>
          <a:lstStyle/>
          <a:p>
            <a:r>
              <a:rPr lang="en-IN" b="1" dirty="0">
                <a:solidFill>
                  <a:schemeClr val="bg1"/>
                </a:solidFill>
              </a:rPr>
              <a:t>Student’s Photograph</a:t>
            </a:r>
            <a:endParaRPr lang="en-US" b="1" dirty="0">
              <a:solidFill>
                <a:schemeClr val="bg1"/>
              </a:solidFill>
            </a:endParaRPr>
          </a:p>
        </p:txBody>
      </p:sp>
      <p:sp>
        <p:nvSpPr>
          <p:cNvPr id="4" name="Content Placeholder 2"/>
          <p:cNvSpPr txBox="1">
            <a:spLocks/>
          </p:cNvSpPr>
          <p:nvPr/>
        </p:nvSpPr>
        <p:spPr>
          <a:xfrm>
            <a:off x="2915816" y="1556793"/>
            <a:ext cx="5798167" cy="511256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a:ln>
                  <a:noFill/>
                </a:ln>
                <a:solidFill>
                  <a:schemeClr val="bg1"/>
                </a:solidFill>
                <a:effectLst/>
                <a:uLnTx/>
                <a:uFillTx/>
                <a:latin typeface="+mn-lt"/>
                <a:ea typeface="+mn-ea"/>
                <a:cs typeface="+mn-cs"/>
              </a:rPr>
              <a:t>Student’s </a:t>
            </a:r>
            <a:r>
              <a:rPr kumimoji="0" lang="en-IN" sz="3200" b="1" i="0" u="none" strike="noStrike" kern="1200" cap="none" spc="0" normalizeH="0" baseline="0" noProof="0" dirty="0" smtClean="0">
                <a:ln>
                  <a:noFill/>
                </a:ln>
                <a:solidFill>
                  <a:schemeClr val="bg1"/>
                </a:solidFill>
                <a:effectLst/>
                <a:uLnTx/>
                <a:uFillTx/>
                <a:latin typeface="+mn-lt"/>
                <a:ea typeface="+mn-ea"/>
                <a:cs typeface="+mn-cs"/>
              </a:rPr>
              <a:t>Introduction</a:t>
            </a:r>
          </a:p>
          <a:p>
            <a:pPr marL="800100" lvl="1" indent="-342900">
              <a:spcBef>
                <a:spcPct val="20000"/>
              </a:spcBef>
              <a:buFont typeface="Arial" pitchFamily="34" charset="0"/>
              <a:buChar char="•"/>
              <a:defRPr/>
            </a:pPr>
            <a:r>
              <a:rPr lang="en-IN" sz="3200" b="1" dirty="0" smtClean="0">
                <a:solidFill>
                  <a:schemeClr val="bg1"/>
                </a:solidFill>
              </a:rPr>
              <a:t>Name:</a:t>
            </a:r>
            <a:r>
              <a:rPr lang="en-IN" sz="3200" b="1" noProof="0" dirty="0" smtClean="0">
                <a:solidFill>
                  <a:schemeClr val="bg1"/>
                </a:solidFill>
              </a:rPr>
              <a:t> </a:t>
            </a:r>
            <a:r>
              <a:rPr lang="en-IN" sz="3200" b="1" noProof="0" dirty="0" err="1" smtClean="0">
                <a:solidFill>
                  <a:schemeClr val="bg1"/>
                </a:solidFill>
              </a:rPr>
              <a:t>Nazneen</a:t>
            </a:r>
            <a:r>
              <a:rPr lang="en-IN" sz="3200" b="1" noProof="0" dirty="0" smtClean="0">
                <a:solidFill>
                  <a:schemeClr val="bg1"/>
                </a:solidFill>
              </a:rPr>
              <a:t> </a:t>
            </a:r>
            <a:r>
              <a:rPr lang="en-IN" sz="3200" b="1" noProof="0" dirty="0" err="1" smtClean="0">
                <a:solidFill>
                  <a:schemeClr val="bg1"/>
                </a:solidFill>
              </a:rPr>
              <a:t>Fathima</a:t>
            </a:r>
            <a:endParaRPr lang="en-IN" sz="3200" b="1" noProof="0" dirty="0" smtClean="0">
              <a:solidFill>
                <a:schemeClr val="bg1"/>
              </a:solidFill>
            </a:endParaRPr>
          </a:p>
          <a:p>
            <a:pPr marL="800100" lvl="1" indent="-342900">
              <a:spcBef>
                <a:spcPct val="20000"/>
              </a:spcBef>
              <a:buFont typeface="Arial" pitchFamily="34" charset="0"/>
              <a:buChar char="•"/>
              <a:defRPr/>
            </a:pPr>
            <a:r>
              <a:rPr lang="en-IN" sz="3200" b="1" smtClean="0">
                <a:solidFill>
                  <a:schemeClr val="bg1"/>
                </a:solidFill>
              </a:rPr>
              <a:t>Grade: 2</a:t>
            </a:r>
            <a:endParaRPr lang="en-IN" sz="3200" b="1" noProof="0" dirty="0" smtClean="0">
              <a:solidFill>
                <a:schemeClr val="bg1"/>
              </a:solidFill>
            </a:endParaRPr>
          </a:p>
          <a:p>
            <a:pPr marL="800100" lvl="1" indent="-342900">
              <a:spcBef>
                <a:spcPct val="20000"/>
              </a:spcBef>
              <a:buFont typeface="Arial" pitchFamily="34" charset="0"/>
              <a:buChar char="•"/>
              <a:defRPr/>
            </a:pPr>
            <a:r>
              <a:rPr kumimoji="0" lang="en-IN" sz="3200" b="1" i="0" u="none" strike="noStrike" kern="1200" cap="none" spc="0" normalizeH="0" baseline="0" noProof="0" dirty="0" smtClean="0">
                <a:ln>
                  <a:noFill/>
                </a:ln>
                <a:solidFill>
                  <a:schemeClr val="bg1"/>
                </a:solidFill>
                <a:effectLst/>
                <a:uLnTx/>
                <a:uFillTx/>
                <a:latin typeface="+mn-lt"/>
                <a:ea typeface="+mn-ea"/>
                <a:cs typeface="+mn-cs"/>
              </a:rPr>
              <a:t>School </a:t>
            </a:r>
            <a:r>
              <a:rPr lang="en-IN" sz="3200" b="1" dirty="0">
                <a:solidFill>
                  <a:schemeClr val="bg1"/>
                </a:solidFill>
              </a:rPr>
              <a:t>: Global Indian</a:t>
            </a:r>
          </a:p>
          <a:p>
            <a:pPr lvl="1">
              <a:spcBef>
                <a:spcPct val="20000"/>
              </a:spcBef>
              <a:defRPr/>
            </a:pPr>
            <a:r>
              <a:rPr lang="en-IN" sz="3200" b="1" dirty="0">
                <a:solidFill>
                  <a:schemeClr val="bg1"/>
                </a:solidFill>
              </a:rPr>
              <a:t>    </a:t>
            </a:r>
            <a:r>
              <a:rPr lang="en-IN" sz="3200" b="1" dirty="0" smtClean="0">
                <a:solidFill>
                  <a:schemeClr val="bg1"/>
                </a:solidFill>
              </a:rPr>
              <a:t>International School</a:t>
            </a:r>
          </a:p>
          <a:p>
            <a:pPr marL="800100" lvl="1" indent="-342900">
              <a:spcBef>
                <a:spcPct val="20000"/>
              </a:spcBef>
              <a:buFont typeface="Arial" pitchFamily="34" charset="0"/>
              <a:buChar char="•"/>
              <a:defRPr/>
            </a:pPr>
            <a:r>
              <a:rPr lang="en-IN" sz="3200" b="1" dirty="0" smtClean="0">
                <a:solidFill>
                  <a:schemeClr val="bg1"/>
                </a:solidFill>
              </a:rPr>
              <a:t>Place: Abu Dhabi, UAE </a:t>
            </a:r>
            <a:endParaRPr lang="en-IN" sz="3200" b="1" dirty="0">
              <a:solidFill>
                <a:schemeClr val="bg1"/>
              </a:solidFill>
            </a:endParaRPr>
          </a:p>
          <a:p>
            <a:pPr marL="800100" lvl="1" indent="-342900">
              <a:spcBef>
                <a:spcPct val="20000"/>
              </a:spcBef>
              <a:buFont typeface="Arial" pitchFamily="34" charset="0"/>
              <a:buChar char="•"/>
              <a:defRPr/>
            </a:pPr>
            <a:endParaRPr kumimoji="0" lang="en-IN" sz="3200" b="1"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483" y="2924944"/>
            <a:ext cx="1470277" cy="18448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4D92B0-4273-463A-B636-ED045E8BEC79}"/>
              </a:ext>
            </a:extLst>
          </p:cNvPr>
          <p:cNvSpPr/>
          <p:nvPr/>
        </p:nvSpPr>
        <p:spPr>
          <a:xfrm>
            <a:off x="755576" y="404553"/>
            <a:ext cx="7632848"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smtClean="0">
                <a:solidFill>
                  <a:schemeClr val="tx1"/>
                </a:solidFill>
              </a:rPr>
              <a:t>About My Internship with Clevered..</a:t>
            </a:r>
            <a:endParaRPr lang="en-IN" sz="3600" b="1" dirty="0">
              <a:solidFill>
                <a:schemeClr val="tx1"/>
              </a:solidFill>
            </a:endParaRPr>
          </a:p>
        </p:txBody>
      </p:sp>
      <p:sp>
        <p:nvSpPr>
          <p:cNvPr id="3" name="Content Placeholder 2"/>
          <p:cNvSpPr>
            <a:spLocks noGrp="1"/>
          </p:cNvSpPr>
          <p:nvPr>
            <p:ph idx="1"/>
          </p:nvPr>
        </p:nvSpPr>
        <p:spPr>
          <a:xfrm>
            <a:off x="457200" y="1600200"/>
            <a:ext cx="3686172" cy="4525963"/>
          </a:xfrm>
        </p:spPr>
        <p:txBody>
          <a:bodyPr/>
          <a:lstStyle/>
          <a:p>
            <a:r>
              <a:rPr lang="en-IN" b="1" dirty="0" smtClean="0">
                <a:solidFill>
                  <a:schemeClr val="bg1"/>
                </a:solidFill>
              </a:rPr>
              <a:t>It was a wonderful journey! I’ve learned new things and make new friends!</a:t>
            </a:r>
            <a:endParaRPr lang="en-US" b="1" dirty="0">
              <a:solidFill>
                <a:schemeClr val="bg1"/>
              </a:solidFill>
            </a:endParaRPr>
          </a:p>
        </p:txBody>
      </p:sp>
      <p:sp>
        <p:nvSpPr>
          <p:cNvPr id="4" name="Content Placeholder 2"/>
          <p:cNvSpPr txBox="1">
            <a:spLocks/>
          </p:cNvSpPr>
          <p:nvPr/>
        </p:nvSpPr>
        <p:spPr>
          <a:xfrm>
            <a:off x="4644008" y="1571612"/>
            <a:ext cx="4071396"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dirty="0" smtClean="0">
                <a:solidFill>
                  <a:schemeClr val="bg1"/>
                </a:solidFill>
              </a:rPr>
              <a:t>Badges Earned:</a:t>
            </a:r>
            <a:endParaRPr lang="en-US" sz="3200" b="1" dirty="0">
              <a:solidFill>
                <a:schemeClr val="bg1"/>
              </a:solidFill>
            </a:endParaRPr>
          </a:p>
          <a:p>
            <a:pPr marL="800100" lvl="1" indent="-342900">
              <a:spcBef>
                <a:spcPct val="20000"/>
              </a:spcBef>
              <a:buFont typeface="Arial" pitchFamily="34" charset="0"/>
              <a:buChar char="•"/>
              <a:defRPr/>
            </a:pPr>
            <a:r>
              <a:rPr lang="en-IN" sz="3200" b="1" dirty="0" smtClean="0">
                <a:solidFill>
                  <a:schemeClr val="bg1"/>
                </a:solidFill>
              </a:rPr>
              <a:t>Received Rock star recognition 4 times in a row.</a:t>
            </a:r>
          </a:p>
          <a:p>
            <a:pPr marL="1257300" lvl="2" indent="-342900">
              <a:spcBef>
                <a:spcPct val="20000"/>
              </a:spcBef>
              <a:buFont typeface="Arial" pitchFamily="34" charset="0"/>
              <a:buChar char="•"/>
              <a:defRPr/>
            </a:pPr>
            <a:r>
              <a:rPr lang="en-IN" sz="3200" b="1" dirty="0" smtClean="0">
                <a:solidFill>
                  <a:schemeClr val="bg1"/>
                </a:solidFill>
              </a:rPr>
              <a:t>3 times for knowledge sharing!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E7B93B-4255-4C82-BF91-AEE33F77CC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tx1"/>
                </a:solidFill>
              </a:rPr>
              <a:t>About Safety App..</a:t>
            </a:r>
            <a:endParaRPr lang="en-IN" sz="4400" b="1" dirty="0">
              <a:solidFill>
                <a:schemeClr val="tx1"/>
              </a:solidFill>
            </a:endParaRPr>
          </a:p>
        </p:txBody>
      </p:sp>
      <p:sp>
        <p:nvSpPr>
          <p:cNvPr id="4" name="Content Placeholder 2"/>
          <p:cNvSpPr txBox="1">
            <a:spLocks/>
          </p:cNvSpPr>
          <p:nvPr/>
        </p:nvSpPr>
        <p:spPr>
          <a:xfrm>
            <a:off x="539552" y="1571612"/>
            <a:ext cx="8175852"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bg1"/>
                </a:solidFill>
                <a:effectLst/>
                <a:uLnTx/>
                <a:uFillTx/>
                <a:latin typeface="+mn-lt"/>
                <a:ea typeface="+mn-ea"/>
                <a:cs typeface="+mn-cs"/>
              </a:rPr>
              <a:t>Safety App Introduction</a:t>
            </a:r>
            <a:endParaRPr lang="en-US" sz="3200" b="1" dirty="0" smtClean="0">
              <a:solidFill>
                <a:schemeClr val="bg1"/>
              </a:solidFill>
            </a:endParaRPr>
          </a:p>
          <a:p>
            <a:pPr marL="800100" lvl="1" indent="-342900">
              <a:spcBef>
                <a:spcPct val="20000"/>
              </a:spcBef>
              <a:buFont typeface="Arial" pitchFamily="34" charset="0"/>
              <a:buChar char="•"/>
              <a:defRPr/>
            </a:pPr>
            <a:r>
              <a:rPr lang="en" sz="2600" b="1" dirty="0">
                <a:solidFill>
                  <a:schemeClr val="bg1"/>
                </a:solidFill>
              </a:rPr>
              <a:t>An app that would simply run on a user’s browser </a:t>
            </a:r>
            <a:r>
              <a:rPr lang="en" sz="2600" b="1" dirty="0" smtClean="0">
                <a:solidFill>
                  <a:schemeClr val="bg1"/>
                </a:solidFill>
              </a:rPr>
              <a:t>, scanning </a:t>
            </a:r>
            <a:r>
              <a:rPr lang="en" sz="2600" b="1" dirty="0">
                <a:solidFill>
                  <a:schemeClr val="bg1"/>
                </a:solidFill>
              </a:rPr>
              <a:t>the face and hand gestures and warns with a sound and notification whenever the user touch their face</a:t>
            </a:r>
            <a:r>
              <a:rPr lang="en" sz="2600" b="1" dirty="0" smtClean="0">
                <a:solidFill>
                  <a:schemeClr val="bg1"/>
                </a:solidFill>
              </a:rPr>
              <a:t>.</a:t>
            </a:r>
          </a:p>
          <a:p>
            <a:pPr marL="800100" lvl="1" indent="-342900">
              <a:spcBef>
                <a:spcPct val="20000"/>
              </a:spcBef>
              <a:buFont typeface="Arial" pitchFamily="34" charset="0"/>
              <a:buChar char="•"/>
              <a:defRPr/>
            </a:pPr>
            <a:r>
              <a:rPr lang="en" sz="2600" b="1" dirty="0" smtClean="0">
                <a:solidFill>
                  <a:schemeClr val="bg1"/>
                </a:solidFill>
              </a:rPr>
              <a:t>App changes its background once user is about to touch their face.</a:t>
            </a:r>
            <a:endParaRPr lang="en" sz="2600" b="1" dirty="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600" b="1" i="0" u="none" strike="noStrike" kern="1200" cap="none" spc="0" normalizeH="0" baseline="0" noProof="0" dirty="0">
              <a:ln>
                <a:noFill/>
              </a:ln>
              <a:solidFill>
                <a:schemeClr val="bg1"/>
              </a:solidFill>
              <a:effectLst/>
              <a:uLnTx/>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A4C19A-8D35-4CD9-8EC8-43FBD94EF392}"/>
              </a:ext>
            </a:extLst>
          </p:cNvPr>
          <p:cNvSpPr/>
          <p:nvPr/>
        </p:nvSpPr>
        <p:spPr>
          <a:xfrm>
            <a:off x="1403648" y="1988840"/>
            <a:ext cx="6073752" cy="1443010"/>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tx1"/>
                </a:solidFill>
              </a:rPr>
              <a:t>How do I use the Safety App?</a:t>
            </a:r>
            <a:endParaRPr lang="en-IN" sz="44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11560" y="140358"/>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Safe Scenario</a:t>
            </a:r>
            <a:endParaRPr lang="en-IN" sz="2800" b="1" dirty="0">
              <a:solidFill>
                <a:schemeClr val="tx1"/>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700808"/>
            <a:ext cx="3471863" cy="2603896"/>
          </a:xfrm>
        </p:spPr>
      </p:pic>
      <p:sp>
        <p:nvSpPr>
          <p:cNvPr id="4" name="Content Placeholder 2"/>
          <p:cNvSpPr txBox="1">
            <a:spLocks/>
          </p:cNvSpPr>
          <p:nvPr/>
        </p:nvSpPr>
        <p:spPr>
          <a:xfrm>
            <a:off x="5076056" y="1772816"/>
            <a:ext cx="375761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N" sz="2400" b="1" dirty="0">
                <a:solidFill>
                  <a:schemeClr val="bg1"/>
                </a:solidFill>
              </a:rPr>
              <a:t>Set distance threshold to a number – example: </a:t>
            </a:r>
            <a:r>
              <a:rPr lang="en-IN" sz="2400" b="1" dirty="0" smtClean="0">
                <a:solidFill>
                  <a:schemeClr val="bg1"/>
                </a:solidFill>
              </a:rPr>
              <a:t>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b="1" dirty="0" smtClean="0">
                <a:solidFill>
                  <a:schemeClr val="bg1"/>
                </a:solidFill>
              </a:rPr>
              <a:t>Normal scenario – when user doesn’t touch his/her face.</a:t>
            </a:r>
          </a:p>
          <a:p>
            <a:pPr marL="342900" lvl="0" indent="-342900">
              <a:spcBef>
                <a:spcPct val="20000"/>
              </a:spcBef>
              <a:buFont typeface="Arial" pitchFamily="34" charset="0"/>
              <a:buChar char="•"/>
              <a:defRPr/>
            </a:pPr>
            <a:r>
              <a:rPr lang="en-IN" sz="2400" b="1" dirty="0">
                <a:solidFill>
                  <a:schemeClr val="bg1"/>
                </a:solidFill>
              </a:rPr>
              <a:t>The application will stay with green background with no notification.</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83568" y="188640"/>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Safe Scenario – Touch head/other than face</a:t>
            </a:r>
            <a:endParaRPr lang="en-IN" sz="2800" b="1" dirty="0">
              <a:solidFill>
                <a:schemeClr val="tx1"/>
              </a:solidFill>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988840"/>
            <a:ext cx="3471863" cy="2603896"/>
          </a:xfrm>
        </p:spPr>
      </p:pic>
      <p:sp>
        <p:nvSpPr>
          <p:cNvPr id="4" name="Content Placeholder 2"/>
          <p:cNvSpPr txBox="1">
            <a:spLocks/>
          </p:cNvSpPr>
          <p:nvPr/>
        </p:nvSpPr>
        <p:spPr>
          <a:xfrm>
            <a:off x="5004048" y="2060848"/>
            <a:ext cx="3757610" cy="4525963"/>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N" sz="2400" b="1" dirty="0">
                <a:solidFill>
                  <a:schemeClr val="bg1"/>
                </a:solidFill>
              </a:rPr>
              <a:t>Set distance threshold to a number – example: </a:t>
            </a:r>
            <a:r>
              <a:rPr lang="en-IN" sz="2400" b="1" dirty="0" smtClean="0">
                <a:solidFill>
                  <a:schemeClr val="bg1"/>
                </a:solidFill>
              </a:rPr>
              <a:t>100</a:t>
            </a:r>
            <a:endParaRPr kumimoji="0" lang="en-IN" sz="2400" b="1"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smtClean="0">
                <a:ln>
                  <a:noFill/>
                </a:ln>
                <a:solidFill>
                  <a:schemeClr val="bg1"/>
                </a:solidFill>
                <a:effectLst/>
                <a:uLnTx/>
                <a:uFillTx/>
                <a:latin typeface="+mn-lt"/>
                <a:ea typeface="+mn-ea"/>
                <a:cs typeface="+mn-cs"/>
              </a:rPr>
              <a:t>Touch head/neck</a:t>
            </a:r>
            <a:r>
              <a:rPr kumimoji="0" lang="en-IN" sz="2400" b="1" i="0" u="none" strike="noStrike" kern="1200" cap="none" spc="0" normalizeH="0" noProof="0" dirty="0" smtClean="0">
                <a:ln>
                  <a:noFill/>
                </a:ln>
                <a:solidFill>
                  <a:schemeClr val="bg1"/>
                </a:solidFill>
                <a:effectLst/>
                <a:uLnTx/>
                <a:uFillTx/>
                <a:latin typeface="+mn-lt"/>
                <a:ea typeface="+mn-ea"/>
                <a:cs typeface="+mn-cs"/>
              </a:rPr>
              <a:t> area with left or right hand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b="1" baseline="0" dirty="0" smtClean="0">
                <a:solidFill>
                  <a:schemeClr val="bg1"/>
                </a:solidFill>
              </a:rPr>
              <a:t>The</a:t>
            </a:r>
            <a:r>
              <a:rPr lang="en-IN" sz="2400" b="1" dirty="0" smtClean="0">
                <a:solidFill>
                  <a:schemeClr val="bg1"/>
                </a:solidFill>
              </a:rPr>
              <a:t> application will stay with green background with no notification.</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183709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495</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Project Name</dc:title>
  <dc:creator>Smita</dc:creator>
  <cp:lastModifiedBy>Ansiya Ayub</cp:lastModifiedBy>
  <cp:revision>39</cp:revision>
  <dcterms:created xsi:type="dcterms:W3CDTF">2021-09-17T13:31:27Z</dcterms:created>
  <dcterms:modified xsi:type="dcterms:W3CDTF">2021-09-27T18:04:20Z</dcterms:modified>
</cp:coreProperties>
</file>