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media/image6.jpg" ContentType="image/png"/>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9" r:id="rId1"/>
  </p:sldMasterIdLst>
  <p:notesMasterIdLst>
    <p:notesMasterId r:id="rId16"/>
  </p:notesMasterIdLst>
  <p:sldIdLst>
    <p:sldId id="256" r:id="rId2"/>
    <p:sldId id="280" r:id="rId3"/>
    <p:sldId id="279" r:id="rId4"/>
    <p:sldId id="284" r:id="rId5"/>
    <p:sldId id="286" r:id="rId6"/>
    <p:sldId id="287" r:id="rId7"/>
    <p:sldId id="274" r:id="rId8"/>
    <p:sldId id="288" r:id="rId9"/>
    <p:sldId id="276" r:id="rId10"/>
    <p:sldId id="277" r:id="rId11"/>
    <p:sldId id="270" r:id="rId12"/>
    <p:sldId id="271" r:id="rId13"/>
    <p:sldId id="272" r:id="rId14"/>
    <p:sldId id="266"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7" autoAdjust="0"/>
    <p:restoredTop sz="94660"/>
  </p:normalViewPr>
  <p:slideViewPr>
    <p:cSldViewPr snapToGrid="0">
      <p:cViewPr varScale="1">
        <p:scale>
          <a:sx n="74" d="100"/>
          <a:sy n="74" d="100"/>
        </p:scale>
        <p:origin x="4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4948CE-1351-43E5-BC3F-D0910B4E97D4}" type="datetimeFigureOut">
              <a:rPr lang="en-US" smtClean="0"/>
              <a:t>10/4/2024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8471C8-13E0-4F45-9669-27DFB0828638}" type="slidenum">
              <a:rPr lang="en-US" smtClean="0"/>
              <a:t>‹#›</a:t>
            </a:fld>
            <a:endParaRPr lang="en-US" dirty="0"/>
          </a:p>
        </p:txBody>
      </p:sp>
    </p:spTree>
    <p:extLst>
      <p:ext uri="{BB962C8B-B14F-4D97-AF65-F5344CB8AC3E}">
        <p14:creationId xmlns:p14="http://schemas.microsoft.com/office/powerpoint/2010/main" val="2911005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8471C8-13E0-4F45-9669-27DFB0828638}" type="slidenum">
              <a:rPr lang="en-US" smtClean="0"/>
              <a:t>1</a:t>
            </a:fld>
            <a:endParaRPr lang="en-US" dirty="0"/>
          </a:p>
        </p:txBody>
      </p:sp>
    </p:spTree>
    <p:extLst>
      <p:ext uri="{BB962C8B-B14F-4D97-AF65-F5344CB8AC3E}">
        <p14:creationId xmlns:p14="http://schemas.microsoft.com/office/powerpoint/2010/main" val="38168804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8471C8-13E0-4F45-9669-27DFB0828638}" type="slidenum">
              <a:rPr lang="en-US" smtClean="0"/>
              <a:t>10</a:t>
            </a:fld>
            <a:endParaRPr lang="en-US" dirty="0"/>
          </a:p>
        </p:txBody>
      </p:sp>
    </p:spTree>
    <p:extLst>
      <p:ext uri="{BB962C8B-B14F-4D97-AF65-F5344CB8AC3E}">
        <p14:creationId xmlns:p14="http://schemas.microsoft.com/office/powerpoint/2010/main" val="39891818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8471C8-13E0-4F45-9669-27DFB0828638}" type="slidenum">
              <a:rPr lang="en-US" smtClean="0"/>
              <a:t>11</a:t>
            </a:fld>
            <a:endParaRPr lang="en-US" dirty="0"/>
          </a:p>
        </p:txBody>
      </p:sp>
    </p:spTree>
    <p:extLst>
      <p:ext uri="{BB962C8B-B14F-4D97-AF65-F5344CB8AC3E}">
        <p14:creationId xmlns:p14="http://schemas.microsoft.com/office/powerpoint/2010/main" val="4998532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8471C8-13E0-4F45-9669-27DFB0828638}" type="slidenum">
              <a:rPr lang="en-US" smtClean="0"/>
              <a:t>12</a:t>
            </a:fld>
            <a:endParaRPr lang="en-US" dirty="0"/>
          </a:p>
        </p:txBody>
      </p:sp>
    </p:spTree>
    <p:extLst>
      <p:ext uri="{BB962C8B-B14F-4D97-AF65-F5344CB8AC3E}">
        <p14:creationId xmlns:p14="http://schemas.microsoft.com/office/powerpoint/2010/main" val="20842699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8471C8-13E0-4F45-9669-27DFB0828638}" type="slidenum">
              <a:rPr lang="en-US" smtClean="0"/>
              <a:t>13</a:t>
            </a:fld>
            <a:endParaRPr lang="en-US" dirty="0"/>
          </a:p>
        </p:txBody>
      </p:sp>
    </p:spTree>
    <p:extLst>
      <p:ext uri="{BB962C8B-B14F-4D97-AF65-F5344CB8AC3E}">
        <p14:creationId xmlns:p14="http://schemas.microsoft.com/office/powerpoint/2010/main" val="19900448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8471C8-13E0-4F45-9669-27DFB0828638}" type="slidenum">
              <a:rPr lang="en-US" smtClean="0"/>
              <a:t>14</a:t>
            </a:fld>
            <a:endParaRPr lang="en-US" dirty="0"/>
          </a:p>
        </p:txBody>
      </p:sp>
    </p:spTree>
    <p:extLst>
      <p:ext uri="{BB962C8B-B14F-4D97-AF65-F5344CB8AC3E}">
        <p14:creationId xmlns:p14="http://schemas.microsoft.com/office/powerpoint/2010/main" val="7771092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8471C8-13E0-4F45-9669-27DFB0828638}" type="slidenum">
              <a:rPr lang="en-US" smtClean="0"/>
              <a:t>2</a:t>
            </a:fld>
            <a:endParaRPr lang="en-US"/>
          </a:p>
        </p:txBody>
      </p:sp>
    </p:spTree>
    <p:extLst>
      <p:ext uri="{BB962C8B-B14F-4D97-AF65-F5344CB8AC3E}">
        <p14:creationId xmlns:p14="http://schemas.microsoft.com/office/powerpoint/2010/main" val="20502545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8471C8-13E0-4F45-9669-27DFB0828638}" type="slidenum">
              <a:rPr lang="en-US" smtClean="0"/>
              <a:t>3</a:t>
            </a:fld>
            <a:endParaRPr lang="en-US"/>
          </a:p>
        </p:txBody>
      </p:sp>
    </p:spTree>
    <p:extLst>
      <p:ext uri="{BB962C8B-B14F-4D97-AF65-F5344CB8AC3E}">
        <p14:creationId xmlns:p14="http://schemas.microsoft.com/office/powerpoint/2010/main" val="24554947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8471C8-13E0-4F45-9669-27DFB0828638}" type="slidenum">
              <a:rPr lang="en-US" smtClean="0"/>
              <a:t>4</a:t>
            </a:fld>
            <a:endParaRPr lang="en-US"/>
          </a:p>
        </p:txBody>
      </p:sp>
    </p:spTree>
    <p:extLst>
      <p:ext uri="{BB962C8B-B14F-4D97-AF65-F5344CB8AC3E}">
        <p14:creationId xmlns:p14="http://schemas.microsoft.com/office/powerpoint/2010/main" val="4271450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8471C8-13E0-4F45-9669-27DFB0828638}" type="slidenum">
              <a:rPr lang="en-US" smtClean="0"/>
              <a:t>5</a:t>
            </a:fld>
            <a:endParaRPr lang="en-US"/>
          </a:p>
        </p:txBody>
      </p:sp>
    </p:spTree>
    <p:extLst>
      <p:ext uri="{BB962C8B-B14F-4D97-AF65-F5344CB8AC3E}">
        <p14:creationId xmlns:p14="http://schemas.microsoft.com/office/powerpoint/2010/main" val="21162477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8471C8-13E0-4F45-9669-27DFB0828638}" type="slidenum">
              <a:rPr lang="en-US" smtClean="0"/>
              <a:t>6</a:t>
            </a:fld>
            <a:endParaRPr lang="en-US" dirty="0"/>
          </a:p>
        </p:txBody>
      </p:sp>
    </p:spTree>
    <p:extLst>
      <p:ext uri="{BB962C8B-B14F-4D97-AF65-F5344CB8AC3E}">
        <p14:creationId xmlns:p14="http://schemas.microsoft.com/office/powerpoint/2010/main" val="16239904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8471C8-13E0-4F45-9669-27DFB0828638}" type="slidenum">
              <a:rPr lang="en-US" smtClean="0"/>
              <a:t>7</a:t>
            </a:fld>
            <a:endParaRPr lang="en-US" dirty="0"/>
          </a:p>
        </p:txBody>
      </p:sp>
    </p:spTree>
    <p:extLst>
      <p:ext uri="{BB962C8B-B14F-4D97-AF65-F5344CB8AC3E}">
        <p14:creationId xmlns:p14="http://schemas.microsoft.com/office/powerpoint/2010/main" val="37713667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8471C8-13E0-4F45-9669-27DFB0828638}" type="slidenum">
              <a:rPr lang="en-US" smtClean="0"/>
              <a:t>8</a:t>
            </a:fld>
            <a:endParaRPr lang="en-US" dirty="0"/>
          </a:p>
        </p:txBody>
      </p:sp>
    </p:spTree>
    <p:extLst>
      <p:ext uri="{BB962C8B-B14F-4D97-AF65-F5344CB8AC3E}">
        <p14:creationId xmlns:p14="http://schemas.microsoft.com/office/powerpoint/2010/main" val="40493549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8471C8-13E0-4F45-9669-27DFB0828638}" type="slidenum">
              <a:rPr lang="en-US" smtClean="0"/>
              <a:t>9</a:t>
            </a:fld>
            <a:endParaRPr lang="en-US" dirty="0"/>
          </a:p>
        </p:txBody>
      </p:sp>
    </p:spTree>
    <p:extLst>
      <p:ext uri="{BB962C8B-B14F-4D97-AF65-F5344CB8AC3E}">
        <p14:creationId xmlns:p14="http://schemas.microsoft.com/office/powerpoint/2010/main" val="39593003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835669F-C308-4876-9343-40D9A3E0A5C0}" type="datetime1">
              <a:rPr lang="en-US" smtClean="0"/>
              <a:t>10/4/2024</a:t>
            </a:fld>
            <a:endParaRPr lang="en-US" dirty="0"/>
          </a:p>
        </p:txBody>
      </p:sp>
      <p:sp>
        <p:nvSpPr>
          <p:cNvPr id="5" name="Footer Placeholder 4"/>
          <p:cNvSpPr>
            <a:spLocks noGrp="1"/>
          </p:cNvSpPr>
          <p:nvPr>
            <p:ph type="ftr" sz="quarter" idx="11"/>
          </p:nvPr>
        </p:nvSpPr>
        <p:spPr/>
        <p:txBody>
          <a:bodyPr/>
          <a:lstStyle/>
          <a:p>
            <a:r>
              <a:rPr lang="en-US"/>
              <a:t>Department of Computer Science and Technology</a:t>
            </a:r>
            <a:endParaRPr lang="en-US" dirty="0"/>
          </a:p>
        </p:txBody>
      </p:sp>
      <p:sp>
        <p:nvSpPr>
          <p:cNvPr id="6" name="Slide Number Placeholder 5"/>
          <p:cNvSpPr>
            <a:spLocks noGrp="1"/>
          </p:cNvSpPr>
          <p:nvPr>
            <p:ph type="sldNum" sz="quarter" idx="12"/>
          </p:nvPr>
        </p:nvSpPr>
        <p:spPr/>
        <p:txBody>
          <a:bodyPr/>
          <a:lstStyle/>
          <a:p>
            <a:fld id="{1D0D2938-4BEA-45F2-BDED-0A4371EE24A2}" type="slidenum">
              <a:rPr lang="en-US" smtClean="0"/>
              <a:t>‹#›</a:t>
            </a:fld>
            <a:endParaRPr lang="en-US" dirty="0"/>
          </a:p>
        </p:txBody>
      </p:sp>
    </p:spTree>
    <p:extLst>
      <p:ext uri="{BB962C8B-B14F-4D97-AF65-F5344CB8AC3E}">
        <p14:creationId xmlns:p14="http://schemas.microsoft.com/office/powerpoint/2010/main" val="27330602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5EE41B-CFA1-4323-8DDB-FD2B597B465E}" type="datetime1">
              <a:rPr lang="en-US" smtClean="0"/>
              <a:t>10/4/2024</a:t>
            </a:fld>
            <a:endParaRPr lang="en-US" dirty="0"/>
          </a:p>
        </p:txBody>
      </p:sp>
      <p:sp>
        <p:nvSpPr>
          <p:cNvPr id="5" name="Footer Placeholder 4"/>
          <p:cNvSpPr>
            <a:spLocks noGrp="1"/>
          </p:cNvSpPr>
          <p:nvPr>
            <p:ph type="ftr" sz="quarter" idx="11"/>
          </p:nvPr>
        </p:nvSpPr>
        <p:spPr/>
        <p:txBody>
          <a:bodyPr/>
          <a:lstStyle/>
          <a:p>
            <a:r>
              <a:rPr lang="en-US"/>
              <a:t>Department of Computer Science and Technology</a:t>
            </a:r>
            <a:endParaRPr lang="en-US" dirty="0"/>
          </a:p>
        </p:txBody>
      </p:sp>
      <p:sp>
        <p:nvSpPr>
          <p:cNvPr id="6" name="Slide Number Placeholder 5"/>
          <p:cNvSpPr>
            <a:spLocks noGrp="1"/>
          </p:cNvSpPr>
          <p:nvPr>
            <p:ph type="sldNum" sz="quarter" idx="12"/>
          </p:nvPr>
        </p:nvSpPr>
        <p:spPr/>
        <p:txBody>
          <a:bodyPr/>
          <a:lstStyle/>
          <a:p>
            <a:fld id="{1D0D2938-4BEA-45F2-BDED-0A4371EE24A2}" type="slidenum">
              <a:rPr lang="en-US" smtClean="0"/>
              <a:t>‹#›</a:t>
            </a:fld>
            <a:endParaRPr lang="en-US" dirty="0"/>
          </a:p>
        </p:txBody>
      </p:sp>
    </p:spTree>
    <p:extLst>
      <p:ext uri="{BB962C8B-B14F-4D97-AF65-F5344CB8AC3E}">
        <p14:creationId xmlns:p14="http://schemas.microsoft.com/office/powerpoint/2010/main" val="3895480879"/>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5EE41B-CFA1-4323-8DDB-FD2B597B465E}" type="datetime1">
              <a:rPr lang="en-US" smtClean="0"/>
              <a:t>10/4/2024</a:t>
            </a:fld>
            <a:endParaRPr lang="en-US" dirty="0"/>
          </a:p>
        </p:txBody>
      </p:sp>
      <p:sp>
        <p:nvSpPr>
          <p:cNvPr id="5" name="Footer Placeholder 4"/>
          <p:cNvSpPr>
            <a:spLocks noGrp="1"/>
          </p:cNvSpPr>
          <p:nvPr>
            <p:ph type="ftr" sz="quarter" idx="11"/>
          </p:nvPr>
        </p:nvSpPr>
        <p:spPr/>
        <p:txBody>
          <a:bodyPr/>
          <a:lstStyle/>
          <a:p>
            <a:r>
              <a:rPr lang="en-US"/>
              <a:t>Department of Computer Science and Technology</a:t>
            </a:r>
            <a:endParaRPr lang="en-US" dirty="0"/>
          </a:p>
        </p:txBody>
      </p:sp>
      <p:sp>
        <p:nvSpPr>
          <p:cNvPr id="6" name="Slide Number Placeholder 5"/>
          <p:cNvSpPr>
            <a:spLocks noGrp="1"/>
          </p:cNvSpPr>
          <p:nvPr>
            <p:ph type="sldNum" sz="quarter" idx="12"/>
          </p:nvPr>
        </p:nvSpPr>
        <p:spPr/>
        <p:txBody>
          <a:bodyPr/>
          <a:lstStyle/>
          <a:p>
            <a:fld id="{1D0D2938-4BEA-45F2-BDED-0A4371EE24A2}" type="slidenum">
              <a:rPr lang="en-US" smtClean="0"/>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799584710"/>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5EE41B-CFA1-4323-8DDB-FD2B597B465E}" type="datetime1">
              <a:rPr lang="en-US" smtClean="0"/>
              <a:t>10/4/2024</a:t>
            </a:fld>
            <a:endParaRPr lang="en-US" dirty="0"/>
          </a:p>
        </p:txBody>
      </p:sp>
      <p:sp>
        <p:nvSpPr>
          <p:cNvPr id="5" name="Footer Placeholder 4"/>
          <p:cNvSpPr>
            <a:spLocks noGrp="1"/>
          </p:cNvSpPr>
          <p:nvPr>
            <p:ph type="ftr" sz="quarter" idx="11"/>
          </p:nvPr>
        </p:nvSpPr>
        <p:spPr/>
        <p:txBody>
          <a:bodyPr/>
          <a:lstStyle/>
          <a:p>
            <a:r>
              <a:rPr lang="en-US"/>
              <a:t>Department of Computer Science and Technology</a:t>
            </a:r>
            <a:endParaRPr lang="en-US" dirty="0"/>
          </a:p>
        </p:txBody>
      </p:sp>
      <p:sp>
        <p:nvSpPr>
          <p:cNvPr id="6" name="Slide Number Placeholder 5"/>
          <p:cNvSpPr>
            <a:spLocks noGrp="1"/>
          </p:cNvSpPr>
          <p:nvPr>
            <p:ph type="sldNum" sz="quarter" idx="12"/>
          </p:nvPr>
        </p:nvSpPr>
        <p:spPr/>
        <p:txBody>
          <a:bodyPr/>
          <a:lstStyle/>
          <a:p>
            <a:fld id="{1D0D2938-4BEA-45F2-BDED-0A4371EE24A2}" type="slidenum">
              <a:rPr lang="en-US" smtClean="0"/>
              <a:t>‹#›</a:t>
            </a:fld>
            <a:endParaRPr lang="en-US" dirty="0"/>
          </a:p>
        </p:txBody>
      </p:sp>
    </p:spTree>
    <p:extLst>
      <p:ext uri="{BB962C8B-B14F-4D97-AF65-F5344CB8AC3E}">
        <p14:creationId xmlns:p14="http://schemas.microsoft.com/office/powerpoint/2010/main" val="2611004965"/>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5EE41B-CFA1-4323-8DDB-FD2B597B465E}" type="datetime1">
              <a:rPr lang="en-US" smtClean="0"/>
              <a:t>10/4/2024</a:t>
            </a:fld>
            <a:endParaRPr lang="en-US" dirty="0"/>
          </a:p>
        </p:txBody>
      </p:sp>
      <p:sp>
        <p:nvSpPr>
          <p:cNvPr id="5" name="Footer Placeholder 4"/>
          <p:cNvSpPr>
            <a:spLocks noGrp="1"/>
          </p:cNvSpPr>
          <p:nvPr>
            <p:ph type="ftr" sz="quarter" idx="11"/>
          </p:nvPr>
        </p:nvSpPr>
        <p:spPr/>
        <p:txBody>
          <a:bodyPr/>
          <a:lstStyle/>
          <a:p>
            <a:r>
              <a:rPr lang="en-US"/>
              <a:t>Department of Computer Science and Technology</a:t>
            </a:r>
            <a:endParaRPr lang="en-US" dirty="0"/>
          </a:p>
        </p:txBody>
      </p:sp>
      <p:sp>
        <p:nvSpPr>
          <p:cNvPr id="6" name="Slide Number Placeholder 5"/>
          <p:cNvSpPr>
            <a:spLocks noGrp="1"/>
          </p:cNvSpPr>
          <p:nvPr>
            <p:ph type="sldNum" sz="quarter" idx="12"/>
          </p:nvPr>
        </p:nvSpPr>
        <p:spPr/>
        <p:txBody>
          <a:bodyPr/>
          <a:lstStyle/>
          <a:p>
            <a:fld id="{1D0D2938-4BEA-45F2-BDED-0A4371EE24A2}"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294715210"/>
      </p:ext>
    </p:extLst>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5EE41B-CFA1-4323-8DDB-FD2B597B465E}" type="datetime1">
              <a:rPr lang="en-US" smtClean="0"/>
              <a:t>10/4/2024</a:t>
            </a:fld>
            <a:endParaRPr lang="en-US" dirty="0"/>
          </a:p>
        </p:txBody>
      </p:sp>
      <p:sp>
        <p:nvSpPr>
          <p:cNvPr id="5" name="Footer Placeholder 4"/>
          <p:cNvSpPr>
            <a:spLocks noGrp="1"/>
          </p:cNvSpPr>
          <p:nvPr>
            <p:ph type="ftr" sz="quarter" idx="11"/>
          </p:nvPr>
        </p:nvSpPr>
        <p:spPr/>
        <p:txBody>
          <a:bodyPr/>
          <a:lstStyle/>
          <a:p>
            <a:r>
              <a:rPr lang="en-US"/>
              <a:t>Department of Computer Science and Technology</a:t>
            </a:r>
            <a:endParaRPr lang="en-US" dirty="0"/>
          </a:p>
        </p:txBody>
      </p:sp>
      <p:sp>
        <p:nvSpPr>
          <p:cNvPr id="6" name="Slide Number Placeholder 5"/>
          <p:cNvSpPr>
            <a:spLocks noGrp="1"/>
          </p:cNvSpPr>
          <p:nvPr>
            <p:ph type="sldNum" sz="quarter" idx="12"/>
          </p:nvPr>
        </p:nvSpPr>
        <p:spPr/>
        <p:txBody>
          <a:bodyPr/>
          <a:lstStyle/>
          <a:p>
            <a:fld id="{1D0D2938-4BEA-45F2-BDED-0A4371EE24A2}" type="slidenum">
              <a:rPr lang="en-US" smtClean="0"/>
              <a:t>‹#›</a:t>
            </a:fld>
            <a:endParaRPr lang="en-US" dirty="0"/>
          </a:p>
        </p:txBody>
      </p:sp>
    </p:spTree>
    <p:extLst>
      <p:ext uri="{BB962C8B-B14F-4D97-AF65-F5344CB8AC3E}">
        <p14:creationId xmlns:p14="http://schemas.microsoft.com/office/powerpoint/2010/main" val="930550085"/>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A1F28D-B27C-4C1A-96BC-481DDD779946}" type="datetime1">
              <a:rPr lang="en-US" smtClean="0"/>
              <a:t>10/4/2024</a:t>
            </a:fld>
            <a:endParaRPr lang="en-US" dirty="0"/>
          </a:p>
        </p:txBody>
      </p:sp>
      <p:sp>
        <p:nvSpPr>
          <p:cNvPr id="5" name="Footer Placeholder 4"/>
          <p:cNvSpPr>
            <a:spLocks noGrp="1"/>
          </p:cNvSpPr>
          <p:nvPr>
            <p:ph type="ftr" sz="quarter" idx="11"/>
          </p:nvPr>
        </p:nvSpPr>
        <p:spPr/>
        <p:txBody>
          <a:bodyPr/>
          <a:lstStyle/>
          <a:p>
            <a:r>
              <a:rPr lang="en-US"/>
              <a:t>Department of Computer Science and Technology</a:t>
            </a:r>
            <a:endParaRPr lang="en-US" dirty="0"/>
          </a:p>
        </p:txBody>
      </p:sp>
      <p:sp>
        <p:nvSpPr>
          <p:cNvPr id="6" name="Slide Number Placeholder 5"/>
          <p:cNvSpPr>
            <a:spLocks noGrp="1"/>
          </p:cNvSpPr>
          <p:nvPr>
            <p:ph type="sldNum" sz="quarter" idx="12"/>
          </p:nvPr>
        </p:nvSpPr>
        <p:spPr/>
        <p:txBody>
          <a:bodyPr/>
          <a:lstStyle/>
          <a:p>
            <a:fld id="{1D0D2938-4BEA-45F2-BDED-0A4371EE24A2}" type="slidenum">
              <a:rPr lang="en-US" smtClean="0"/>
              <a:t>‹#›</a:t>
            </a:fld>
            <a:endParaRPr lang="en-US" dirty="0"/>
          </a:p>
        </p:txBody>
      </p:sp>
    </p:spTree>
    <p:extLst>
      <p:ext uri="{BB962C8B-B14F-4D97-AF65-F5344CB8AC3E}">
        <p14:creationId xmlns:p14="http://schemas.microsoft.com/office/powerpoint/2010/main" val="19540945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FB5CD8-A008-4F1B-9A6F-AC3E562A2AE3}" type="datetime1">
              <a:rPr lang="en-US" smtClean="0"/>
              <a:t>10/4/2024</a:t>
            </a:fld>
            <a:endParaRPr lang="en-US" dirty="0"/>
          </a:p>
        </p:txBody>
      </p:sp>
      <p:sp>
        <p:nvSpPr>
          <p:cNvPr id="5" name="Footer Placeholder 4"/>
          <p:cNvSpPr>
            <a:spLocks noGrp="1"/>
          </p:cNvSpPr>
          <p:nvPr>
            <p:ph type="ftr" sz="quarter" idx="11"/>
          </p:nvPr>
        </p:nvSpPr>
        <p:spPr/>
        <p:txBody>
          <a:bodyPr/>
          <a:lstStyle/>
          <a:p>
            <a:r>
              <a:rPr lang="en-US"/>
              <a:t>Department of Computer Science and Technology</a:t>
            </a:r>
            <a:endParaRPr lang="en-US" dirty="0"/>
          </a:p>
        </p:txBody>
      </p:sp>
      <p:sp>
        <p:nvSpPr>
          <p:cNvPr id="6" name="Slide Number Placeholder 5"/>
          <p:cNvSpPr>
            <a:spLocks noGrp="1"/>
          </p:cNvSpPr>
          <p:nvPr>
            <p:ph type="sldNum" sz="quarter" idx="12"/>
          </p:nvPr>
        </p:nvSpPr>
        <p:spPr/>
        <p:txBody>
          <a:bodyPr/>
          <a:lstStyle/>
          <a:p>
            <a:fld id="{1D0D2938-4BEA-45F2-BDED-0A4371EE24A2}" type="slidenum">
              <a:rPr lang="en-US" smtClean="0"/>
              <a:t>‹#›</a:t>
            </a:fld>
            <a:endParaRPr lang="en-US" dirty="0"/>
          </a:p>
        </p:txBody>
      </p:sp>
    </p:spTree>
    <p:extLst>
      <p:ext uri="{BB962C8B-B14F-4D97-AF65-F5344CB8AC3E}">
        <p14:creationId xmlns:p14="http://schemas.microsoft.com/office/powerpoint/2010/main" val="8684502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34FF1D-DBC1-4EF5-8DCE-AF48AE8F075C}" type="datetime1">
              <a:rPr lang="en-US" smtClean="0"/>
              <a:t>10/4/2024</a:t>
            </a:fld>
            <a:endParaRPr lang="en-US" dirty="0"/>
          </a:p>
        </p:txBody>
      </p:sp>
      <p:sp>
        <p:nvSpPr>
          <p:cNvPr id="5" name="Footer Placeholder 4"/>
          <p:cNvSpPr>
            <a:spLocks noGrp="1"/>
          </p:cNvSpPr>
          <p:nvPr>
            <p:ph type="ftr" sz="quarter" idx="11"/>
          </p:nvPr>
        </p:nvSpPr>
        <p:spPr/>
        <p:txBody>
          <a:bodyPr/>
          <a:lstStyle/>
          <a:p>
            <a:r>
              <a:rPr lang="en-US"/>
              <a:t>Department of Computer Science and Technology</a:t>
            </a:r>
            <a:endParaRPr lang="en-US" dirty="0"/>
          </a:p>
        </p:txBody>
      </p:sp>
      <p:sp>
        <p:nvSpPr>
          <p:cNvPr id="6" name="Slide Number Placeholder 5"/>
          <p:cNvSpPr>
            <a:spLocks noGrp="1"/>
          </p:cNvSpPr>
          <p:nvPr>
            <p:ph type="sldNum" sz="quarter" idx="12"/>
          </p:nvPr>
        </p:nvSpPr>
        <p:spPr/>
        <p:txBody>
          <a:bodyPr/>
          <a:lstStyle/>
          <a:p>
            <a:fld id="{1D0D2938-4BEA-45F2-BDED-0A4371EE24A2}" type="slidenum">
              <a:rPr lang="en-US" smtClean="0"/>
              <a:t>‹#›</a:t>
            </a:fld>
            <a:endParaRPr lang="en-US" dirty="0"/>
          </a:p>
        </p:txBody>
      </p:sp>
    </p:spTree>
    <p:extLst>
      <p:ext uri="{BB962C8B-B14F-4D97-AF65-F5344CB8AC3E}">
        <p14:creationId xmlns:p14="http://schemas.microsoft.com/office/powerpoint/2010/main" val="5592247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8BC2FA-032E-405F-AD6D-5F4AA5F39BB5}" type="datetime1">
              <a:rPr lang="en-US" smtClean="0"/>
              <a:t>10/4/2024</a:t>
            </a:fld>
            <a:endParaRPr lang="en-US" dirty="0"/>
          </a:p>
        </p:txBody>
      </p:sp>
      <p:sp>
        <p:nvSpPr>
          <p:cNvPr id="5" name="Footer Placeholder 4"/>
          <p:cNvSpPr>
            <a:spLocks noGrp="1"/>
          </p:cNvSpPr>
          <p:nvPr>
            <p:ph type="ftr" sz="quarter" idx="11"/>
          </p:nvPr>
        </p:nvSpPr>
        <p:spPr/>
        <p:txBody>
          <a:bodyPr/>
          <a:lstStyle/>
          <a:p>
            <a:r>
              <a:rPr lang="en-US"/>
              <a:t>Department of Computer Science and Technology</a:t>
            </a:r>
            <a:endParaRPr lang="en-US" dirty="0"/>
          </a:p>
        </p:txBody>
      </p:sp>
      <p:sp>
        <p:nvSpPr>
          <p:cNvPr id="6" name="Slide Number Placeholder 5"/>
          <p:cNvSpPr>
            <a:spLocks noGrp="1"/>
          </p:cNvSpPr>
          <p:nvPr>
            <p:ph type="sldNum" sz="quarter" idx="12"/>
          </p:nvPr>
        </p:nvSpPr>
        <p:spPr/>
        <p:txBody>
          <a:bodyPr/>
          <a:lstStyle/>
          <a:p>
            <a:fld id="{1D0D2938-4BEA-45F2-BDED-0A4371EE24A2}" type="slidenum">
              <a:rPr lang="en-US" smtClean="0"/>
              <a:t>‹#›</a:t>
            </a:fld>
            <a:endParaRPr lang="en-US" dirty="0"/>
          </a:p>
        </p:txBody>
      </p:sp>
    </p:spTree>
    <p:extLst>
      <p:ext uri="{BB962C8B-B14F-4D97-AF65-F5344CB8AC3E}">
        <p14:creationId xmlns:p14="http://schemas.microsoft.com/office/powerpoint/2010/main" val="3093249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F98FE00-C55D-469E-AE7F-56D792E32A77}" type="datetime1">
              <a:rPr lang="en-US" smtClean="0"/>
              <a:t>10/4/2024</a:t>
            </a:fld>
            <a:endParaRPr lang="en-US" dirty="0"/>
          </a:p>
        </p:txBody>
      </p:sp>
      <p:sp>
        <p:nvSpPr>
          <p:cNvPr id="6" name="Footer Placeholder 5"/>
          <p:cNvSpPr>
            <a:spLocks noGrp="1"/>
          </p:cNvSpPr>
          <p:nvPr>
            <p:ph type="ftr" sz="quarter" idx="11"/>
          </p:nvPr>
        </p:nvSpPr>
        <p:spPr/>
        <p:txBody>
          <a:bodyPr/>
          <a:lstStyle/>
          <a:p>
            <a:r>
              <a:rPr lang="en-US"/>
              <a:t>Department of Computer Science and Technology</a:t>
            </a:r>
            <a:endParaRPr lang="en-US" dirty="0"/>
          </a:p>
        </p:txBody>
      </p:sp>
      <p:sp>
        <p:nvSpPr>
          <p:cNvPr id="7" name="Slide Number Placeholder 6"/>
          <p:cNvSpPr>
            <a:spLocks noGrp="1"/>
          </p:cNvSpPr>
          <p:nvPr>
            <p:ph type="sldNum" sz="quarter" idx="12"/>
          </p:nvPr>
        </p:nvSpPr>
        <p:spPr/>
        <p:txBody>
          <a:bodyPr/>
          <a:lstStyle/>
          <a:p>
            <a:fld id="{1D0D2938-4BEA-45F2-BDED-0A4371EE24A2}" type="slidenum">
              <a:rPr lang="en-US" smtClean="0"/>
              <a:t>‹#›</a:t>
            </a:fld>
            <a:endParaRPr lang="en-US" dirty="0"/>
          </a:p>
        </p:txBody>
      </p:sp>
    </p:spTree>
    <p:extLst>
      <p:ext uri="{BB962C8B-B14F-4D97-AF65-F5344CB8AC3E}">
        <p14:creationId xmlns:p14="http://schemas.microsoft.com/office/powerpoint/2010/main" val="11459744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3A326F6-4D7C-448B-9A79-585CFE4E9D14}" type="datetime1">
              <a:rPr lang="en-US" smtClean="0"/>
              <a:t>10/4/2024</a:t>
            </a:fld>
            <a:endParaRPr lang="en-US" dirty="0"/>
          </a:p>
        </p:txBody>
      </p:sp>
      <p:sp>
        <p:nvSpPr>
          <p:cNvPr id="8" name="Footer Placeholder 7"/>
          <p:cNvSpPr>
            <a:spLocks noGrp="1"/>
          </p:cNvSpPr>
          <p:nvPr>
            <p:ph type="ftr" sz="quarter" idx="11"/>
          </p:nvPr>
        </p:nvSpPr>
        <p:spPr/>
        <p:txBody>
          <a:bodyPr/>
          <a:lstStyle/>
          <a:p>
            <a:r>
              <a:rPr lang="en-US"/>
              <a:t>Department of Computer Science and Technology</a:t>
            </a:r>
            <a:endParaRPr lang="en-US" dirty="0"/>
          </a:p>
        </p:txBody>
      </p:sp>
      <p:sp>
        <p:nvSpPr>
          <p:cNvPr id="9" name="Slide Number Placeholder 8"/>
          <p:cNvSpPr>
            <a:spLocks noGrp="1"/>
          </p:cNvSpPr>
          <p:nvPr>
            <p:ph type="sldNum" sz="quarter" idx="12"/>
          </p:nvPr>
        </p:nvSpPr>
        <p:spPr/>
        <p:txBody>
          <a:bodyPr/>
          <a:lstStyle/>
          <a:p>
            <a:fld id="{1D0D2938-4BEA-45F2-BDED-0A4371EE24A2}" type="slidenum">
              <a:rPr lang="en-US" smtClean="0"/>
              <a:t>‹#›</a:t>
            </a:fld>
            <a:endParaRPr lang="en-US" dirty="0"/>
          </a:p>
        </p:txBody>
      </p:sp>
    </p:spTree>
    <p:extLst>
      <p:ext uri="{BB962C8B-B14F-4D97-AF65-F5344CB8AC3E}">
        <p14:creationId xmlns:p14="http://schemas.microsoft.com/office/powerpoint/2010/main" val="25971134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2653BBD-E3F5-4027-9690-9690CFAB33A2}" type="datetime1">
              <a:rPr lang="en-US" smtClean="0"/>
              <a:t>10/4/2024</a:t>
            </a:fld>
            <a:endParaRPr lang="en-US" dirty="0"/>
          </a:p>
        </p:txBody>
      </p:sp>
      <p:sp>
        <p:nvSpPr>
          <p:cNvPr id="4" name="Footer Placeholder 3"/>
          <p:cNvSpPr>
            <a:spLocks noGrp="1"/>
          </p:cNvSpPr>
          <p:nvPr>
            <p:ph type="ftr" sz="quarter" idx="11"/>
          </p:nvPr>
        </p:nvSpPr>
        <p:spPr/>
        <p:txBody>
          <a:bodyPr/>
          <a:lstStyle/>
          <a:p>
            <a:r>
              <a:rPr lang="en-US"/>
              <a:t>Department of Computer Science and Technology</a:t>
            </a:r>
            <a:endParaRPr lang="en-US" dirty="0"/>
          </a:p>
        </p:txBody>
      </p:sp>
      <p:sp>
        <p:nvSpPr>
          <p:cNvPr id="5" name="Slide Number Placeholder 4"/>
          <p:cNvSpPr>
            <a:spLocks noGrp="1"/>
          </p:cNvSpPr>
          <p:nvPr>
            <p:ph type="sldNum" sz="quarter" idx="12"/>
          </p:nvPr>
        </p:nvSpPr>
        <p:spPr/>
        <p:txBody>
          <a:bodyPr/>
          <a:lstStyle/>
          <a:p>
            <a:fld id="{1D0D2938-4BEA-45F2-BDED-0A4371EE24A2}" type="slidenum">
              <a:rPr lang="en-US" smtClean="0"/>
              <a:t>‹#›</a:t>
            </a:fld>
            <a:endParaRPr lang="en-US" dirty="0"/>
          </a:p>
        </p:txBody>
      </p:sp>
    </p:spTree>
    <p:extLst>
      <p:ext uri="{BB962C8B-B14F-4D97-AF65-F5344CB8AC3E}">
        <p14:creationId xmlns:p14="http://schemas.microsoft.com/office/powerpoint/2010/main" val="35613522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DC89DF-A383-4CA7-9BDE-07BF9AD165B7}" type="datetime1">
              <a:rPr lang="en-US" smtClean="0"/>
              <a:t>10/4/2024</a:t>
            </a:fld>
            <a:endParaRPr lang="en-US" dirty="0"/>
          </a:p>
        </p:txBody>
      </p:sp>
      <p:sp>
        <p:nvSpPr>
          <p:cNvPr id="3" name="Footer Placeholder 2"/>
          <p:cNvSpPr>
            <a:spLocks noGrp="1"/>
          </p:cNvSpPr>
          <p:nvPr>
            <p:ph type="ftr" sz="quarter" idx="11"/>
          </p:nvPr>
        </p:nvSpPr>
        <p:spPr/>
        <p:txBody>
          <a:bodyPr/>
          <a:lstStyle/>
          <a:p>
            <a:r>
              <a:rPr lang="en-US"/>
              <a:t>Department of Computer Science and Technology</a:t>
            </a:r>
            <a:endParaRPr lang="en-US" dirty="0"/>
          </a:p>
        </p:txBody>
      </p:sp>
      <p:sp>
        <p:nvSpPr>
          <p:cNvPr id="4" name="Slide Number Placeholder 3"/>
          <p:cNvSpPr>
            <a:spLocks noGrp="1"/>
          </p:cNvSpPr>
          <p:nvPr>
            <p:ph type="sldNum" sz="quarter" idx="12"/>
          </p:nvPr>
        </p:nvSpPr>
        <p:spPr/>
        <p:txBody>
          <a:bodyPr/>
          <a:lstStyle/>
          <a:p>
            <a:fld id="{1D0D2938-4BEA-45F2-BDED-0A4371EE24A2}" type="slidenum">
              <a:rPr lang="en-US" smtClean="0"/>
              <a:t>‹#›</a:t>
            </a:fld>
            <a:endParaRPr lang="en-US" dirty="0"/>
          </a:p>
        </p:txBody>
      </p:sp>
    </p:spTree>
    <p:extLst>
      <p:ext uri="{BB962C8B-B14F-4D97-AF65-F5344CB8AC3E}">
        <p14:creationId xmlns:p14="http://schemas.microsoft.com/office/powerpoint/2010/main" val="1669507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FBF32B1-7F75-4652-BB17-E11F7ADF8E3A}" type="datetime1">
              <a:rPr lang="en-US" smtClean="0"/>
              <a:t>10/4/2024</a:t>
            </a:fld>
            <a:endParaRPr lang="en-US" dirty="0"/>
          </a:p>
        </p:txBody>
      </p:sp>
      <p:sp>
        <p:nvSpPr>
          <p:cNvPr id="6" name="Footer Placeholder 5"/>
          <p:cNvSpPr>
            <a:spLocks noGrp="1"/>
          </p:cNvSpPr>
          <p:nvPr>
            <p:ph type="ftr" sz="quarter" idx="11"/>
          </p:nvPr>
        </p:nvSpPr>
        <p:spPr/>
        <p:txBody>
          <a:bodyPr/>
          <a:lstStyle/>
          <a:p>
            <a:r>
              <a:rPr lang="en-US"/>
              <a:t>Department of Computer Science and Technology</a:t>
            </a:r>
            <a:endParaRPr lang="en-US" dirty="0"/>
          </a:p>
        </p:txBody>
      </p:sp>
      <p:sp>
        <p:nvSpPr>
          <p:cNvPr id="7" name="Slide Number Placeholder 6"/>
          <p:cNvSpPr>
            <a:spLocks noGrp="1"/>
          </p:cNvSpPr>
          <p:nvPr>
            <p:ph type="sldNum" sz="quarter" idx="12"/>
          </p:nvPr>
        </p:nvSpPr>
        <p:spPr/>
        <p:txBody>
          <a:bodyPr/>
          <a:lstStyle/>
          <a:p>
            <a:fld id="{1D0D2938-4BEA-45F2-BDED-0A4371EE24A2}" type="slidenum">
              <a:rPr lang="en-US" smtClean="0"/>
              <a:t>‹#›</a:t>
            </a:fld>
            <a:endParaRPr lang="en-US" dirty="0"/>
          </a:p>
        </p:txBody>
      </p:sp>
    </p:spTree>
    <p:extLst>
      <p:ext uri="{BB962C8B-B14F-4D97-AF65-F5344CB8AC3E}">
        <p14:creationId xmlns:p14="http://schemas.microsoft.com/office/powerpoint/2010/main" val="25583268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980B61-6FBF-41DD-BD57-C19A422C6E59}" type="datetime1">
              <a:rPr lang="en-US" smtClean="0"/>
              <a:t>10/4/2024</a:t>
            </a:fld>
            <a:endParaRPr lang="en-US" dirty="0"/>
          </a:p>
        </p:txBody>
      </p:sp>
      <p:sp>
        <p:nvSpPr>
          <p:cNvPr id="6" name="Footer Placeholder 5"/>
          <p:cNvSpPr>
            <a:spLocks noGrp="1"/>
          </p:cNvSpPr>
          <p:nvPr>
            <p:ph type="ftr" sz="quarter" idx="11"/>
          </p:nvPr>
        </p:nvSpPr>
        <p:spPr/>
        <p:txBody>
          <a:bodyPr/>
          <a:lstStyle/>
          <a:p>
            <a:r>
              <a:rPr lang="en-US"/>
              <a:t>Department of Computer Science and Technology</a:t>
            </a:r>
            <a:endParaRPr lang="en-US" dirty="0"/>
          </a:p>
        </p:txBody>
      </p:sp>
      <p:sp>
        <p:nvSpPr>
          <p:cNvPr id="7" name="Slide Number Placeholder 6"/>
          <p:cNvSpPr>
            <a:spLocks noGrp="1"/>
          </p:cNvSpPr>
          <p:nvPr>
            <p:ph type="sldNum" sz="quarter" idx="12"/>
          </p:nvPr>
        </p:nvSpPr>
        <p:spPr/>
        <p:txBody>
          <a:bodyPr/>
          <a:lstStyle/>
          <a:p>
            <a:fld id="{1D0D2938-4BEA-45F2-BDED-0A4371EE24A2}" type="slidenum">
              <a:rPr lang="en-US" smtClean="0"/>
              <a:t>‹#›</a:t>
            </a:fld>
            <a:endParaRPr lang="en-US" dirty="0"/>
          </a:p>
        </p:txBody>
      </p:sp>
    </p:spTree>
    <p:extLst>
      <p:ext uri="{BB962C8B-B14F-4D97-AF65-F5344CB8AC3E}">
        <p14:creationId xmlns:p14="http://schemas.microsoft.com/office/powerpoint/2010/main" val="32888481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15EE41B-CFA1-4323-8DDB-FD2B597B465E}" type="datetime1">
              <a:rPr lang="en-US" smtClean="0"/>
              <a:t>10/4/2024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Department of Computer Science and Technology</a:t>
            </a:r>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D0D2938-4BEA-45F2-BDED-0A4371EE24A2}" type="slidenum">
              <a:rPr lang="en-US" smtClean="0"/>
              <a:t>‹#›</a:t>
            </a:fld>
            <a:endParaRPr lang="en-US" dirty="0"/>
          </a:p>
        </p:txBody>
      </p:sp>
    </p:spTree>
    <p:extLst>
      <p:ext uri="{BB962C8B-B14F-4D97-AF65-F5344CB8AC3E}">
        <p14:creationId xmlns:p14="http://schemas.microsoft.com/office/powerpoint/2010/main" val="1633574716"/>
      </p:ext>
    </p:extLst>
  </p:cSld>
  <p:clrMap bg1="lt1" tx1="dk1" bg2="lt2" tx2="dk2" accent1="accent1" accent2="accent2" accent3="accent3" accent4="accent4" accent5="accent5" accent6="accent6" hlink="hlink" folHlink="folHlink"/>
  <p:sldLayoutIdLst>
    <p:sldLayoutId id="2147483940" r:id="rId1"/>
    <p:sldLayoutId id="2147483941" r:id="rId2"/>
    <p:sldLayoutId id="2147483942" r:id="rId3"/>
    <p:sldLayoutId id="2147483943" r:id="rId4"/>
    <p:sldLayoutId id="2147483944" r:id="rId5"/>
    <p:sldLayoutId id="2147483945" r:id="rId6"/>
    <p:sldLayoutId id="2147483946" r:id="rId7"/>
    <p:sldLayoutId id="2147483947" r:id="rId8"/>
    <p:sldLayoutId id="2147483948" r:id="rId9"/>
    <p:sldLayoutId id="2147483949" r:id="rId10"/>
    <p:sldLayoutId id="2147483950" r:id="rId11"/>
    <p:sldLayoutId id="2147483951" r:id="rId12"/>
    <p:sldLayoutId id="2147483952" r:id="rId13"/>
    <p:sldLayoutId id="2147483953" r:id="rId14"/>
    <p:sldLayoutId id="2147483954" r:id="rId15"/>
    <p:sldLayoutId id="2147483955" r:id="rId16"/>
  </p:sldLayoutIdLst>
  <p:hf hdr="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xmlns="" id="{83EF8163-A7A3-4437-B3F5-BE3EF3B3814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95900" y="401179"/>
            <a:ext cx="1600200" cy="1677453"/>
          </a:xfrm>
          <a:prstGeom prst="rect">
            <a:avLst/>
          </a:prstGeom>
        </p:spPr>
      </p:pic>
      <p:sp>
        <p:nvSpPr>
          <p:cNvPr id="23" name="TextBox 22">
            <a:extLst>
              <a:ext uri="{FF2B5EF4-FFF2-40B4-BE49-F238E27FC236}">
                <a16:creationId xmlns:a16="http://schemas.microsoft.com/office/drawing/2014/main" xmlns="" id="{DF75E91F-015F-46A9-8B45-959791E1A104}"/>
              </a:ext>
            </a:extLst>
          </p:cNvPr>
          <p:cNvSpPr txBox="1"/>
          <p:nvPr/>
        </p:nvSpPr>
        <p:spPr>
          <a:xfrm>
            <a:off x="3882682" y="2595620"/>
            <a:ext cx="5283092" cy="1107996"/>
          </a:xfrm>
          <a:prstGeom prst="rect">
            <a:avLst/>
          </a:prstGeom>
          <a:noFill/>
        </p:spPr>
        <p:txBody>
          <a:bodyPr wrap="square">
            <a:spAutoFit/>
          </a:bodyPr>
          <a:lstStyle/>
          <a:p>
            <a:endParaRPr lang="en-US" dirty="0">
              <a:solidFill>
                <a:srgbClr val="002060"/>
              </a:solidFill>
            </a:endParaRPr>
          </a:p>
          <a:p>
            <a:r>
              <a:rPr lang="en-US" sz="2400" b="1" dirty="0" smtClean="0">
                <a:solidFill>
                  <a:srgbClr val="0070C0"/>
                </a:solidFill>
              </a:rPr>
              <a:t>Topic</a:t>
            </a:r>
            <a:r>
              <a:rPr lang="en-US" sz="2400" dirty="0" smtClean="0">
                <a:solidFill>
                  <a:srgbClr val="002060"/>
                </a:solidFill>
              </a:rPr>
              <a:t>: </a:t>
            </a:r>
            <a:r>
              <a:rPr lang="en-US" sz="2400" dirty="0">
                <a:solidFill>
                  <a:srgbClr val="002060"/>
                </a:solidFill>
                <a:latin typeface="Arial" panose="020B0604020202020204" pitchFamily="34" charset="0"/>
                <a:cs typeface="Arial" panose="020B0604020202020204" pitchFamily="34" charset="0"/>
              </a:rPr>
              <a:t>Psychological Effects of Internet Trolling &amp; Harassment</a:t>
            </a:r>
            <a:endParaRPr lang="en-US" dirty="0">
              <a:solidFill>
                <a:srgbClr val="0070C0"/>
              </a:solidFill>
              <a:latin typeface="Arial" panose="020B0604020202020204" pitchFamily="34" charset="0"/>
              <a:cs typeface="Arial" panose="020B0604020202020204" pitchFamily="34" charset="0"/>
            </a:endParaRPr>
          </a:p>
        </p:txBody>
      </p:sp>
      <p:sp>
        <p:nvSpPr>
          <p:cNvPr id="25" name="TextBox 24">
            <a:extLst>
              <a:ext uri="{FF2B5EF4-FFF2-40B4-BE49-F238E27FC236}">
                <a16:creationId xmlns:a16="http://schemas.microsoft.com/office/drawing/2014/main" xmlns="" id="{392CC7B3-8C1B-41F2-8FC7-3DFDE2A492CB}"/>
              </a:ext>
            </a:extLst>
          </p:cNvPr>
          <p:cNvSpPr txBox="1"/>
          <p:nvPr/>
        </p:nvSpPr>
        <p:spPr>
          <a:xfrm>
            <a:off x="3026225" y="1903011"/>
            <a:ext cx="6139549" cy="1138773"/>
          </a:xfrm>
          <a:prstGeom prst="rect">
            <a:avLst/>
          </a:prstGeom>
          <a:noFill/>
        </p:spPr>
        <p:txBody>
          <a:bodyPr wrap="square">
            <a:spAutoFit/>
          </a:bodyPr>
          <a:lstStyle/>
          <a:p>
            <a:r>
              <a:rPr lang="en-US" sz="1800" dirty="0"/>
              <a:t>			</a:t>
            </a:r>
          </a:p>
          <a:p>
            <a:pPr algn="ctr"/>
            <a:r>
              <a:rPr lang="en-US" sz="3200" b="1" dirty="0">
                <a:solidFill>
                  <a:srgbClr val="002060"/>
                </a:solidFill>
                <a:latin typeface="Arial" panose="020B0604020202020204" pitchFamily="34" charset="0"/>
                <a:cs typeface="Arial" panose="020B0604020202020204" pitchFamily="34" charset="0"/>
              </a:rPr>
              <a:t>Welcome</a:t>
            </a:r>
            <a:r>
              <a:rPr lang="en-US" sz="3200" b="1" dirty="0">
                <a:solidFill>
                  <a:srgbClr val="002060"/>
                </a:solidFill>
              </a:rPr>
              <a:t> to My Presentation</a:t>
            </a:r>
          </a:p>
          <a:p>
            <a:endParaRPr lang="en-US" dirty="0"/>
          </a:p>
        </p:txBody>
      </p:sp>
      <p:sp>
        <p:nvSpPr>
          <p:cNvPr id="26" name="TextBox 25">
            <a:extLst>
              <a:ext uri="{FF2B5EF4-FFF2-40B4-BE49-F238E27FC236}">
                <a16:creationId xmlns:a16="http://schemas.microsoft.com/office/drawing/2014/main" xmlns="" id="{19DD40E5-8A9A-4CBB-8E29-5A2D7E528A4B}"/>
              </a:ext>
            </a:extLst>
          </p:cNvPr>
          <p:cNvSpPr txBox="1"/>
          <p:nvPr/>
        </p:nvSpPr>
        <p:spPr>
          <a:xfrm>
            <a:off x="260546" y="4058235"/>
            <a:ext cx="4684941" cy="1938992"/>
          </a:xfrm>
          <a:prstGeom prst="rect">
            <a:avLst/>
          </a:prstGeom>
          <a:noFill/>
        </p:spPr>
        <p:txBody>
          <a:bodyPr wrap="square">
            <a:spAutoFit/>
          </a:bodyPr>
          <a:lstStyle/>
          <a:p>
            <a:pPr algn="ctr"/>
            <a:r>
              <a:rPr lang="en-US" sz="2000" b="1" dirty="0"/>
              <a:t>Presented by</a:t>
            </a:r>
          </a:p>
          <a:p>
            <a:pPr algn="ctr"/>
            <a:r>
              <a:rPr lang="en-US" sz="2000" dirty="0" smtClean="0"/>
              <a:t>Name : </a:t>
            </a:r>
            <a:r>
              <a:rPr lang="en-US" sz="2000" dirty="0" err="1" smtClean="0"/>
              <a:t>Naznin</a:t>
            </a:r>
            <a:r>
              <a:rPr lang="en-US" sz="2000" dirty="0" smtClean="0"/>
              <a:t> </a:t>
            </a:r>
            <a:r>
              <a:rPr lang="en-US" sz="2000" dirty="0" err="1" smtClean="0"/>
              <a:t>Nahar</a:t>
            </a:r>
            <a:r>
              <a:rPr lang="en-US" sz="2000" dirty="0" smtClean="0"/>
              <a:t> </a:t>
            </a:r>
            <a:r>
              <a:rPr lang="en-US" sz="2000" dirty="0" err="1" smtClean="0"/>
              <a:t>Munni</a:t>
            </a:r>
            <a:endParaRPr lang="en-US" sz="2000" dirty="0"/>
          </a:p>
          <a:p>
            <a:pPr algn="ctr"/>
            <a:r>
              <a:rPr lang="en-US" sz="2000" dirty="0"/>
              <a:t>TID: </a:t>
            </a:r>
            <a:r>
              <a:rPr lang="en-US" sz="2000" dirty="0" smtClean="0"/>
              <a:t>B021018</a:t>
            </a:r>
            <a:endParaRPr lang="en-US" sz="2000" dirty="0"/>
          </a:p>
          <a:p>
            <a:pPr algn="ctr"/>
            <a:r>
              <a:rPr lang="en-US" sz="2000" dirty="0"/>
              <a:t>Batch: </a:t>
            </a:r>
            <a:r>
              <a:rPr lang="en-US" sz="2000" dirty="0" smtClean="0"/>
              <a:t>21</a:t>
            </a:r>
            <a:endParaRPr lang="en-US" sz="2000" dirty="0"/>
          </a:p>
          <a:p>
            <a:pPr algn="ctr"/>
            <a:r>
              <a:rPr lang="en-US" sz="2000" dirty="0"/>
              <a:t>Computer Fundamental and Office Application</a:t>
            </a:r>
          </a:p>
        </p:txBody>
      </p:sp>
      <p:sp>
        <p:nvSpPr>
          <p:cNvPr id="22" name="Rectangle 21">
            <a:extLst>
              <a:ext uri="{FF2B5EF4-FFF2-40B4-BE49-F238E27FC236}">
                <a16:creationId xmlns:a16="http://schemas.microsoft.com/office/drawing/2014/main" xmlns="" id="{42B6EADF-575D-4DC0-9A49-0EEFC67B9BBE}"/>
              </a:ext>
            </a:extLst>
          </p:cNvPr>
          <p:cNvSpPr/>
          <p:nvPr/>
        </p:nvSpPr>
        <p:spPr>
          <a:xfrm>
            <a:off x="621252" y="314467"/>
            <a:ext cx="3548749" cy="1335362"/>
          </a:xfrm>
          <a:prstGeom prst="rect">
            <a:avLst/>
          </a:prstGeom>
          <a:blipFill dpi="0" rotWithShape="1">
            <a:blip r:embed="rId4">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4" name="Rectangle 23">
            <a:extLst>
              <a:ext uri="{FF2B5EF4-FFF2-40B4-BE49-F238E27FC236}">
                <a16:creationId xmlns:a16="http://schemas.microsoft.com/office/drawing/2014/main" xmlns="" id="{7D6C4170-9F25-48AC-ABF1-3CDCB1E693ED}"/>
              </a:ext>
            </a:extLst>
          </p:cNvPr>
          <p:cNvSpPr/>
          <p:nvPr/>
        </p:nvSpPr>
        <p:spPr>
          <a:xfrm>
            <a:off x="8399488" y="228581"/>
            <a:ext cx="2662517" cy="1548280"/>
          </a:xfrm>
          <a:prstGeom prst="rect">
            <a:avLst/>
          </a:prstGeom>
          <a:blipFill dpi="0" rotWithShape="1">
            <a:blip r:embed="rId5">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4" name="Date Placeholder 3">
            <a:extLst>
              <a:ext uri="{FF2B5EF4-FFF2-40B4-BE49-F238E27FC236}">
                <a16:creationId xmlns:a16="http://schemas.microsoft.com/office/drawing/2014/main" xmlns="" id="{E7D56215-9248-4E0F-9D06-E27591B03279}"/>
              </a:ext>
            </a:extLst>
          </p:cNvPr>
          <p:cNvSpPr>
            <a:spLocks noGrp="1"/>
          </p:cNvSpPr>
          <p:nvPr>
            <p:ph type="dt" sz="half" idx="10"/>
          </p:nvPr>
        </p:nvSpPr>
        <p:spPr>
          <a:xfrm>
            <a:off x="3395385" y="6351846"/>
            <a:ext cx="3500715" cy="309201"/>
          </a:xfrm>
        </p:spPr>
        <p:txBody>
          <a:bodyPr/>
          <a:lstStyle/>
          <a:p>
            <a:pPr algn="ctr"/>
            <a:r>
              <a:rPr lang="en-GB" sz="2000" dirty="0">
                <a:solidFill>
                  <a:schemeClr val="accent1"/>
                </a:solidFill>
                <a:latin typeface="Arial" panose="020B0604020202020204" pitchFamily="34" charset="0"/>
                <a:cs typeface="Arial" panose="020B0604020202020204" pitchFamily="34" charset="0"/>
              </a:rPr>
              <a:t>26/08/2024</a:t>
            </a:r>
            <a:endParaRPr lang="en-US" sz="2000" dirty="0">
              <a:solidFill>
                <a:schemeClr val="accent1"/>
              </a:solidFill>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xmlns="" id="{261EA01F-C815-40CD-ACEB-A63597318419}"/>
              </a:ext>
            </a:extLst>
          </p:cNvPr>
          <p:cNvSpPr>
            <a:spLocks noGrp="1"/>
          </p:cNvSpPr>
          <p:nvPr>
            <p:ph type="sldNum" sz="quarter" idx="12"/>
          </p:nvPr>
        </p:nvSpPr>
        <p:spPr/>
        <p:txBody>
          <a:bodyPr/>
          <a:lstStyle/>
          <a:p>
            <a:fld id="{1D0D2938-4BEA-45F2-BDED-0A4371EE24A2}" type="slidenum">
              <a:rPr lang="en-US" smtClean="0"/>
              <a:t>1</a:t>
            </a:fld>
            <a:endParaRPr lang="en-US"/>
          </a:p>
        </p:txBody>
      </p:sp>
    </p:spTree>
    <p:extLst>
      <p:ext uri="{BB962C8B-B14F-4D97-AF65-F5344CB8AC3E}">
        <p14:creationId xmlns:p14="http://schemas.microsoft.com/office/powerpoint/2010/main" val="38093179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circle(in)">
                                      <p:cBhvr>
                                        <p:cTn id="7" dur="2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Preventive Measures for Individuals</a:t>
            </a:r>
          </a:p>
        </p:txBody>
      </p:sp>
      <p:sp>
        <p:nvSpPr>
          <p:cNvPr id="3" name="Content Placeholder 2"/>
          <p:cNvSpPr>
            <a:spLocks noGrp="1"/>
          </p:cNvSpPr>
          <p:nvPr>
            <p:ph idx="1"/>
          </p:nvPr>
        </p:nvSpPr>
        <p:spPr/>
        <p:txBody>
          <a:bodyPr/>
          <a:lstStyle/>
          <a:p>
            <a:pPr marL="0" indent="0">
              <a:buNone/>
            </a:pPr>
            <a:r>
              <a:rPr lang="en-US" sz="2400" b="1" dirty="0">
                <a:latin typeface="Times New Roman" panose="02020603050405020304" pitchFamily="18" charset="0"/>
                <a:cs typeface="Times New Roman" panose="02020603050405020304" pitchFamily="18" charset="0"/>
              </a:rPr>
              <a:t>1. Self-Care Practices</a:t>
            </a:r>
            <a:endParaRPr lang="en-US" sz="2400" dirty="0">
              <a:latin typeface="Times New Roman" panose="02020603050405020304" pitchFamily="18" charset="0"/>
              <a:cs typeface="Times New Roman" panose="02020603050405020304" pitchFamily="18" charset="0"/>
            </a:endParaRPr>
          </a:p>
          <a:p>
            <a:pPr lvl="1"/>
            <a:r>
              <a:rPr lang="en-US" sz="2400" dirty="0">
                <a:latin typeface="Times New Roman" panose="02020603050405020304" pitchFamily="18" charset="0"/>
                <a:cs typeface="Times New Roman" panose="02020603050405020304" pitchFamily="18" charset="0"/>
              </a:rPr>
              <a:t>Techniques for managing stress and anxiety.</a:t>
            </a:r>
          </a:p>
          <a:p>
            <a:pPr lvl="1"/>
            <a:r>
              <a:rPr lang="en-US" sz="2400" dirty="0">
                <a:latin typeface="Times New Roman" panose="02020603050405020304" pitchFamily="18" charset="0"/>
                <a:cs typeface="Times New Roman" panose="02020603050405020304" pitchFamily="18" charset="0"/>
              </a:rPr>
              <a:t>Seek help from a psychologist.</a:t>
            </a:r>
          </a:p>
          <a:p>
            <a:pPr marL="0" indent="0">
              <a:buNone/>
            </a:pPr>
            <a:r>
              <a:rPr lang="en-US" sz="2400" b="1" dirty="0">
                <a:latin typeface="Times New Roman" panose="02020603050405020304" pitchFamily="18" charset="0"/>
                <a:cs typeface="Times New Roman" panose="02020603050405020304" pitchFamily="18" charset="0"/>
              </a:rPr>
              <a:t>2. Setting Boundaries</a:t>
            </a:r>
            <a:endParaRPr lang="en-US" sz="2400" dirty="0">
              <a:latin typeface="Times New Roman" panose="02020603050405020304" pitchFamily="18" charset="0"/>
              <a:cs typeface="Times New Roman" panose="02020603050405020304" pitchFamily="18" charset="0"/>
            </a:endParaRPr>
          </a:p>
          <a:p>
            <a:pPr lvl="1"/>
            <a:r>
              <a:rPr lang="en-US" sz="2400" dirty="0">
                <a:latin typeface="Times New Roman" panose="02020603050405020304" pitchFamily="18" charset="0"/>
                <a:cs typeface="Times New Roman" panose="02020603050405020304" pitchFamily="18" charset="0"/>
              </a:rPr>
              <a:t>Tips for protecting oneself online (e.g., privacy settings).</a:t>
            </a:r>
          </a:p>
          <a:p>
            <a:endParaRPr lang="en-US" sz="2400" dirty="0">
              <a:latin typeface="Times New Roman" panose="02020603050405020304" pitchFamily="18" charset="0"/>
              <a:cs typeface="Times New Roman" panose="02020603050405020304" pitchFamily="18" charset="0"/>
            </a:endParaRPr>
          </a:p>
          <a:p>
            <a:endParaRPr lang="en-US" dirty="0"/>
          </a:p>
        </p:txBody>
      </p:sp>
      <p:sp>
        <p:nvSpPr>
          <p:cNvPr id="6" name="Slide Number Placeholder 5"/>
          <p:cNvSpPr>
            <a:spLocks noGrp="1"/>
          </p:cNvSpPr>
          <p:nvPr>
            <p:ph type="sldNum" sz="quarter" idx="12"/>
          </p:nvPr>
        </p:nvSpPr>
        <p:spPr/>
        <p:txBody>
          <a:bodyPr/>
          <a:lstStyle/>
          <a:p>
            <a:fld id="{1D0D2938-4BEA-45F2-BDED-0A4371EE24A2}" type="slidenum">
              <a:rPr lang="en-US" smtClean="0"/>
              <a:t>10</a:t>
            </a:fld>
            <a:endParaRPr lang="en-US" dirty="0"/>
          </a:p>
        </p:txBody>
      </p:sp>
    </p:spTree>
    <p:extLst>
      <p:ext uri="{BB962C8B-B14F-4D97-AF65-F5344CB8AC3E}">
        <p14:creationId xmlns:p14="http://schemas.microsoft.com/office/powerpoint/2010/main" val="7183993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Community and Platform Responses</a:t>
            </a:r>
          </a:p>
        </p:txBody>
      </p:sp>
      <p:sp>
        <p:nvSpPr>
          <p:cNvPr id="3" name="Content Placeholder 2"/>
          <p:cNvSpPr>
            <a:spLocks noGrp="1"/>
          </p:cNvSpPr>
          <p:nvPr>
            <p:ph idx="1"/>
          </p:nvPr>
        </p:nvSpPr>
        <p:spPr/>
        <p:txBody>
          <a:bodyPr>
            <a:normAutofit/>
          </a:bodyPr>
          <a:lstStyle/>
          <a:p>
            <a:pPr marL="0" indent="0">
              <a:buNone/>
            </a:pPr>
            <a:r>
              <a:rPr lang="en-US" sz="2400" b="1" dirty="0">
                <a:latin typeface="Times New Roman" panose="02020603050405020304" pitchFamily="18" charset="0"/>
                <a:cs typeface="Times New Roman" panose="02020603050405020304" pitchFamily="18" charset="0"/>
              </a:rPr>
              <a:t>1. Role of Social Media Platforms</a:t>
            </a:r>
            <a:endParaRPr lang="en-US" sz="2400" dirty="0">
              <a:latin typeface="Times New Roman" panose="02020603050405020304" pitchFamily="18" charset="0"/>
              <a:cs typeface="Times New Roman" panose="02020603050405020304" pitchFamily="18" charset="0"/>
            </a:endParaRPr>
          </a:p>
          <a:p>
            <a:pPr lvl="1"/>
            <a:r>
              <a:rPr lang="en-US" sz="2400" dirty="0">
                <a:latin typeface="Times New Roman" panose="02020603050405020304" pitchFamily="18" charset="0"/>
                <a:cs typeface="Times New Roman" panose="02020603050405020304" pitchFamily="18" charset="0"/>
              </a:rPr>
              <a:t>Overview of tools and policies for reporting abuse.</a:t>
            </a:r>
          </a:p>
          <a:p>
            <a:pPr marL="0" indent="0">
              <a:buNone/>
            </a:pPr>
            <a:r>
              <a:rPr lang="en-US" sz="2400" b="1" dirty="0">
                <a:latin typeface="Times New Roman" panose="02020603050405020304" pitchFamily="18" charset="0"/>
                <a:cs typeface="Times New Roman" panose="02020603050405020304" pitchFamily="18" charset="0"/>
              </a:rPr>
              <a:t>2. Community Initiatives</a:t>
            </a:r>
            <a:endParaRPr lang="en-US" sz="2400" dirty="0">
              <a:latin typeface="Times New Roman" panose="02020603050405020304" pitchFamily="18" charset="0"/>
              <a:cs typeface="Times New Roman" panose="02020603050405020304" pitchFamily="18" charset="0"/>
            </a:endParaRPr>
          </a:p>
          <a:p>
            <a:pPr lvl="1"/>
            <a:r>
              <a:rPr lang="en-US" sz="2400" dirty="0">
                <a:latin typeface="Times New Roman" panose="02020603050405020304" pitchFamily="18" charset="0"/>
                <a:cs typeface="Times New Roman" panose="02020603050405020304" pitchFamily="18" charset="0"/>
              </a:rPr>
              <a:t>Programs or support groups aimed at combating online harassment.</a:t>
            </a:r>
          </a:p>
          <a:p>
            <a:endParaRPr lang="en-US" sz="240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1D0D2938-4BEA-45F2-BDED-0A4371EE24A2}" type="slidenum">
              <a:rPr lang="en-US" smtClean="0"/>
              <a:t>11</a:t>
            </a:fld>
            <a:endParaRPr lang="en-US" dirty="0"/>
          </a:p>
        </p:txBody>
      </p:sp>
    </p:spTree>
    <p:extLst>
      <p:ext uri="{BB962C8B-B14F-4D97-AF65-F5344CB8AC3E}">
        <p14:creationId xmlns:p14="http://schemas.microsoft.com/office/powerpoint/2010/main" val="123092043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Policy and Legal Measures</a:t>
            </a:r>
          </a:p>
        </p:txBody>
      </p:sp>
      <p:sp>
        <p:nvSpPr>
          <p:cNvPr id="3" name="Content Placeholder 2"/>
          <p:cNvSpPr>
            <a:spLocks noGrp="1"/>
          </p:cNvSpPr>
          <p:nvPr>
            <p:ph idx="1"/>
          </p:nvPr>
        </p:nvSpPr>
        <p:spPr/>
        <p:txBody>
          <a:bodyPr>
            <a:normAutofit/>
          </a:bodyPr>
          <a:lstStyle/>
          <a:p>
            <a:pPr marL="0" indent="0">
              <a:buNone/>
            </a:pPr>
            <a:r>
              <a:rPr lang="en-US" sz="2400" b="1" dirty="0">
                <a:latin typeface="Times New Roman" panose="02020603050405020304" pitchFamily="18" charset="0"/>
                <a:cs typeface="Times New Roman" panose="02020603050405020304" pitchFamily="18" charset="0"/>
              </a:rPr>
              <a:t>1. Current Laws and Regulations</a:t>
            </a:r>
            <a:endParaRPr lang="en-US" sz="2400" dirty="0">
              <a:latin typeface="Times New Roman" panose="02020603050405020304" pitchFamily="18" charset="0"/>
              <a:cs typeface="Times New Roman" panose="02020603050405020304" pitchFamily="18" charset="0"/>
            </a:endParaRPr>
          </a:p>
          <a:p>
            <a:pPr lvl="1"/>
            <a:r>
              <a:rPr lang="en-US" sz="2400" dirty="0">
                <a:latin typeface="Times New Roman" panose="02020603050405020304" pitchFamily="18" charset="0"/>
                <a:cs typeface="Times New Roman" panose="02020603050405020304" pitchFamily="18" charset="0"/>
              </a:rPr>
              <a:t>Overview of existing legal protections against online harassment.</a:t>
            </a:r>
          </a:p>
          <a:p>
            <a:pPr marL="0" indent="0">
              <a:buNone/>
            </a:pPr>
            <a:r>
              <a:rPr lang="en-US" sz="2400" b="1" dirty="0">
                <a:latin typeface="Times New Roman" panose="02020603050405020304" pitchFamily="18" charset="0"/>
                <a:cs typeface="Times New Roman" panose="02020603050405020304" pitchFamily="18" charset="0"/>
              </a:rPr>
              <a:t>2. Recommendations for Improvement</a:t>
            </a:r>
            <a:endParaRPr lang="en-US" sz="2400" dirty="0">
              <a:latin typeface="Times New Roman" panose="02020603050405020304" pitchFamily="18" charset="0"/>
              <a:cs typeface="Times New Roman" panose="02020603050405020304" pitchFamily="18" charset="0"/>
            </a:endParaRPr>
          </a:p>
          <a:p>
            <a:pPr lvl="1"/>
            <a:r>
              <a:rPr lang="en-US" sz="2400" dirty="0">
                <a:latin typeface="Times New Roman" panose="02020603050405020304" pitchFamily="18" charset="0"/>
                <a:cs typeface="Times New Roman" panose="02020603050405020304" pitchFamily="18" charset="0"/>
              </a:rPr>
              <a:t>Suggestions for policy changes to better address trolling and harassment.</a:t>
            </a:r>
          </a:p>
          <a:p>
            <a:endParaRPr lang="en-US" sz="240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1D0D2938-4BEA-45F2-BDED-0A4371EE24A2}" type="slidenum">
              <a:rPr lang="en-US" smtClean="0"/>
              <a:t>12</a:t>
            </a:fld>
            <a:endParaRPr lang="en-US" dirty="0"/>
          </a:p>
        </p:txBody>
      </p:sp>
    </p:spTree>
    <p:extLst>
      <p:ext uri="{BB962C8B-B14F-4D97-AF65-F5344CB8AC3E}">
        <p14:creationId xmlns:p14="http://schemas.microsoft.com/office/powerpoint/2010/main" val="180108209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lstStyle/>
          <a:p>
            <a:pPr marL="0" indent="0">
              <a:buNone/>
            </a:pPr>
            <a:r>
              <a:rPr lang="en-US" sz="2400" b="1" dirty="0">
                <a:latin typeface="Times New Roman" panose="02020603050405020304" pitchFamily="18" charset="0"/>
                <a:cs typeface="Times New Roman" panose="02020603050405020304" pitchFamily="18" charset="0"/>
              </a:rPr>
              <a:t>1. Summary of Key Points</a:t>
            </a:r>
            <a:endParaRPr lang="en-US" sz="2400" dirty="0">
              <a:latin typeface="Times New Roman" panose="02020603050405020304" pitchFamily="18" charset="0"/>
              <a:cs typeface="Times New Roman" panose="02020603050405020304" pitchFamily="18" charset="0"/>
            </a:endParaRPr>
          </a:p>
          <a:p>
            <a:pPr lvl="1"/>
            <a:r>
              <a:rPr lang="en-US" sz="2400" dirty="0">
                <a:latin typeface="Times New Roman" panose="02020603050405020304" pitchFamily="18" charset="0"/>
                <a:cs typeface="Times New Roman" panose="02020603050405020304" pitchFamily="18" charset="0"/>
              </a:rPr>
              <a:t>Recap of the psychological impact and necessary responses.</a:t>
            </a:r>
          </a:p>
          <a:p>
            <a:pPr marL="0" indent="0">
              <a:buNone/>
            </a:pPr>
            <a:r>
              <a:rPr lang="en-US" sz="2400" b="1" dirty="0">
                <a:latin typeface="Times New Roman" panose="02020603050405020304" pitchFamily="18" charset="0"/>
                <a:cs typeface="Times New Roman" panose="02020603050405020304" pitchFamily="18" charset="0"/>
              </a:rPr>
              <a:t>2. Call to Action</a:t>
            </a:r>
            <a:endParaRPr lang="en-US" sz="2400" dirty="0">
              <a:latin typeface="Times New Roman" panose="02020603050405020304" pitchFamily="18" charset="0"/>
              <a:cs typeface="Times New Roman" panose="02020603050405020304" pitchFamily="18" charset="0"/>
            </a:endParaRPr>
          </a:p>
          <a:p>
            <a:pPr lvl="1"/>
            <a:r>
              <a:rPr lang="en-US" sz="2400" dirty="0">
                <a:latin typeface="Times New Roman" panose="02020603050405020304" pitchFamily="18" charset="0"/>
                <a:cs typeface="Times New Roman" panose="02020603050405020304" pitchFamily="18" charset="0"/>
              </a:rPr>
              <a:t>Encouraging proactive measures and support for affected individuals.</a:t>
            </a:r>
          </a:p>
          <a:p>
            <a:endParaRPr lang="en-US" dirty="0"/>
          </a:p>
        </p:txBody>
      </p:sp>
      <p:sp>
        <p:nvSpPr>
          <p:cNvPr id="6" name="Slide Number Placeholder 5"/>
          <p:cNvSpPr>
            <a:spLocks noGrp="1"/>
          </p:cNvSpPr>
          <p:nvPr>
            <p:ph type="sldNum" sz="quarter" idx="12"/>
          </p:nvPr>
        </p:nvSpPr>
        <p:spPr/>
        <p:txBody>
          <a:bodyPr/>
          <a:lstStyle/>
          <a:p>
            <a:fld id="{1D0D2938-4BEA-45F2-BDED-0A4371EE24A2}" type="slidenum">
              <a:rPr lang="en-US" smtClean="0"/>
              <a:t>13</a:t>
            </a:fld>
            <a:endParaRPr lang="en-US" dirty="0"/>
          </a:p>
        </p:txBody>
      </p:sp>
    </p:spTree>
    <p:extLst>
      <p:ext uri="{BB962C8B-B14F-4D97-AF65-F5344CB8AC3E}">
        <p14:creationId xmlns:p14="http://schemas.microsoft.com/office/powerpoint/2010/main" val="19811059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xmlns="" id="{9A0C1CBA-8E72-416F-836C-2136B954925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44734" y="1305879"/>
            <a:ext cx="8950716" cy="3227483"/>
          </a:xfrm>
          <a:prstGeom prst="rect">
            <a:avLst/>
          </a:prstGeom>
        </p:spPr>
      </p:pic>
      <p:sp>
        <p:nvSpPr>
          <p:cNvPr id="5" name="Slide Number Placeholder 4">
            <a:extLst>
              <a:ext uri="{FF2B5EF4-FFF2-40B4-BE49-F238E27FC236}">
                <a16:creationId xmlns:a16="http://schemas.microsoft.com/office/drawing/2014/main" xmlns="" id="{1D98CD41-D086-42DA-BF17-3DF29C14A259}"/>
              </a:ext>
            </a:extLst>
          </p:cNvPr>
          <p:cNvSpPr>
            <a:spLocks noGrp="1"/>
          </p:cNvSpPr>
          <p:nvPr>
            <p:ph type="sldNum" sz="quarter" idx="12"/>
          </p:nvPr>
        </p:nvSpPr>
        <p:spPr/>
        <p:txBody>
          <a:bodyPr/>
          <a:lstStyle/>
          <a:p>
            <a:fld id="{1D0D2938-4BEA-45F2-BDED-0A4371EE24A2}" type="slidenum">
              <a:rPr lang="en-US" smtClean="0"/>
              <a:t>14</a:t>
            </a:fld>
            <a:endParaRPr lang="en-US" dirty="0"/>
          </a:p>
        </p:txBody>
      </p:sp>
    </p:spTree>
    <p:extLst>
      <p:ext uri="{BB962C8B-B14F-4D97-AF65-F5344CB8AC3E}">
        <p14:creationId xmlns:p14="http://schemas.microsoft.com/office/powerpoint/2010/main" val="3246871696"/>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a:latin typeface="Times New Roman" panose="02020603050405020304" pitchFamily="18" charset="0"/>
                <a:cs typeface="Times New Roman" panose="02020603050405020304" pitchFamily="18" charset="0"/>
              </a:rPr>
              <a:t>Introduction</a:t>
            </a:r>
            <a:r>
              <a:rPr lang="en-US" b="1" dirty="0">
                <a:latin typeface="Times New Roman" panose="02020603050405020304" pitchFamily="18" charset="0"/>
                <a:cs typeface="Times New Roman" panose="02020603050405020304" pitchFamily="18" charset="0"/>
              </a:rPr>
              <a:t/>
            </a:r>
            <a:br>
              <a:rPr lang="en-US" b="1" dirty="0">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677334" y="1735076"/>
            <a:ext cx="8596668" cy="3880773"/>
          </a:xfrm>
        </p:spPr>
        <p:txBody>
          <a:bodyPr>
            <a:normAutofit fontScale="92500"/>
          </a:bodyPr>
          <a:lstStyle/>
          <a:p>
            <a:pPr marL="0" lvl="0" indent="0" defTabSz="914400" eaLnBrk="0" fontAlgn="base" hangingPunct="0">
              <a:spcBef>
                <a:spcPct val="0"/>
              </a:spcBef>
              <a:spcAft>
                <a:spcPct val="0"/>
              </a:spcAft>
              <a:buClrTx/>
              <a:buSzTx/>
              <a:buNone/>
            </a:pPr>
            <a:r>
              <a:rPr lang="en-US" sz="2600" dirty="0">
                <a:solidFill>
                  <a:schemeClr val="tx1"/>
                </a:solidFill>
                <a:latin typeface="Times New Roman" panose="02020603050405020304" pitchFamily="18" charset="0"/>
                <a:cs typeface="Times New Roman" panose="02020603050405020304" pitchFamily="18" charset="0"/>
              </a:rPr>
              <a:t>Internet trolls can be annoying and frustrating, but it can also be harmful to our mental health if we let them affect us. Studies have shown that exposure to online harassment can lead to stress, anxiety, depression, low self-esteem, and even suicidal thoughts.</a:t>
            </a:r>
          </a:p>
          <a:p>
            <a:pPr marL="0" lvl="0" indent="0" defTabSz="914400" eaLnBrk="0" fontAlgn="base" hangingPunct="0">
              <a:spcBef>
                <a:spcPct val="0"/>
              </a:spcBef>
              <a:spcAft>
                <a:spcPct val="0"/>
              </a:spcAft>
              <a:buClrTx/>
              <a:buSzTx/>
              <a:buNone/>
            </a:pPr>
            <a:endParaRPr lang="en-US" sz="2800" b="1"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sz="2800" b="1" dirty="0">
                <a:solidFill>
                  <a:schemeClr val="tx1"/>
                </a:solidFill>
                <a:latin typeface="Times New Roman" panose="02020603050405020304" pitchFamily="18" charset="0"/>
                <a:cs typeface="Times New Roman" panose="02020603050405020304" pitchFamily="18" charset="0"/>
              </a:rPr>
              <a:t>1. What is Internet Trolling?</a:t>
            </a:r>
            <a:endParaRPr lang="en-US" sz="2800" dirty="0">
              <a:solidFill>
                <a:schemeClr val="tx1"/>
              </a:solidFill>
              <a:latin typeface="Times New Roman" panose="02020603050405020304" pitchFamily="18" charset="0"/>
              <a:cs typeface="Times New Roman" panose="02020603050405020304" pitchFamily="18" charset="0"/>
            </a:endParaRPr>
          </a:p>
          <a:p>
            <a:pPr marL="400050" lvl="1" indent="0" defTabSz="914400" eaLnBrk="0" fontAlgn="base" hangingPunct="0">
              <a:spcBef>
                <a:spcPct val="0"/>
              </a:spcBef>
              <a:spcAft>
                <a:spcPct val="0"/>
              </a:spcAft>
              <a:buClrTx/>
              <a:buSzTx/>
              <a:buFontTx/>
              <a:buChar char="•"/>
            </a:pPr>
            <a:r>
              <a:rPr lang="en-US" sz="2600" dirty="0">
                <a:solidFill>
                  <a:schemeClr val="tx1"/>
                </a:solidFill>
                <a:latin typeface="Times New Roman" panose="02020603050405020304" pitchFamily="18" charset="0"/>
                <a:cs typeface="Times New Roman" panose="02020603050405020304" pitchFamily="18" charset="0"/>
              </a:rPr>
              <a:t>Deliberately posting inflammatory comments to provoke others.</a:t>
            </a:r>
          </a:p>
          <a:p>
            <a:pPr marL="0" lvl="0" indent="0" defTabSz="914400" eaLnBrk="0" fontAlgn="base" hangingPunct="0">
              <a:spcBef>
                <a:spcPct val="0"/>
              </a:spcBef>
              <a:spcAft>
                <a:spcPct val="0"/>
              </a:spcAft>
              <a:buClrTx/>
              <a:buSzTx/>
              <a:buFontTx/>
              <a:buChar char="•"/>
            </a:pPr>
            <a:endParaRPr lang="en-US" sz="2800"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sz="2800" b="1" dirty="0">
                <a:solidFill>
                  <a:schemeClr val="tx1"/>
                </a:solidFill>
                <a:latin typeface="Times New Roman" panose="02020603050405020304" pitchFamily="18" charset="0"/>
                <a:cs typeface="Times New Roman" panose="02020603050405020304" pitchFamily="18" charset="0"/>
              </a:rPr>
              <a:t>2. What is Online Harassment?</a:t>
            </a:r>
            <a:endParaRPr lang="en-US" sz="2800" dirty="0">
              <a:solidFill>
                <a:schemeClr val="tx1"/>
              </a:solidFill>
              <a:latin typeface="Times New Roman" panose="02020603050405020304" pitchFamily="18" charset="0"/>
              <a:cs typeface="Times New Roman" panose="02020603050405020304" pitchFamily="18" charset="0"/>
            </a:endParaRPr>
          </a:p>
          <a:p>
            <a:pPr marL="400050" lvl="1" indent="0" defTabSz="914400" eaLnBrk="0" fontAlgn="base" hangingPunct="0">
              <a:spcBef>
                <a:spcPct val="0"/>
              </a:spcBef>
              <a:spcAft>
                <a:spcPct val="0"/>
              </a:spcAft>
              <a:buClrTx/>
              <a:buSzTx/>
              <a:buFontTx/>
              <a:buChar char="•"/>
            </a:pPr>
            <a:r>
              <a:rPr lang="en-US" sz="2600" dirty="0">
                <a:solidFill>
                  <a:schemeClr val="tx1"/>
                </a:solidFill>
                <a:latin typeface="Times New Roman" panose="02020603050405020304" pitchFamily="18" charset="0"/>
                <a:cs typeface="Times New Roman" panose="02020603050405020304" pitchFamily="18" charset="0"/>
              </a:rPr>
              <a:t>Repeated, targeted abuse or intimidation via digital platforms.</a:t>
            </a:r>
          </a:p>
          <a:p>
            <a:pPr marL="0" lvl="0" indent="0" defTabSz="914400" eaLnBrk="0" fontAlgn="base" hangingPunct="0">
              <a:spcBef>
                <a:spcPct val="0"/>
              </a:spcBef>
              <a:spcAft>
                <a:spcPct val="0"/>
              </a:spcAft>
              <a:buClrTx/>
              <a:buSzTx/>
              <a:buNone/>
            </a:pPr>
            <a:endParaRPr lang="en-US" sz="2800" dirty="0">
              <a:solidFill>
                <a:schemeClr val="tx1"/>
              </a:solidFill>
              <a:latin typeface="Times New Roman" panose="02020603050405020304" pitchFamily="18" charset="0"/>
              <a:cs typeface="Times New Roman" panose="02020603050405020304" pitchFamily="18" charset="0"/>
            </a:endParaRPr>
          </a:p>
          <a:p>
            <a:endParaRPr lang="en-US" dirty="0"/>
          </a:p>
        </p:txBody>
      </p:sp>
      <p:sp>
        <p:nvSpPr>
          <p:cNvPr id="6" name="Slide Number Placeholder 5"/>
          <p:cNvSpPr>
            <a:spLocks noGrp="1"/>
          </p:cNvSpPr>
          <p:nvPr>
            <p:ph type="sldNum" sz="quarter" idx="12"/>
          </p:nvPr>
        </p:nvSpPr>
        <p:spPr/>
        <p:txBody>
          <a:bodyPr/>
          <a:lstStyle/>
          <a:p>
            <a:fld id="{1D0D2938-4BEA-45F2-BDED-0A4371EE24A2}" type="slidenum">
              <a:rPr lang="en-US" smtClean="0"/>
              <a:t>2</a:t>
            </a:fld>
            <a:endParaRPr lang="en-US"/>
          </a:p>
        </p:txBody>
      </p:sp>
    </p:spTree>
    <p:extLst>
      <p:ext uri="{BB962C8B-B14F-4D97-AF65-F5344CB8AC3E}">
        <p14:creationId xmlns:p14="http://schemas.microsoft.com/office/powerpoint/2010/main" val="73663494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Times New Roman" panose="02020603050405020304" pitchFamily="18" charset="0"/>
                <a:cs typeface="Times New Roman" panose="02020603050405020304" pitchFamily="18" charset="0"/>
              </a:rPr>
              <a:t>Overview of the Problem</a:t>
            </a:r>
            <a:br>
              <a:rPr lang="en-US" b="1" dirty="0">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p:txBody>
          <a:bodyPr>
            <a:normAutofit/>
          </a:bodyPr>
          <a:lstStyle/>
          <a:p>
            <a:pPr marL="0" indent="0" eaLnBrk="0" fontAlgn="base" hangingPunct="0">
              <a:lnSpc>
                <a:spcPct val="100000"/>
              </a:lnSpc>
              <a:spcBef>
                <a:spcPct val="0"/>
              </a:spcBef>
              <a:spcAft>
                <a:spcPct val="0"/>
              </a:spcAft>
              <a:buClrTx/>
              <a:buSzTx/>
              <a:buNone/>
            </a:pPr>
            <a:r>
              <a:rPr lang="en-US" sz="2400" b="1" dirty="0">
                <a:latin typeface="Times New Roman" panose="02020603050405020304" pitchFamily="18" charset="0"/>
                <a:cs typeface="Times New Roman" panose="02020603050405020304" pitchFamily="18" charset="0"/>
              </a:rPr>
              <a:t>Statistics</a:t>
            </a:r>
          </a:p>
          <a:p>
            <a:pPr marL="0" indent="0" eaLnBrk="0" fontAlgn="base" hangingPunct="0">
              <a:lnSpc>
                <a:spcPct val="100000"/>
              </a:lnSpc>
              <a:spcBef>
                <a:spcPct val="0"/>
              </a:spcBef>
              <a:spcAft>
                <a:spcPct val="0"/>
              </a:spcAft>
              <a:buClrTx/>
              <a:buSzTx/>
              <a:buFontTx/>
              <a:buChar char="•"/>
            </a:pPr>
            <a:r>
              <a:rPr lang="en-US" sz="2400" dirty="0">
                <a:latin typeface="Times New Roman" panose="02020603050405020304" pitchFamily="18" charset="0"/>
                <a:cs typeface="Times New Roman" panose="02020603050405020304" pitchFamily="18" charset="0"/>
              </a:rPr>
              <a:t>59% of U.S. adults have experienced online harassment. (Source: Pew Research Center)</a:t>
            </a:r>
          </a:p>
          <a:p>
            <a:pPr marL="0" indent="0" eaLnBrk="0" fontAlgn="base" hangingPunct="0">
              <a:lnSpc>
                <a:spcPct val="100000"/>
              </a:lnSpc>
              <a:spcBef>
                <a:spcPct val="0"/>
              </a:spcBef>
              <a:spcAft>
                <a:spcPct val="0"/>
              </a:spcAft>
              <a:buClrTx/>
              <a:buSzTx/>
              <a:buFontTx/>
              <a:buChar char="•"/>
            </a:pPr>
            <a:endParaRPr lang="en-US" sz="2400" dirty="0">
              <a:solidFill>
                <a:schemeClr val="tx1"/>
              </a:solidFill>
              <a:latin typeface="Times New Roman" panose="02020603050405020304" pitchFamily="18" charset="0"/>
              <a:cs typeface="Times New Roman" panose="02020603050405020304" pitchFamily="18" charset="0"/>
            </a:endParaRPr>
          </a:p>
          <a:p>
            <a:pPr marL="0" indent="0" eaLnBrk="0" fontAlgn="base" hangingPunct="0">
              <a:lnSpc>
                <a:spcPct val="100000"/>
              </a:lnSpc>
              <a:spcBef>
                <a:spcPct val="0"/>
              </a:spcBef>
              <a:spcAft>
                <a:spcPct val="0"/>
              </a:spcAft>
              <a:buClrTx/>
              <a:buSzTx/>
              <a:buFontTx/>
              <a:buChar char="•"/>
            </a:pPr>
            <a:r>
              <a:rPr lang="en-US" sz="2400" dirty="0">
                <a:solidFill>
                  <a:schemeClr val="tx1"/>
                </a:solidFill>
                <a:latin typeface="Times New Roman" panose="02020603050405020304" pitchFamily="18" charset="0"/>
                <a:cs typeface="Times New Roman" panose="02020603050405020304" pitchFamily="18" charset="0"/>
              </a:rPr>
              <a:t>10% of teens report severe online harassment. (Source: Cyberbullying Research Center)</a:t>
            </a:r>
          </a:p>
          <a:p>
            <a:pPr marL="0" indent="0" eaLnBrk="0" fontAlgn="base" hangingPunct="0">
              <a:lnSpc>
                <a:spcPct val="100000"/>
              </a:lnSpc>
              <a:spcBef>
                <a:spcPct val="0"/>
              </a:spcBef>
              <a:spcAft>
                <a:spcPct val="0"/>
              </a:spcAft>
              <a:buClrTx/>
              <a:buSzTx/>
              <a:buFontTx/>
              <a:buNone/>
            </a:pPr>
            <a:endParaRPr lang="en-US" sz="2400" dirty="0">
              <a:solidFill>
                <a:schemeClr val="tx1"/>
              </a:solidFill>
              <a:latin typeface="Times New Roman" panose="02020603050405020304" pitchFamily="18" charset="0"/>
              <a:cs typeface="Times New Roman" panose="02020603050405020304" pitchFamily="18" charset="0"/>
            </a:endParaRPr>
          </a:p>
          <a:p>
            <a:pPr marL="0" indent="0">
              <a:buNone/>
            </a:pPr>
            <a:r>
              <a:rPr lang="en-US" sz="2400" b="1" dirty="0">
                <a:latin typeface="Times New Roman" panose="02020603050405020304" pitchFamily="18" charset="0"/>
                <a:cs typeface="Times New Roman" panose="02020603050405020304" pitchFamily="18" charset="0"/>
              </a:rPr>
              <a:t> Examples</a:t>
            </a: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    Case studies or headlines about prominent trolling incidents.</a:t>
            </a:r>
          </a:p>
          <a:p>
            <a:pPr marL="0" indent="0" eaLnBrk="0" fontAlgn="base" hangingPunct="0">
              <a:lnSpc>
                <a:spcPct val="100000"/>
              </a:lnSpc>
              <a:spcBef>
                <a:spcPct val="0"/>
              </a:spcBef>
              <a:spcAft>
                <a:spcPct val="0"/>
              </a:spcAft>
              <a:buClrTx/>
              <a:buSzTx/>
              <a:buFontTx/>
              <a:buNone/>
            </a:pPr>
            <a:endParaRPr lang="en-US" sz="2400" dirty="0">
              <a:solidFill>
                <a:schemeClr val="tx1"/>
              </a:solidFill>
              <a:latin typeface="Times New Roman" panose="02020603050405020304" pitchFamily="18" charset="0"/>
              <a:cs typeface="Times New Roman" panose="02020603050405020304" pitchFamily="18" charset="0"/>
            </a:endParaRPr>
          </a:p>
          <a:p>
            <a:endParaRPr lang="en-US" dirty="0"/>
          </a:p>
        </p:txBody>
      </p:sp>
      <p:sp>
        <p:nvSpPr>
          <p:cNvPr id="6" name="Slide Number Placeholder 5"/>
          <p:cNvSpPr>
            <a:spLocks noGrp="1"/>
          </p:cNvSpPr>
          <p:nvPr>
            <p:ph type="sldNum" sz="quarter" idx="12"/>
          </p:nvPr>
        </p:nvSpPr>
        <p:spPr/>
        <p:txBody>
          <a:bodyPr/>
          <a:lstStyle/>
          <a:p>
            <a:fld id="{1D0D2938-4BEA-45F2-BDED-0A4371EE24A2}" type="slidenum">
              <a:rPr lang="en-US" smtClean="0"/>
              <a:t>3</a:t>
            </a:fld>
            <a:endParaRPr lang="en-US"/>
          </a:p>
        </p:txBody>
      </p:sp>
    </p:spTree>
    <p:extLst>
      <p:ext uri="{BB962C8B-B14F-4D97-AF65-F5344CB8AC3E}">
        <p14:creationId xmlns:p14="http://schemas.microsoft.com/office/powerpoint/2010/main" val="11688786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Emotional Impact</a:t>
            </a:r>
          </a:p>
        </p:txBody>
      </p:sp>
      <p:pic>
        <p:nvPicPr>
          <p:cNvPr id="8" name="Content Placeholder 7"/>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677863" y="2403551"/>
            <a:ext cx="4183062" cy="3395510"/>
          </a:xfrm>
        </p:spPr>
      </p:pic>
      <p:pic>
        <p:nvPicPr>
          <p:cNvPr id="9" name="Content Placeholder 8"/>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5089524" y="2403550"/>
            <a:ext cx="5545489" cy="3327293"/>
          </a:xfrm>
        </p:spPr>
      </p:pic>
      <p:sp>
        <p:nvSpPr>
          <p:cNvPr id="7" name="Slide Number Placeholder 6"/>
          <p:cNvSpPr>
            <a:spLocks noGrp="1"/>
          </p:cNvSpPr>
          <p:nvPr>
            <p:ph type="sldNum" sz="quarter" idx="12"/>
          </p:nvPr>
        </p:nvSpPr>
        <p:spPr/>
        <p:txBody>
          <a:bodyPr/>
          <a:lstStyle/>
          <a:p>
            <a:fld id="{1D0D2938-4BEA-45F2-BDED-0A4371EE24A2}" type="slidenum">
              <a:rPr lang="en-US" smtClean="0"/>
              <a:t>4</a:t>
            </a:fld>
            <a:endParaRPr lang="en-US"/>
          </a:p>
        </p:txBody>
      </p:sp>
    </p:spTree>
    <p:extLst>
      <p:ext uri="{BB962C8B-B14F-4D97-AF65-F5344CB8AC3E}">
        <p14:creationId xmlns:p14="http://schemas.microsoft.com/office/powerpoint/2010/main" val="428207121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D0D2938-4BEA-45F2-BDED-0A4371EE24A2}" type="slidenum">
              <a:rPr lang="en-US" smtClean="0"/>
              <a:t>5</a:t>
            </a:fld>
            <a:endParaRPr lang="en-US"/>
          </a:p>
        </p:txBody>
      </p:sp>
      <p:sp>
        <p:nvSpPr>
          <p:cNvPr id="5" name="Rectangle 4"/>
          <p:cNvSpPr/>
          <p:nvPr/>
        </p:nvSpPr>
        <p:spPr>
          <a:xfrm>
            <a:off x="677333" y="864065"/>
            <a:ext cx="9188120" cy="3877985"/>
          </a:xfrm>
          <a:prstGeom prst="rect">
            <a:avLst/>
          </a:prstGeom>
        </p:spPr>
        <p:txBody>
          <a:bodyPr wrap="square">
            <a:spAutoFit/>
          </a:bodyPr>
          <a:lstStyle/>
          <a:p>
            <a:r>
              <a:rPr lang="en-US" sz="2400" b="1" dirty="0">
                <a:latin typeface="Times New Roman" panose="02020603050405020304" pitchFamily="18" charset="0"/>
                <a:cs typeface="Times New Roman" panose="02020603050405020304" pitchFamily="18" charset="0"/>
              </a:rPr>
              <a:t>1. Anxiety and Depression</a:t>
            </a:r>
            <a:endParaRPr lang="en-US" sz="2400" dirty="0">
              <a:latin typeface="Times New Roman" panose="02020603050405020304" pitchFamily="18" charset="0"/>
              <a:cs typeface="Times New Roman" panose="02020603050405020304" pitchFamily="18" charset="0"/>
            </a:endParaRPr>
          </a:p>
          <a:p>
            <a:pPr lvl="1"/>
            <a:r>
              <a:rPr lang="en-US" sz="2200" dirty="0">
                <a:latin typeface="Times New Roman" panose="02020603050405020304" pitchFamily="18" charset="0"/>
                <a:cs typeface="Times New Roman" panose="02020603050405020304" pitchFamily="18" charset="0"/>
              </a:rPr>
              <a:t>Victims may experience increased anxiety and depression.</a:t>
            </a:r>
          </a:p>
          <a:p>
            <a:pPr lvl="1"/>
            <a:endParaRPr lang="en-US" sz="2200" dirty="0">
              <a:latin typeface="Times New Roman" panose="02020603050405020304" pitchFamily="18" charset="0"/>
              <a:cs typeface="Times New Roman" panose="02020603050405020304" pitchFamily="18" charset="0"/>
            </a:endParaRPr>
          </a:p>
          <a:p>
            <a:pPr lvl="1"/>
            <a:endParaRPr lang="en-US" sz="22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2. Stress Responses</a:t>
            </a:r>
            <a:r>
              <a:rPr lang="en-US" sz="2400" dirty="0">
                <a:latin typeface="Times New Roman" panose="02020603050405020304" pitchFamily="18" charset="0"/>
                <a:cs typeface="Times New Roman" panose="02020603050405020304" pitchFamily="18" charset="0"/>
              </a:rPr>
              <a:t> </a:t>
            </a:r>
          </a:p>
          <a:p>
            <a:r>
              <a:rPr lang="en-US" sz="2200" dirty="0">
                <a:latin typeface="Times New Roman" panose="02020603050405020304" pitchFamily="18" charset="0"/>
                <a:cs typeface="Times New Roman" panose="02020603050405020304" pitchFamily="18" charset="0"/>
              </a:rPr>
              <a:t>	Chronic stress and its effects on mental health.</a:t>
            </a: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3. Self-Esteem Issues</a:t>
            </a:r>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Damage to self-worth and self-image.</a:t>
            </a:r>
          </a:p>
          <a:p>
            <a:endParaRPr lang="en-US" dirty="0"/>
          </a:p>
        </p:txBody>
      </p:sp>
    </p:spTree>
    <p:extLst>
      <p:ext uri="{BB962C8B-B14F-4D97-AF65-F5344CB8AC3E}">
        <p14:creationId xmlns:p14="http://schemas.microsoft.com/office/powerpoint/2010/main" val="305568308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Behavioral Changes</a:t>
            </a:r>
            <a:endParaRPr lang="en-US" dirty="0"/>
          </a:p>
        </p:txBody>
      </p:sp>
      <p:sp>
        <p:nvSpPr>
          <p:cNvPr id="3" name="Content Placeholder 2"/>
          <p:cNvSpPr>
            <a:spLocks noGrp="1"/>
          </p:cNvSpPr>
          <p:nvPr>
            <p:ph sz="half" idx="1"/>
          </p:nvPr>
        </p:nvSpPr>
        <p:spPr/>
        <p:txBody>
          <a:bodyPr>
            <a:noAutofit/>
          </a:bodyPr>
          <a:lstStyle/>
          <a:p>
            <a:r>
              <a:rPr lang="en-US" sz="2200" dirty="0">
                <a:latin typeface="Times New Roman" panose="02020603050405020304" pitchFamily="18" charset="0"/>
                <a:cs typeface="Times New Roman" panose="02020603050405020304" pitchFamily="18" charset="0"/>
              </a:rPr>
              <a:t>Changes in Online Behavior</a:t>
            </a:r>
          </a:p>
          <a:p>
            <a:r>
              <a:rPr lang="en-US" sz="2200" dirty="0">
                <a:latin typeface="Times New Roman" panose="02020603050405020304" pitchFamily="18" charset="0"/>
                <a:cs typeface="Times New Roman" panose="02020603050405020304" pitchFamily="18" charset="0"/>
              </a:rPr>
              <a:t>Increased privacy settings or account deactivation.</a:t>
            </a:r>
          </a:p>
          <a:p>
            <a:r>
              <a:rPr lang="en-US" sz="2200" b="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Withdrawal from Social Interaction</a:t>
            </a:r>
          </a:p>
          <a:p>
            <a:r>
              <a:rPr lang="en-US" sz="2200" dirty="0">
                <a:latin typeface="Times New Roman" panose="02020603050405020304" pitchFamily="18" charset="0"/>
                <a:cs typeface="Times New Roman" panose="02020603050405020304" pitchFamily="18" charset="0"/>
              </a:rPr>
              <a:t>Decreased online and offline 	social activities.</a:t>
            </a:r>
          </a:p>
          <a:p>
            <a:r>
              <a:rPr lang="en-US" sz="2200" dirty="0">
                <a:latin typeface="Times New Roman" panose="02020603050405020304" pitchFamily="18" charset="0"/>
                <a:cs typeface="Times New Roman" panose="02020603050405020304" pitchFamily="18" charset="0"/>
              </a:rPr>
              <a:t> Disturbing sleeping</a:t>
            </a:r>
          </a:p>
          <a:p>
            <a:r>
              <a:rPr lang="en-US" sz="2200" dirty="0">
                <a:latin typeface="Times New Roman" panose="02020603050405020304" pitchFamily="18" charset="0"/>
                <a:cs typeface="Times New Roman" panose="02020603050405020304" pitchFamily="18" charset="0"/>
              </a:rPr>
              <a:t> Shift in social norm</a:t>
            </a:r>
            <a:br>
              <a:rPr lang="en-US" sz="2200" dirty="0">
                <a:latin typeface="Times New Roman" panose="02020603050405020304" pitchFamily="18" charset="0"/>
                <a:cs typeface="Times New Roman" panose="02020603050405020304" pitchFamily="18" charset="0"/>
              </a:rPr>
            </a:br>
            <a:endParaRPr lang="en-US" sz="2200" dirty="0">
              <a:latin typeface="Times New Roman" panose="02020603050405020304" pitchFamily="18" charset="0"/>
              <a:cs typeface="Times New Roman" panose="02020603050405020304" pitchFamily="18" charset="0"/>
            </a:endParaRPr>
          </a:p>
        </p:txBody>
      </p:sp>
      <p:pic>
        <p:nvPicPr>
          <p:cNvPr id="9" name="Content Placeholder 8"/>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4802626" y="2550253"/>
            <a:ext cx="4805013" cy="2702819"/>
          </a:xfrm>
        </p:spPr>
      </p:pic>
      <p:sp>
        <p:nvSpPr>
          <p:cNvPr id="7" name="Slide Number Placeholder 6"/>
          <p:cNvSpPr>
            <a:spLocks noGrp="1"/>
          </p:cNvSpPr>
          <p:nvPr>
            <p:ph type="sldNum" sz="quarter" idx="12"/>
          </p:nvPr>
        </p:nvSpPr>
        <p:spPr/>
        <p:txBody>
          <a:bodyPr/>
          <a:lstStyle/>
          <a:p>
            <a:fld id="{1D0D2938-4BEA-45F2-BDED-0A4371EE24A2}" type="slidenum">
              <a:rPr lang="en-US" smtClean="0"/>
              <a:t>6</a:t>
            </a:fld>
            <a:endParaRPr lang="en-US" dirty="0"/>
          </a:p>
        </p:txBody>
      </p:sp>
    </p:spTree>
    <p:extLst>
      <p:ext uri="{BB962C8B-B14F-4D97-AF65-F5344CB8AC3E}">
        <p14:creationId xmlns:p14="http://schemas.microsoft.com/office/powerpoint/2010/main" val="3441103618"/>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Long-Term Effects</a:t>
            </a:r>
            <a:br>
              <a:rPr lang="en-US" dirty="0"/>
            </a:br>
            <a:endParaRPr lang="en-US" dirty="0"/>
          </a:p>
        </p:txBody>
      </p:sp>
      <p:sp>
        <p:nvSpPr>
          <p:cNvPr id="3" name="Content Placeholder 2"/>
          <p:cNvSpPr>
            <a:spLocks noGrp="1"/>
          </p:cNvSpPr>
          <p:nvPr>
            <p:ph idx="1"/>
          </p:nvPr>
        </p:nvSpPr>
        <p:spPr/>
        <p:txBody>
          <a:bodyPr>
            <a:normAutofit/>
          </a:bodyPr>
          <a:lstStyle/>
          <a:p>
            <a:pPr marL="0" indent="0">
              <a:buNone/>
            </a:pPr>
            <a:r>
              <a:rPr lang="en-US" sz="2400" b="1" dirty="0">
                <a:latin typeface="Times New Roman" panose="02020603050405020304" pitchFamily="18" charset="0"/>
                <a:cs typeface="Times New Roman" panose="02020603050405020304" pitchFamily="18" charset="0"/>
              </a:rPr>
              <a:t>1. PTSTD</a:t>
            </a:r>
          </a:p>
          <a:p>
            <a:pPr lvl="1"/>
            <a:r>
              <a:rPr lang="en-US" sz="2400" dirty="0">
                <a:latin typeface="Times New Roman" panose="02020603050405020304" pitchFamily="18" charset="0"/>
                <a:cs typeface="Times New Roman" panose="02020603050405020304" pitchFamily="18" charset="0"/>
              </a:rPr>
              <a:t>Flashbacks</a:t>
            </a:r>
          </a:p>
          <a:p>
            <a:pPr lvl="1"/>
            <a:r>
              <a:rPr lang="en-US" sz="2400" dirty="0">
                <a:latin typeface="Times New Roman" panose="02020603050405020304" pitchFamily="18" charset="0"/>
                <a:cs typeface="Times New Roman" panose="02020603050405020304" pitchFamily="18" charset="0"/>
              </a:rPr>
              <a:t>Nightmares</a:t>
            </a:r>
          </a:p>
          <a:p>
            <a:pPr lvl="1"/>
            <a:r>
              <a:rPr lang="en-US" sz="2400" dirty="0">
                <a:latin typeface="Times New Roman" panose="02020603050405020304" pitchFamily="18" charset="0"/>
                <a:cs typeface="Times New Roman" panose="02020603050405020304" pitchFamily="18" charset="0"/>
              </a:rPr>
              <a:t>Difficulty in concentration</a:t>
            </a:r>
          </a:p>
          <a:p>
            <a:pPr marL="0" indent="0">
              <a:buNone/>
            </a:pPr>
            <a:r>
              <a:rPr lang="en-US" sz="2400" b="1" dirty="0">
                <a:latin typeface="Times New Roman" panose="02020603050405020304" pitchFamily="18" charset="0"/>
                <a:cs typeface="Times New Roman" panose="02020603050405020304" pitchFamily="18" charset="0"/>
              </a:rPr>
              <a:t>2. Overall Life Satisfaction</a:t>
            </a:r>
          </a:p>
          <a:p>
            <a:pPr lvl="1"/>
            <a:r>
              <a:rPr lang="en-US" sz="2200" dirty="0">
                <a:latin typeface="Times New Roman" panose="02020603050405020304" pitchFamily="18" charset="0"/>
                <a:cs typeface="Times New Roman" panose="02020603050405020304" pitchFamily="18" charset="0"/>
              </a:rPr>
              <a:t>Impact on quality of life and daily functioning</a:t>
            </a:r>
            <a:r>
              <a:rPr lang="en-US" dirty="0">
                <a:latin typeface="Times New Roman" panose="02020603050405020304" pitchFamily="18" charset="0"/>
                <a:cs typeface="Times New Roman" panose="02020603050405020304" pitchFamily="18" charset="0"/>
              </a:rPr>
              <a:t>.</a:t>
            </a:r>
          </a:p>
          <a:p>
            <a:pPr lvl="1"/>
            <a:r>
              <a:rPr lang="en-US" sz="2200" dirty="0">
                <a:latin typeface="Times New Roman" panose="02020603050405020304" pitchFamily="18" charset="0"/>
                <a:cs typeface="Times New Roman" panose="02020603050405020304" pitchFamily="18" charset="0"/>
              </a:rPr>
              <a:t>Self harm &amp; suicidal thoughts</a:t>
            </a:r>
          </a:p>
          <a:p>
            <a:endParaRPr lang="en-US" dirty="0"/>
          </a:p>
        </p:txBody>
      </p:sp>
      <p:sp>
        <p:nvSpPr>
          <p:cNvPr id="6" name="Slide Number Placeholder 5"/>
          <p:cNvSpPr>
            <a:spLocks noGrp="1"/>
          </p:cNvSpPr>
          <p:nvPr>
            <p:ph type="sldNum" sz="quarter" idx="12"/>
          </p:nvPr>
        </p:nvSpPr>
        <p:spPr/>
        <p:txBody>
          <a:bodyPr/>
          <a:lstStyle/>
          <a:p>
            <a:fld id="{1D0D2938-4BEA-45F2-BDED-0A4371EE24A2}" type="slidenum">
              <a:rPr lang="en-US" smtClean="0"/>
              <a:t>7</a:t>
            </a:fld>
            <a:endParaRPr lang="en-US" dirty="0"/>
          </a:p>
        </p:txBody>
      </p:sp>
    </p:spTree>
    <p:extLst>
      <p:ext uri="{BB962C8B-B14F-4D97-AF65-F5344CB8AC3E}">
        <p14:creationId xmlns:p14="http://schemas.microsoft.com/office/powerpoint/2010/main" val="224525721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Impact on Professional Relationships</a:t>
            </a:r>
          </a:p>
        </p:txBody>
      </p:sp>
      <p:sp>
        <p:nvSpPr>
          <p:cNvPr id="3" name="Content Placeholder 2"/>
          <p:cNvSpPr>
            <a:spLocks noGrp="1"/>
          </p:cNvSpPr>
          <p:nvPr>
            <p:ph sz="half" idx="1"/>
          </p:nvPr>
        </p:nvSpPr>
        <p:spPr/>
        <p:txBody>
          <a:bodyPr/>
          <a:lstStyle/>
          <a:p>
            <a:pPr marL="0" indent="0">
              <a:buNone/>
            </a:pPr>
            <a:r>
              <a:rPr lang="en-US" sz="2400" b="1" dirty="0">
                <a:latin typeface="Times New Roman" panose="02020603050405020304" pitchFamily="18" charset="0"/>
                <a:cs typeface="Times New Roman" panose="02020603050405020304" pitchFamily="18" charset="0"/>
              </a:rPr>
              <a:t>1. Workplace Stress</a:t>
            </a:r>
          </a:p>
          <a:p>
            <a:pPr lvl="1"/>
            <a:r>
              <a:rPr lang="en-US" sz="2200" dirty="0">
                <a:latin typeface="Times New Roman" panose="02020603050405020304" pitchFamily="18" charset="0"/>
                <a:cs typeface="Times New Roman" panose="02020603050405020304" pitchFamily="18" charset="0"/>
              </a:rPr>
              <a:t>Difficulty focusing or performing at work.</a:t>
            </a:r>
          </a:p>
          <a:p>
            <a:pPr marL="0" indent="0">
              <a:buNone/>
            </a:pPr>
            <a:r>
              <a:rPr lang="en-US" sz="2400" b="1" dirty="0">
                <a:latin typeface="Times New Roman" panose="02020603050405020304" pitchFamily="18" charset="0"/>
                <a:cs typeface="Times New Roman" panose="02020603050405020304" pitchFamily="18" charset="0"/>
              </a:rPr>
              <a:t>2. Career Implications</a:t>
            </a:r>
          </a:p>
          <a:p>
            <a:pPr lvl="1"/>
            <a:r>
              <a:rPr lang="en-US" sz="2200" dirty="0">
                <a:latin typeface="Times New Roman" panose="02020603050405020304" pitchFamily="18" charset="0"/>
                <a:cs typeface="Times New Roman" panose="02020603050405020304" pitchFamily="18" charset="0"/>
              </a:rPr>
              <a:t>Potential for career-related stress and isolation.</a:t>
            </a:r>
          </a:p>
          <a:p>
            <a:endParaRPr lang="en-US" dirty="0"/>
          </a:p>
          <a:p>
            <a:endParaRPr lang="en-US" dirty="0"/>
          </a:p>
        </p:txBody>
      </p:sp>
      <p:pic>
        <p:nvPicPr>
          <p:cNvPr id="8" name="Content Placeholder 7"/>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173415" y="2328718"/>
            <a:ext cx="4184650" cy="2253273"/>
          </a:xfrm>
        </p:spPr>
      </p:pic>
      <p:sp>
        <p:nvSpPr>
          <p:cNvPr id="7" name="Slide Number Placeholder 6"/>
          <p:cNvSpPr>
            <a:spLocks noGrp="1"/>
          </p:cNvSpPr>
          <p:nvPr>
            <p:ph type="sldNum" sz="quarter" idx="12"/>
          </p:nvPr>
        </p:nvSpPr>
        <p:spPr/>
        <p:txBody>
          <a:bodyPr/>
          <a:lstStyle/>
          <a:p>
            <a:fld id="{1D0D2938-4BEA-45F2-BDED-0A4371EE24A2}" type="slidenum">
              <a:rPr lang="en-US" smtClean="0"/>
              <a:t>8</a:t>
            </a:fld>
            <a:endParaRPr lang="en-US" dirty="0"/>
          </a:p>
        </p:txBody>
      </p:sp>
    </p:spTree>
    <p:extLst>
      <p:ext uri="{BB962C8B-B14F-4D97-AF65-F5344CB8AC3E}">
        <p14:creationId xmlns:p14="http://schemas.microsoft.com/office/powerpoint/2010/main" val="3487391156"/>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Broader Social Implications</a:t>
            </a:r>
          </a:p>
        </p:txBody>
      </p:sp>
      <p:sp>
        <p:nvSpPr>
          <p:cNvPr id="3" name="Content Placeholder 2"/>
          <p:cNvSpPr>
            <a:spLocks noGrp="1"/>
          </p:cNvSpPr>
          <p:nvPr>
            <p:ph idx="1"/>
          </p:nvPr>
        </p:nvSpPr>
        <p:spPr/>
        <p:txBody>
          <a:bodyPr/>
          <a:lstStyle/>
          <a:p>
            <a:pPr marL="0" indent="0">
              <a:buNone/>
            </a:pPr>
            <a:r>
              <a:rPr lang="en-US" sz="2400" b="1" dirty="0">
                <a:latin typeface="Times New Roman" panose="02020603050405020304" pitchFamily="18" charset="0"/>
                <a:cs typeface="Times New Roman" panose="02020603050405020304" pitchFamily="18" charset="0"/>
              </a:rPr>
              <a:t>1. Community Impact</a:t>
            </a:r>
          </a:p>
          <a:p>
            <a:pPr lvl="1"/>
            <a:r>
              <a:rPr lang="en-US" sz="2400" dirty="0">
                <a:latin typeface="Times New Roman" panose="02020603050405020304" pitchFamily="18" charset="0"/>
                <a:cs typeface="Times New Roman" panose="02020603050405020304" pitchFamily="18" charset="0"/>
              </a:rPr>
              <a:t>How trolling affects the overall health of online communities.</a:t>
            </a:r>
          </a:p>
          <a:p>
            <a:pPr marL="0" indent="0">
              <a:buNone/>
            </a:pPr>
            <a:r>
              <a:rPr lang="en-US" sz="2400" b="1" dirty="0">
                <a:latin typeface="Times New Roman" panose="02020603050405020304" pitchFamily="18" charset="0"/>
                <a:cs typeface="Times New Roman" panose="02020603050405020304" pitchFamily="18" charset="0"/>
              </a:rPr>
              <a:t>2. Discourse and Engagement</a:t>
            </a:r>
          </a:p>
          <a:p>
            <a:pPr lvl="1"/>
            <a:r>
              <a:rPr lang="en-US" sz="2400" dirty="0">
                <a:latin typeface="Times New Roman" panose="02020603050405020304" pitchFamily="18" charset="0"/>
                <a:cs typeface="Times New Roman" panose="02020603050405020304" pitchFamily="18" charset="0"/>
              </a:rPr>
              <a:t>Reduced willingness to participate in online discussions.</a:t>
            </a:r>
          </a:p>
          <a:p>
            <a:endParaRPr lang="en-US" dirty="0"/>
          </a:p>
        </p:txBody>
      </p:sp>
      <p:sp>
        <p:nvSpPr>
          <p:cNvPr id="6" name="Slide Number Placeholder 5"/>
          <p:cNvSpPr>
            <a:spLocks noGrp="1"/>
          </p:cNvSpPr>
          <p:nvPr>
            <p:ph type="sldNum" sz="quarter" idx="12"/>
          </p:nvPr>
        </p:nvSpPr>
        <p:spPr/>
        <p:txBody>
          <a:bodyPr/>
          <a:lstStyle/>
          <a:p>
            <a:fld id="{1D0D2938-4BEA-45F2-BDED-0A4371EE24A2}" type="slidenum">
              <a:rPr lang="en-US" smtClean="0"/>
              <a:t>9</a:t>
            </a:fld>
            <a:endParaRPr lang="en-US" dirty="0"/>
          </a:p>
        </p:txBody>
      </p:sp>
    </p:spTree>
    <p:extLst>
      <p:ext uri="{BB962C8B-B14F-4D97-AF65-F5344CB8AC3E}">
        <p14:creationId xmlns:p14="http://schemas.microsoft.com/office/powerpoint/2010/main" val="85934330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1399</TotalTime>
  <Words>451</Words>
  <Application>Microsoft Office PowerPoint</Application>
  <PresentationFormat>Widescreen</PresentationFormat>
  <Paragraphs>111</Paragraphs>
  <Slides>14</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Times New Roman</vt:lpstr>
      <vt:lpstr>Trebuchet MS</vt:lpstr>
      <vt:lpstr>Wingdings 3</vt:lpstr>
      <vt:lpstr>Facet</vt:lpstr>
      <vt:lpstr>PowerPoint Presentation</vt:lpstr>
      <vt:lpstr>Introduction </vt:lpstr>
      <vt:lpstr>Overview of the Problem </vt:lpstr>
      <vt:lpstr>Emotional Impact</vt:lpstr>
      <vt:lpstr>PowerPoint Presentation</vt:lpstr>
      <vt:lpstr>Behavioral Changes</vt:lpstr>
      <vt:lpstr>Long-Term Effects </vt:lpstr>
      <vt:lpstr>Impact on Professional Relationships</vt:lpstr>
      <vt:lpstr>Broader Social Implications</vt:lpstr>
      <vt:lpstr>Preventive Measures for Individuals</vt:lpstr>
      <vt:lpstr>Community and Platform Responses</vt:lpstr>
      <vt:lpstr>Policy and Legal Measures</vt:lpstr>
      <vt:lpstr>Conclusion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BANGABANDHU SHEIKH MUJIBUR RAHMAN SCIENCE    AND TECHNOLOGY UNIVERSITY,GOPALGONJ-8100</dc:title>
  <dc:creator>Tariqul Islam</dc:creator>
  <cp:lastModifiedBy>USER</cp:lastModifiedBy>
  <cp:revision>68</cp:revision>
  <dcterms:created xsi:type="dcterms:W3CDTF">2023-05-12T14:42:20Z</dcterms:created>
  <dcterms:modified xsi:type="dcterms:W3CDTF">2024-10-04T17:02:27Z</dcterms:modified>
</cp:coreProperties>
</file>