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6" r:id="rId4"/>
    <p:sldId id="259" r:id="rId5"/>
    <p:sldId id="258" r:id="rId6"/>
    <p:sldId id="282" r:id="rId7"/>
    <p:sldId id="283" r:id="rId8"/>
    <p:sldId id="284" r:id="rId9"/>
    <p:sldId id="285" r:id="rId10"/>
    <p:sldId id="276" r:id="rId11"/>
    <p:sldId id="277" r:id="rId12"/>
    <p:sldId id="278" r:id="rId13"/>
    <p:sldId id="279" r:id="rId14"/>
    <p:sldId id="280" r:id="rId15"/>
    <p:sldId id="271" r:id="rId16"/>
    <p:sldId id="272" r:id="rId17"/>
    <p:sldId id="273" r:id="rId18"/>
    <p:sldId id="274" r:id="rId19"/>
    <p:sldId id="275" r:id="rId20"/>
    <p:sldId id="266" r:id="rId21"/>
    <p:sldId id="267" r:id="rId22"/>
    <p:sldId id="268" r:id="rId23"/>
    <p:sldId id="269" r:id="rId24"/>
    <p:sldId id="270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D4F-0794-4EC9-B9DC-39FF2BE1531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F8F7-AD9A-4081-95D2-9C04B8BB2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D4F-0794-4EC9-B9DC-39FF2BE1531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F8F7-AD9A-4081-95D2-9C04B8BB2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D4F-0794-4EC9-B9DC-39FF2BE1531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F8F7-AD9A-4081-95D2-9C04B8BB2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D4F-0794-4EC9-B9DC-39FF2BE1531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F8F7-AD9A-4081-95D2-9C04B8BB2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D4F-0794-4EC9-B9DC-39FF2BE1531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F8F7-AD9A-4081-95D2-9C04B8BB2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D4F-0794-4EC9-B9DC-39FF2BE1531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F8F7-AD9A-4081-95D2-9C04B8BB2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D4F-0794-4EC9-B9DC-39FF2BE1531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F8F7-AD9A-4081-95D2-9C04B8BB2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D4F-0794-4EC9-B9DC-39FF2BE1531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F8F7-AD9A-4081-95D2-9C04B8BB2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D4F-0794-4EC9-B9DC-39FF2BE1531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F8F7-AD9A-4081-95D2-9C04B8BB2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D4F-0794-4EC9-B9DC-39FF2BE1531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F8F7-AD9A-4081-95D2-9C04B8BB2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9D4F-0794-4EC9-B9DC-39FF2BE1531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F8F7-AD9A-4081-95D2-9C04B8BB2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49D4F-0794-4EC9-B9DC-39FF2BE1531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FF8F7-AD9A-4081-95D2-9C04B8BB29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elly\Desktop\Desktop\LINE-1\April 2017 L1 expression in tumor tissues\gel plugs\txt_B\Histogram144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786" y="1485628"/>
            <a:ext cx="4496428" cy="388674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00400" y="685800"/>
            <a:ext cx="266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 imputation 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vs</a:t>
            </a:r>
            <a:r>
              <a:rPr lang="en-US" dirty="0" smtClean="0"/>
              <a:t> 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Users\Kelly\Desktop\Desktop\LINE-1\April 2017 L1 expression in tumor tissues\gel plugs\txt_B\ScatterPlot_159_3_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7574"/>
            <a:ext cx="9144000" cy="604285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11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vs</a:t>
            </a:r>
            <a:r>
              <a:rPr lang="en-US" dirty="0" smtClean="0"/>
              <a:t> 5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Users\Kelly\Desktop\Desktop\LINE-1\April 2017 L1 expression in tumor tissues\gel plugs\txt_B\Histogram_163_6_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786" y="1485628"/>
            <a:ext cx="4496428" cy="388674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00400" y="685800"/>
            <a:ext cx="266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 imputation 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dirty="0" err="1" smtClean="0"/>
              <a:t>vs</a:t>
            </a:r>
            <a:r>
              <a:rPr lang="en-US" dirty="0" smtClean="0"/>
              <a:t> 7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Users\Kelly\Desktop\Desktop\LINE-1\April 2017 L1 expression in tumor tissues\gel plugs\txt_B\MultiScatter_163_6_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627" y="399627"/>
            <a:ext cx="6058746" cy="605874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dirty="0" err="1" smtClean="0"/>
              <a:t>vs</a:t>
            </a:r>
            <a:r>
              <a:rPr lang="en-US" dirty="0" smtClean="0"/>
              <a:t> 7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Users\Kelly\Desktop\Desktop\LINE-1\April 2017 L1 expression in tumor tissues\gel plugs\txt_B\HistogramImp_163_6_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4496428" cy="3886743"/>
          </a:xfrm>
          <a:prstGeom prst="rect">
            <a:avLst/>
          </a:prstGeom>
          <a:noFill/>
        </p:spPr>
      </p:pic>
      <p:pic>
        <p:nvPicPr>
          <p:cNvPr id="13315" name="Picture 3" descr="D:\Users\Kelly\Desktop\Desktop\LINE-1\April 2017 L1 expression in tumor tissues\gel plugs\txt_B\HistogramPost_163_6_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7572" y="1523457"/>
            <a:ext cx="4496428" cy="388674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05000" y="685800"/>
            <a:ext cx="433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imputation histograms (imputed in red)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dirty="0" err="1" smtClean="0"/>
              <a:t>vs</a:t>
            </a:r>
            <a:r>
              <a:rPr lang="en-US" dirty="0" smtClean="0"/>
              <a:t> 7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Users\Kelly\Desktop\Desktop\LINE-1\April 2017 L1 expression in tumor tissues\gel plugs\txt_B\HeatMap_163_6_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335" y="0"/>
            <a:ext cx="544933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19400" y="6096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dirty="0" err="1" smtClean="0"/>
              <a:t>vs</a:t>
            </a:r>
            <a:r>
              <a:rPr lang="en-US" dirty="0" smtClean="0"/>
              <a:t> 7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Users\Kelly\Desktop\Desktop\LINE-1\April 2017 L1 expression in tumor tissues\gel plugs\txt_B\ScatterPlot_163_6_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950"/>
            <a:ext cx="9144000" cy="67621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11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dirty="0" err="1" smtClean="0"/>
              <a:t>vs</a:t>
            </a:r>
            <a:r>
              <a:rPr lang="en-US" dirty="0" smtClean="0"/>
              <a:t> 7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Users\Kelly\Desktop\Desktop\LINE-1\April 2017 L1 expression in tumor tissues\gel plugs\txt_B\Histogram_163_6_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786" y="1485628"/>
            <a:ext cx="4496428" cy="388674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00400" y="685800"/>
            <a:ext cx="266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 imputation 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dirty="0" err="1" smtClean="0"/>
              <a:t>vs</a:t>
            </a:r>
            <a:r>
              <a:rPr lang="en-US" dirty="0" smtClean="0"/>
              <a:t> 8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\Users\Kelly\Desktop\Desktop\LINE-1\April 2017 L1 expression in tumor tissues\gel plugs\txt_B\MultiScatter_163_6_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627" y="399627"/>
            <a:ext cx="6058746" cy="605874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dirty="0" err="1" smtClean="0"/>
              <a:t>vs</a:t>
            </a:r>
            <a:r>
              <a:rPr lang="en-US" dirty="0" smtClean="0"/>
              <a:t> 8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Users\Kelly\Desktop\Desktop\LINE-1\April 2017 L1 expression in tumor tissues\gel plugs\txt_B\HistogramImp_163_6_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4496428" cy="3886743"/>
          </a:xfrm>
          <a:prstGeom prst="rect">
            <a:avLst/>
          </a:prstGeom>
          <a:noFill/>
        </p:spPr>
      </p:pic>
      <p:pic>
        <p:nvPicPr>
          <p:cNvPr id="18435" name="Picture 3" descr="D:\Users\Kelly\Desktop\Desktop\LINE-1\April 2017 L1 expression in tumor tissues\gel plugs\txt_B\HistogramPost_163_6_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7572" y="1371600"/>
            <a:ext cx="4496428" cy="388674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05000" y="685800"/>
            <a:ext cx="433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imputation histograms (imputed in red)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dirty="0" err="1" smtClean="0"/>
              <a:t>vs</a:t>
            </a:r>
            <a:r>
              <a:rPr lang="en-US" dirty="0" smtClean="0"/>
              <a:t> 8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:\Users\Kelly\Desktop\Desktop\LINE-1\April 2017 L1 expression in tumor tissues\gel plugs\txt_B\HeatMap_163_6_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2701" y="0"/>
            <a:ext cx="5458597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48000" y="9906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dirty="0" err="1" smtClean="0"/>
              <a:t>vs</a:t>
            </a:r>
            <a:r>
              <a:rPr lang="en-US" dirty="0" smtClean="0"/>
              <a:t> 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Kelly\Desktop\Desktop\LINE-1\April 2017 L1 expression in tumor tissues\gel plugs\txt_B\MultiScatter144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627" y="399627"/>
            <a:ext cx="6058746" cy="605874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vs</a:t>
            </a:r>
            <a:r>
              <a:rPr lang="en-US" dirty="0" smtClean="0"/>
              <a:t> 2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:\Users\Kelly\Desktop\Desktop\LINE-1\April 2017 L1 expression in tumor tissues\gel plugs\txt_B\ScatterPlot_163_6_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0615"/>
            <a:ext cx="9144000" cy="575677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11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dirty="0" err="1" smtClean="0"/>
              <a:t>vs</a:t>
            </a:r>
            <a:r>
              <a:rPr lang="en-US" dirty="0" smtClean="0"/>
              <a:t> 8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:\Users\Kelly\Desktop\Desktop\LINE-1\April 2017 L1 expression in tumor tissues\gel plugs\txt_A\Histogram_159_3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786" y="1485628"/>
            <a:ext cx="4496428" cy="388674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00400" y="685800"/>
            <a:ext cx="266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 imputation 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vs</a:t>
            </a:r>
            <a:r>
              <a:rPr lang="en-US" dirty="0" smtClean="0"/>
              <a:t> 4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:\Users\Kelly\Desktop\Desktop\LINE-1\April 2017 L1 expression in tumor tissues\gel plugs\txt_A\MultiScatter_159_3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627" y="399627"/>
            <a:ext cx="6058746" cy="605874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vs</a:t>
            </a:r>
            <a:r>
              <a:rPr lang="en-US" dirty="0" smtClean="0"/>
              <a:t> 4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:\Users\Kelly\Desktop\Desktop\LINE-1\April 2017 L1 expression in tumor tissues\gel plugs\txt_A\HistogramImp_159_3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5628"/>
            <a:ext cx="4496428" cy="3886743"/>
          </a:xfrm>
          <a:prstGeom prst="rect">
            <a:avLst/>
          </a:prstGeom>
          <a:noFill/>
        </p:spPr>
      </p:pic>
      <p:pic>
        <p:nvPicPr>
          <p:cNvPr id="23555" name="Picture 3" descr="D:\Users\Kelly\Desktop\Desktop\LINE-1\April 2017 L1 expression in tumor tissues\gel plugs\txt_A\HistogramPost_159_3_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7572" y="1485628"/>
            <a:ext cx="4496428" cy="388674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05000" y="685800"/>
            <a:ext cx="433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imputation histograms (imputed in red)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vs</a:t>
            </a:r>
            <a:r>
              <a:rPr lang="en-US" dirty="0" smtClean="0"/>
              <a:t> 4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D:\Users\Kelly\Desktop\Desktop\LINE-1\April 2017 L1 expression in tumor tissues\gel plugs\txt_A\HeatMap_159_3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2447" y="0"/>
            <a:ext cx="5199105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29000" y="6858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vs</a:t>
            </a:r>
            <a:r>
              <a:rPr lang="en-US" dirty="0" smtClean="0"/>
              <a:t> 4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D:\Users\Kelly\Desktop\Desktop\LINE-1\April 2017 L1 expression in tumor tissues\gel plugs\txt_A\ScatterPlot_159_3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2936"/>
            <a:ext cx="9144000" cy="611212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11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vs</a:t>
            </a:r>
            <a:r>
              <a:rPr lang="en-US" dirty="0" smtClean="0"/>
              <a:t> 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Kelly\Desktop\Desktop\LINE-1\April 2017 L1 expression in tumor tissues\gel plugs\txt_B\HistogramPost144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4496428" cy="3886743"/>
          </a:xfrm>
          <a:prstGeom prst="rect">
            <a:avLst/>
          </a:prstGeom>
          <a:noFill/>
        </p:spPr>
      </p:pic>
      <p:pic>
        <p:nvPicPr>
          <p:cNvPr id="3075" name="Picture 3" descr="D:\Users\Kelly\Desktop\Desktop\LINE-1\April 2017 L1 expression in tumor tissues\gel plugs\txt_B\HistogramPost_144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447800"/>
            <a:ext cx="4496428" cy="388674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05000" y="685800"/>
            <a:ext cx="433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imputation histograms (imputed in red)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vs</a:t>
            </a:r>
            <a:r>
              <a:rPr lang="en-US" dirty="0" smtClean="0"/>
              <a:t> 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Users\Kelly\Desktop\Desktop\LINE-1\April 2017 L1 expression in tumor tissues\gel plugs\txt_B\HeatMap144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335" y="0"/>
            <a:ext cx="544933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1242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vs</a:t>
            </a:r>
            <a:r>
              <a:rPr lang="en-US" dirty="0" smtClean="0"/>
              <a:t> 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Users\Kelly\Desktop\Desktop\LINE-1\April 2017 L1 expression in tumor tissues\gel plugs\txt_B\ScatterPlot144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1638"/>
            <a:ext cx="9144000" cy="581472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11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vs</a:t>
            </a:r>
            <a:r>
              <a:rPr lang="en-US" dirty="0" smtClean="0"/>
              <a:t> 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Kelly\Desktop\Desktop\LINE-1\April 2017 L1 expression in tumor tissues\gel plugs\txt_B\Histogram_159_3_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786" y="1485628"/>
            <a:ext cx="4496428" cy="388674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00400" y="685800"/>
            <a:ext cx="266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 imputation 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vs</a:t>
            </a:r>
            <a:r>
              <a:rPr lang="en-US" dirty="0" smtClean="0"/>
              <a:t> 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Users\Kelly\Desktop\Desktop\LINE-1\April 2017 L1 expression in tumor tissues\gel plugs\txt_B\MultiScatter_159_3_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627" y="399627"/>
            <a:ext cx="6058746" cy="605874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3400" y="4572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vs</a:t>
            </a:r>
            <a:r>
              <a:rPr lang="en-US" dirty="0" smtClean="0"/>
              <a:t> 5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Users\Kelly\Desktop\Desktop\LINE-1\April 2017 L1 expression in tumor tissues\gel plugs\txt_B\HistogramImp_159_3_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4496428" cy="3886743"/>
          </a:xfrm>
          <a:prstGeom prst="rect">
            <a:avLst/>
          </a:prstGeom>
          <a:noFill/>
        </p:spPr>
      </p:pic>
      <p:pic>
        <p:nvPicPr>
          <p:cNvPr id="8195" name="Picture 3" descr="D:\Users\Kelly\Desktop\Desktop\LINE-1\April 2017 L1 expression in tumor tissues\gel plugs\txt_B\HistogramPost_159_3_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7572" y="1447800"/>
            <a:ext cx="4496428" cy="388674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05000" y="685800"/>
            <a:ext cx="433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imputation histograms (imputed in red)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vs</a:t>
            </a:r>
            <a:r>
              <a:rPr lang="en-US" dirty="0" smtClean="0"/>
              <a:t> 5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Users\Kelly\Desktop\Desktop\LINE-1\April 2017 L1 expression in tumor tissues\gel plugs\txt_B\HeatMap_159_3_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5631" y="0"/>
            <a:ext cx="5532738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743200" y="381000"/>
            <a:ext cx="71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vs</a:t>
            </a:r>
            <a:r>
              <a:rPr lang="en-US" dirty="0" smtClean="0"/>
              <a:t> 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130</Words>
  <Application>Microsoft Office PowerPoint</Application>
  <PresentationFormat>On-screen Show (4:3)</PresentationFormat>
  <Paragraphs>35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The Rockefeller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 R. Molloy</dc:creator>
  <cp:lastModifiedBy>Kelly R. Molloy</cp:lastModifiedBy>
  <cp:revision>5</cp:revision>
  <dcterms:created xsi:type="dcterms:W3CDTF">2017-05-02T18:34:55Z</dcterms:created>
  <dcterms:modified xsi:type="dcterms:W3CDTF">2017-05-02T19:53:28Z</dcterms:modified>
</cp:coreProperties>
</file>