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1" r:id="rId3"/>
    <p:sldId id="260" r:id="rId4"/>
    <p:sldId id="284" r:id="rId5"/>
    <p:sldId id="274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30" autoAdjust="0"/>
  </p:normalViewPr>
  <p:slideViewPr>
    <p:cSldViewPr snapToGrid="0">
      <p:cViewPr varScale="1">
        <p:scale>
          <a:sx n="95" d="100"/>
          <a:sy n="95" d="100"/>
        </p:scale>
        <p:origin x="8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7C27-6987-423B-A90A-6ECFEBAA3EF9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291E-CF83-4A98-941B-D7C90B9A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AB81-7952-3242-8651-844082A2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F998-DAD7-508B-CE1C-0E0E0595E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36B9-2075-9BFF-5999-E39DB8B2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3A8C-F6C0-433D-AA4F-BE910FE1A69D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7B43-CD54-D8AA-FCF4-7B5B02A1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06C9-8A61-F8C7-833C-DF2029AF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5611-4FCE-3966-2544-3F2507A2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BB79-CBD8-328F-ADD7-8706EACD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C168-448A-227E-49CB-6D92A8E6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B1C-C30D-42D6-A78C-7AE4C92FBFA9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8231-E75C-443C-FFAE-0B417261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324F-DE57-96A4-1E9E-9583BE8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0446B-2B86-A184-02C3-07B0FB96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9A9D-CEC1-0E0D-60D0-9A653E68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B200-DF72-4124-22A6-E3F5A4F0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B4A9-642C-45CD-B049-9B41FF87502E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A763-D8F2-318D-C11B-DCEA7805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4D21-40B2-66E9-CE21-FB76FBAC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1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BF41-841D-B653-7168-06405A3D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3C84-9B5D-0146-729A-972B28C4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6485-A612-DFBC-AE5B-1DD6356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6B22-F7C9-4042-A045-51207A54C064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A780-059F-68D9-BE61-619BDD8A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957A-35A4-6DC9-78BA-7B2F8116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42B-98B6-D4AF-6C04-8FED7C3A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8F41-BEFE-BCCC-161A-E49A7103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9415-2096-FCF8-6A64-478238A1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60CE-B2DC-457D-8759-3EFA3EE3CDC3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1B03-0452-15E2-67B5-0BD02467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85FC-8870-A61E-157A-46A6C5CB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FB1-EAA7-BFEE-1F20-402C65F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9626-AF15-A97D-6D4D-EA3530F0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57D3C-0277-353B-EC54-E5B36BDC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DE28-C526-D1D2-FAF6-46B3EF57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C4CC-1492-42F1-8F2F-866B5977AC8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7DA2-6D45-671B-BC49-491EDC8B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D7ED-0740-3636-D1AB-F5E6DF0C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7094-2DBF-2E0E-1AB0-166F8F1A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9CA1-BCF4-2489-17F0-A492442C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F44A4-037B-C5BE-5ABE-3D42CF4D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046C-1BA4-A14A-2E4B-D9421A7E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C9847-CD81-D689-BFE4-678DBD8D7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A162E-9455-6492-9590-C83FCAB6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F6F-4ABD-45E2-94D6-39D40B9839EC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458B-6D9E-8724-6C2B-A73D1A17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FE605-CB4B-DC58-0BAC-AF6CFBB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FC5-FFC0-B3A5-7A39-305993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64A8A-5D79-9142-3D72-FBBA3270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2761-BFD5-4F25-8705-E2D74D10028A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43513-E7C0-9B93-3A9D-C7515657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CFE99-8B82-EBEC-7E80-FB38ED28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A46CF-C38E-4704-AB56-34952AEA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80C4-8680-4454-98B8-10B756F2A0B6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9290-8A5D-CBE7-5991-9826CFB5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971D0-3F92-2C1D-212F-D3D36E1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97AE-BC6E-8211-6753-6F582E55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8A60-55D2-B3AB-D7DF-843988B9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53DF9-7254-B81B-3B5F-FD112969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244C7-712F-1FE8-2BAF-321393CA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F9-D5A8-465B-AF92-CAD0C9A21B25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AFA1-E2B1-0916-831F-51C9E164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7893-4D1F-0B66-BFE1-AA2E0FD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42CA-D869-6B41-89B3-6A6025A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A627C-FBB8-282C-4653-B06BEF7C4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D9C3-E716-9386-4CDD-1DC71B87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441BF-2314-F666-3F4D-D721A82D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F854-5A47-4B89-9241-C6915D78049E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D6B3-37AD-BB88-EAE6-CB7EA33F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3487-9A13-B47E-74B8-837304C4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E5CBF-9609-CDFB-5013-9811A126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2CDD-759F-4283-5F82-D48DD202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1D85-D85E-CAA5-10DA-E3BC4B72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4E82D-64CD-4AD1-966D-CB21008B447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2E5D-B4AD-048D-3D8A-2B2E77B9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EE66-4982-1BC0-A8B7-BD6328F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8CA5-F9E9-DBBE-DC12-1EFA91BB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43E4B6-1B6A-9E84-36D5-94A48FCCDA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6A533-924C-86A4-FAF3-9BB2AE44A253}"/>
              </a:ext>
            </a:extLst>
          </p:cNvPr>
          <p:cNvSpPr/>
          <p:nvPr/>
        </p:nvSpPr>
        <p:spPr>
          <a:xfrm>
            <a:off x="583660" y="0"/>
            <a:ext cx="11608340" cy="64629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Data Analytics Program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(DAP - 2025)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266C4F46-DBC2-7D80-D70C-7F060D17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95DD07-DA81-96C0-92C4-E5F8D4DED41C}"/>
              </a:ext>
            </a:extLst>
          </p:cNvPr>
          <p:cNvSpPr txBox="1"/>
          <p:nvPr/>
        </p:nvSpPr>
        <p:spPr>
          <a:xfrm>
            <a:off x="583660" y="5880305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Week #12 – Saturday, April 26</a:t>
            </a:r>
          </a:p>
          <a:p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D7B93-B83A-9055-4B13-B4486479DDE1}"/>
              </a:ext>
            </a:extLst>
          </p:cNvPr>
          <p:cNvSpPr txBox="1"/>
          <p:nvPr/>
        </p:nvSpPr>
        <p:spPr>
          <a:xfrm>
            <a:off x="2602149" y="4476279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Mustapha Bouchaqour</a:t>
            </a:r>
          </a:p>
          <a:p>
            <a:endParaRPr lang="en-US" sz="1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88DF55-020C-59B9-C3A3-7B4E8B66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7381" y="6492875"/>
            <a:ext cx="3595255" cy="365125"/>
          </a:xfrm>
        </p:spPr>
        <p:txBody>
          <a:bodyPr/>
          <a:lstStyle/>
          <a:p>
            <a:fld id="{89591F22-7635-4B17-A334-CBE0E75A64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DC59E-892B-B22F-C712-322C51F4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6F0828-F097-4323-E0BA-CAD95FCBB7CE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 Agenda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4003CF7E-FB00-2554-04D6-2A334E21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A99FB-D6BF-C150-F80A-2E92D2089C99}"/>
              </a:ext>
            </a:extLst>
          </p:cNvPr>
          <p:cNvSpPr txBox="1"/>
          <p:nvPr/>
        </p:nvSpPr>
        <p:spPr>
          <a:xfrm>
            <a:off x="346363" y="958517"/>
            <a:ext cx="992869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b="1" u="sng" dirty="0"/>
          </a:p>
          <a:p>
            <a:pPr lvl="1"/>
            <a:r>
              <a:rPr lang="en-US" sz="2400" b="1" dirty="0"/>
              <a:t>Lecture: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/>
              <a:t>What is </a:t>
            </a:r>
            <a:r>
              <a:rPr lang="en-US" sz="2400" dirty="0"/>
              <a:t>Pandas?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Why Pandas?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b="1" dirty="0"/>
              <a:t>Demo: </a:t>
            </a:r>
          </a:p>
          <a:p>
            <a:pPr lvl="1"/>
            <a:r>
              <a:rPr lang="en-US" sz="2400" b="1" dirty="0"/>
              <a:t>	</a:t>
            </a:r>
            <a:r>
              <a:rPr lang="en-US" sz="2400" dirty="0"/>
              <a:t>How Does Pandas Work With Python?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/>
            <a:endParaRPr lang="en-US" sz="2400" dirty="0"/>
          </a:p>
          <a:p>
            <a:pPr lvl="1"/>
            <a:r>
              <a:rPr lang="en-US" sz="2400" b="1" dirty="0"/>
              <a:t>Q&amp;A:</a:t>
            </a: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82273-700F-9EA4-7E35-E9996487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D32862-812B-ED87-EBF1-F5EA7F1EC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291" y="3202516"/>
            <a:ext cx="228968" cy="23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DA97B-F5CC-2D65-E1AA-360B265C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F6CC1BA-A722-CF6E-6C90-3794AA45E932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What’s Pandas?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35CE0080-8B01-ECE9-1C93-69DD5836C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9BFF7-257E-5DDB-0405-6C3062E8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3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C3B39F-9ABC-A87A-D2D7-D23119EBB4D1}"/>
              </a:ext>
            </a:extLst>
          </p:cNvPr>
          <p:cNvSpPr txBox="1"/>
          <p:nvPr/>
        </p:nvSpPr>
        <p:spPr>
          <a:xfrm>
            <a:off x="762001" y="928044"/>
            <a:ext cx="949810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Pandas</a:t>
            </a:r>
            <a:r>
              <a:rPr lang="en-US" dirty="0"/>
              <a:t> is an open-source library in Python, designed specifically for: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u="sng" dirty="0"/>
              <a:t>Data manipulation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u="sng" dirty="0"/>
              <a:t>Analysis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u="sng" dirty="0"/>
              <a:t>Exploration</a:t>
            </a:r>
          </a:p>
          <a:p>
            <a:endParaRPr lang="en-US" dirty="0"/>
          </a:p>
          <a:p>
            <a:r>
              <a:rPr lang="en-US" b="1" dirty="0"/>
              <a:t>Pandas</a:t>
            </a:r>
            <a:r>
              <a:rPr lang="en-US" dirty="0"/>
              <a:t> provides flexible and powerful tools to handle structured data efficiently. Think of it as a Swiss Army Knife for working with datasets! </a:t>
            </a:r>
          </a:p>
          <a:p>
            <a:endParaRPr lang="en-US" dirty="0"/>
          </a:p>
          <a:p>
            <a:r>
              <a:rPr lang="en-US" b="1" dirty="0"/>
              <a:t>Pandas</a:t>
            </a:r>
            <a:r>
              <a:rPr lang="en-US" dirty="0"/>
              <a:t> is built on NumPy, so it can handle large datasets while offering features like labeled axes (rows and columns). It’s especially handy for tasks like: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Reading/writing data from various formats (CSV, Excel, SQL, etc.)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Cleaning and organizing messy data. 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Performing statistical analysis </a:t>
            </a:r>
          </a:p>
          <a:p>
            <a:endParaRPr lang="en-US" dirty="0"/>
          </a:p>
        </p:txBody>
      </p:sp>
      <p:pic>
        <p:nvPicPr>
          <p:cNvPr id="1026" name="Picture 2" descr="Python SheGoesTech22 Day17 - Pandas introduction 2022 10 12 21 48 06">
            <a:extLst>
              <a:ext uri="{FF2B5EF4-FFF2-40B4-BE49-F238E27FC236}">
                <a16:creationId xmlns:a16="http://schemas.microsoft.com/office/drawing/2014/main" id="{D1AF5D25-35E7-3BDC-4904-862FDA64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9649" y="1167855"/>
            <a:ext cx="1541318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B780EE-D5A4-B77F-9094-7D0CD1820070}"/>
              </a:ext>
            </a:extLst>
          </p:cNvPr>
          <p:cNvSpPr txBox="1"/>
          <p:nvPr/>
        </p:nvSpPr>
        <p:spPr>
          <a:xfrm>
            <a:off x="762000" y="5111184"/>
            <a:ext cx="10928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give Python these enhanced features, Pandas introduces two new data types to Python: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Series</a:t>
            </a:r>
            <a:r>
              <a:rPr lang="en-US" dirty="0"/>
              <a:t>: Is a single column of the </a:t>
            </a:r>
            <a:r>
              <a:rPr lang="en-US" b="1" dirty="0"/>
              <a:t>DataFrame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b="1" dirty="0"/>
              <a:t>DataFrame</a:t>
            </a:r>
            <a:r>
              <a:rPr lang="en-US" dirty="0"/>
              <a:t>: Represent your entire spreadsheets or rectangular data. </a:t>
            </a:r>
            <a:r>
              <a:rPr lang="en-US" b="1" dirty="0"/>
              <a:t>DataFrame</a:t>
            </a:r>
            <a:r>
              <a:rPr lang="en-US" dirty="0"/>
              <a:t> can also be thought of as a dictionary or collection of series object. </a:t>
            </a:r>
          </a:p>
        </p:txBody>
      </p:sp>
    </p:spTree>
    <p:extLst>
      <p:ext uri="{BB962C8B-B14F-4D97-AF65-F5344CB8AC3E}">
        <p14:creationId xmlns:p14="http://schemas.microsoft.com/office/powerpoint/2010/main" val="8839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159BE-C196-936D-5D3E-69200E76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9171E84-8576-4169-6F61-B35E302E0FF5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Why Pandas?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EA8D4F96-CA49-B2F0-626D-F57096908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47E41E-3711-FCC3-6425-D036BAFE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4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F021ED-F122-12F7-CE2E-D187EDDBB72B}"/>
              </a:ext>
            </a:extLst>
          </p:cNvPr>
          <p:cNvSpPr txBox="1"/>
          <p:nvPr/>
        </p:nvSpPr>
        <p:spPr>
          <a:xfrm>
            <a:off x="178340" y="1156644"/>
            <a:ext cx="9469925" cy="2753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Ease of Use</a:t>
            </a:r>
            <a:r>
              <a:rPr lang="en-US" dirty="0"/>
              <a:t>: Intuitive syntax that simplifies working with large datasets.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Flexibility</a:t>
            </a:r>
            <a:r>
              <a:rPr lang="en-US" dirty="0"/>
              <a:t>: Support data formats like CSV, JSON, Excel, SQL databases, and more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Powerful Functions</a:t>
            </a:r>
            <a:r>
              <a:rPr lang="en-US" dirty="0"/>
              <a:t>: Offers filtering, grouping merging, and reshaping data effortlessly. </a:t>
            </a:r>
          </a:p>
          <a:p>
            <a:pPr marL="742950" lvl="1" indent="-285750">
              <a:lnSpc>
                <a:spcPct val="250000"/>
              </a:lnSpc>
              <a:buFont typeface="Wingdings" panose="05000000000000000000" pitchFamily="2" charset="2"/>
              <a:buChar char="q"/>
            </a:pPr>
            <a:r>
              <a:rPr lang="en-US" b="1" dirty="0"/>
              <a:t>Efficiency</a:t>
            </a:r>
            <a:r>
              <a:rPr lang="en-US" dirty="0"/>
              <a:t>: Optimized for fast computations, even with large data. </a:t>
            </a:r>
          </a:p>
        </p:txBody>
      </p:sp>
    </p:spTree>
    <p:extLst>
      <p:ext uri="{BB962C8B-B14F-4D97-AF65-F5344CB8AC3E}">
        <p14:creationId xmlns:p14="http://schemas.microsoft.com/office/powerpoint/2010/main" val="2533850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6FFC-E3BE-0372-F304-C2F291B1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469DAC-0A1F-012F-EB0D-BE9235CD27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74454-FF11-C358-7281-2D21F749EF3D}"/>
              </a:ext>
            </a:extLst>
          </p:cNvPr>
          <p:cNvSpPr/>
          <p:nvPr/>
        </p:nvSpPr>
        <p:spPr>
          <a:xfrm>
            <a:off x="583660" y="0"/>
            <a:ext cx="11608340" cy="63563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Demo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(Python)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50E996E8-50E0-9A69-237C-4F1B0B88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A0C75-6C31-97BF-3CE6-B3FA06F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light bulb and a question mark&#10;&#10;Description automatically generated">
            <a:extLst>
              <a:ext uri="{FF2B5EF4-FFF2-40B4-BE49-F238E27FC236}">
                <a16:creationId xmlns:a16="http://schemas.microsoft.com/office/drawing/2014/main" id="{05476E63-14EA-AF5F-A63D-6BC183D3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49" b="461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CAE55-3D33-DF56-AE4B-E1C5C165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4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</TotalTime>
  <Words>262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Mustapha Bouchaqour</dc:creator>
  <cp:lastModifiedBy>Mustapha.Bouchaqour</cp:lastModifiedBy>
  <cp:revision>39</cp:revision>
  <dcterms:created xsi:type="dcterms:W3CDTF">2025-01-28T01:17:59Z</dcterms:created>
  <dcterms:modified xsi:type="dcterms:W3CDTF">2025-04-26T22:40:37Z</dcterms:modified>
</cp:coreProperties>
</file>