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handoutMasterIdLst>
    <p:handoutMasterId r:id="rId24"/>
  </p:handoutMasterIdLst>
  <p:sldIdLst>
    <p:sldId id="271" r:id="rId2"/>
    <p:sldId id="274" r:id="rId3"/>
    <p:sldId id="278" r:id="rId4"/>
    <p:sldId id="284" r:id="rId5"/>
    <p:sldId id="297" r:id="rId6"/>
    <p:sldId id="283" r:id="rId7"/>
    <p:sldId id="279" r:id="rId8"/>
    <p:sldId id="291" r:id="rId9"/>
    <p:sldId id="292" r:id="rId10"/>
    <p:sldId id="295" r:id="rId11"/>
    <p:sldId id="294" r:id="rId12"/>
    <p:sldId id="299" r:id="rId13"/>
    <p:sldId id="286" r:id="rId14"/>
    <p:sldId id="304" r:id="rId15"/>
    <p:sldId id="280" r:id="rId16"/>
    <p:sldId id="281" r:id="rId17"/>
    <p:sldId id="282" r:id="rId18"/>
    <p:sldId id="306" r:id="rId19"/>
    <p:sldId id="305" r:id="rId20"/>
    <p:sldId id="307" r:id="rId21"/>
    <p:sldId id="310" r:id="rId22"/>
  </p:sldIdLst>
  <p:sldSz cx="9906000" cy="6858000" type="A4"/>
  <p:notesSz cx="7104063" cy="10234613"/>
  <p:custShowLst>
    <p:custShow name="Schüler" id="0">
      <p:sldLst>
        <p:sld r:id="rId2"/>
        <p:sld r:id="rId3"/>
        <p:sld r:id="rId4"/>
        <p:sld r:id="rId6"/>
        <p:sld r:id="rId7"/>
        <p:sld r:id="rId8"/>
        <p:sld r:id="rId9"/>
        <p:sld r:id="rId10"/>
        <p:sld r:id="rId11"/>
        <p:sld r:id="rId12"/>
        <p:sld r:id="rId13"/>
        <p:sld r:id="rId14"/>
        <p:sld r:id="rId15"/>
        <p:sld r:id="rId16"/>
        <p:sld r:id="rId17"/>
        <p:sld r:id="rId18"/>
        <p:sld r:id="rId19"/>
        <p:sld r:id="rId20"/>
        <p:sld r:id="rId21"/>
        <p:sld r:id="rId22"/>
      </p:sldLst>
    </p:custShow>
  </p:custShowLst>
  <p:defaultTextStyle>
    <a:defPPr>
      <a:defRPr lang="de-DE"/>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5"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72" userDrawn="1">
          <p15:clr>
            <a:srgbClr val="A4A3A4"/>
          </p15:clr>
        </p15:guide>
        <p15:guide id="3" orient="horz" pos="436" userDrawn="1">
          <p15:clr>
            <a:srgbClr val="A4A3A4"/>
          </p15:clr>
        </p15:guide>
      </p15:sldGuideLst>
    </p:ext>
    <p:ext uri="{2D200454-40CA-4A62-9FC3-DE9A4176ACB9}">
      <p15:notesGuideLst xmlns:p15="http://schemas.microsoft.com/office/powerpoint/2012/main">
        <p15:guide id="1" orient="horz" pos="4296" userDrawn="1">
          <p15:clr>
            <a:srgbClr val="A4A3A4"/>
          </p15:clr>
        </p15:guide>
        <p15:guide id="2" pos="1678" userDrawn="1">
          <p15:clr>
            <a:srgbClr val="A4A3A4"/>
          </p15:clr>
        </p15:guide>
        <p15:guide id="3" orient="horz" pos="3230" userDrawn="1">
          <p15:clr>
            <a:srgbClr val="A4A3A4"/>
          </p15:clr>
        </p15:guide>
        <p15:guide id="4" pos="2245" userDrawn="1">
          <p15:clr>
            <a:srgbClr val="A4A3A4"/>
          </p15:clr>
        </p15:guide>
        <p15:guide id="5" orient="horz" pos="429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48"/>
    <a:srgbClr val="8082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55" autoAdjust="0"/>
    <p:restoredTop sz="62950" autoAdjust="0"/>
  </p:normalViewPr>
  <p:slideViewPr>
    <p:cSldViewPr showGuides="1">
      <p:cViewPr varScale="1">
        <p:scale>
          <a:sx n="72" d="100"/>
          <a:sy n="72" d="100"/>
        </p:scale>
        <p:origin x="2058" y="102"/>
      </p:cViewPr>
      <p:guideLst>
        <p:guide pos="172"/>
        <p:guide orient="horz" pos="436"/>
      </p:guideLst>
    </p:cSldViewPr>
  </p:slideViewPr>
  <p:outlineViewPr>
    <p:cViewPr>
      <p:scale>
        <a:sx n="33" d="100"/>
        <a:sy n="33" d="100"/>
      </p:scale>
      <p:origin x="0" y="0"/>
    </p:cViewPr>
  </p:outlineViewPr>
  <p:notesTextViewPr>
    <p:cViewPr>
      <p:scale>
        <a:sx n="66" d="100"/>
        <a:sy n="66" d="100"/>
      </p:scale>
      <p:origin x="0" y="0"/>
    </p:cViewPr>
  </p:notesTextViewPr>
  <p:sorterViewPr>
    <p:cViewPr>
      <p:scale>
        <a:sx n="66" d="100"/>
        <a:sy n="66" d="100"/>
      </p:scale>
      <p:origin x="0" y="0"/>
    </p:cViewPr>
  </p:sorterViewPr>
  <p:notesViewPr>
    <p:cSldViewPr showGuides="1">
      <p:cViewPr varScale="1">
        <p:scale>
          <a:sx n="76" d="100"/>
          <a:sy n="76" d="100"/>
        </p:scale>
        <p:origin x="4032" y="96"/>
      </p:cViewPr>
      <p:guideLst>
        <p:guide orient="horz" pos="4296"/>
        <p:guide pos="1678"/>
        <p:guide orient="horz" pos="3230"/>
        <p:guide pos="2245"/>
        <p:guide orient="horz" pos="429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B8913E-C425-49EC-935A-DE4E5A0AE8FC}" type="doc">
      <dgm:prSet loTypeId="urn:microsoft.com/office/officeart/2005/8/layout/hList1" loCatId="list" qsTypeId="urn:microsoft.com/office/officeart/2005/8/quickstyle/simple1" qsCatId="simple" csTypeId="urn:microsoft.com/office/officeart/2005/8/colors/colorful1#1" csCatId="colorful" phldr="1"/>
      <dgm:spPr/>
      <dgm:t>
        <a:bodyPr/>
        <a:lstStyle/>
        <a:p>
          <a:endParaRPr lang="de-DE"/>
        </a:p>
      </dgm:t>
    </dgm:pt>
    <dgm:pt modelId="{24A6856F-B3D6-46C7-9F7F-1B943C08DD89}">
      <dgm:prSet phldrT="[Text]" custT="1"/>
      <dgm:spPr/>
      <dgm:t>
        <a:bodyPr/>
        <a:lstStyle/>
        <a:p>
          <a:r>
            <a:rPr lang="de-DE" sz="2000" b="1" dirty="0">
              <a:latin typeface="Arial Black" panose="020B0A04020102020204" pitchFamily="34" charset="0"/>
            </a:rPr>
            <a:t>Technische</a:t>
          </a:r>
        </a:p>
      </dgm:t>
    </dgm:pt>
    <dgm:pt modelId="{9CC25113-614C-4739-A3B7-AC0929903DFB}" type="parTrans" cxnId="{33D05D79-C592-4EDB-9CAE-5E732A8101A6}">
      <dgm:prSet/>
      <dgm:spPr/>
      <dgm:t>
        <a:bodyPr/>
        <a:lstStyle/>
        <a:p>
          <a:endParaRPr lang="de-DE"/>
        </a:p>
      </dgm:t>
    </dgm:pt>
    <dgm:pt modelId="{CA32F00A-65A9-418D-AEFC-D61CB4E6E0CE}" type="sibTrans" cxnId="{33D05D79-C592-4EDB-9CAE-5E732A8101A6}">
      <dgm:prSet/>
      <dgm:spPr/>
      <dgm:t>
        <a:bodyPr/>
        <a:lstStyle/>
        <a:p>
          <a:endParaRPr lang="de-DE"/>
        </a:p>
      </dgm:t>
    </dgm:pt>
    <dgm:pt modelId="{490DB46F-9BB6-489A-A720-FB7B136EA075}">
      <dgm:prSet phldrT="[Text]" custT="1"/>
      <dgm:spPr/>
      <dgm:t>
        <a:bodyPr/>
        <a:lstStyle/>
        <a:p>
          <a:pPr>
            <a:lnSpc>
              <a:spcPct val="200000"/>
            </a:lnSpc>
          </a:pPr>
          <a:r>
            <a:rPr lang="de-DE" sz="1100" b="1"/>
            <a:t>Hardwarekomponenten</a:t>
          </a:r>
          <a:endParaRPr lang="de-DE" sz="1100" b="1" dirty="0"/>
        </a:p>
      </dgm:t>
    </dgm:pt>
    <dgm:pt modelId="{F6F81FC3-1624-42BC-AA3F-F5481F6937CC}" type="parTrans" cxnId="{2C8ED81F-33B4-4A2E-B3F0-DD5090A9BE84}">
      <dgm:prSet/>
      <dgm:spPr/>
      <dgm:t>
        <a:bodyPr/>
        <a:lstStyle/>
        <a:p>
          <a:endParaRPr lang="de-DE"/>
        </a:p>
      </dgm:t>
    </dgm:pt>
    <dgm:pt modelId="{B7339081-11E6-4FE9-B7FE-55A7149113DA}" type="sibTrans" cxnId="{2C8ED81F-33B4-4A2E-B3F0-DD5090A9BE84}">
      <dgm:prSet/>
      <dgm:spPr/>
      <dgm:t>
        <a:bodyPr/>
        <a:lstStyle/>
        <a:p>
          <a:endParaRPr lang="de-DE"/>
        </a:p>
      </dgm:t>
    </dgm:pt>
    <dgm:pt modelId="{2EB6EC6E-248C-467C-B9B2-52296D47E968}">
      <dgm:prSet phldrT="[Text]" custT="1"/>
      <dgm:spPr/>
      <dgm:t>
        <a:bodyPr/>
        <a:lstStyle/>
        <a:p>
          <a:pPr>
            <a:lnSpc>
              <a:spcPct val="200000"/>
            </a:lnSpc>
          </a:pPr>
          <a:r>
            <a:rPr lang="de-DE" sz="1100" b="1"/>
            <a:t>Mikroprogrammierung</a:t>
          </a:r>
          <a:endParaRPr lang="de-DE" sz="1100" b="1" dirty="0"/>
        </a:p>
      </dgm:t>
    </dgm:pt>
    <dgm:pt modelId="{DEC9F4BD-5089-4772-88F4-7E4198742ADF}" type="parTrans" cxnId="{BBFB1933-82BF-4496-9BF8-881D8E176677}">
      <dgm:prSet/>
      <dgm:spPr/>
      <dgm:t>
        <a:bodyPr/>
        <a:lstStyle/>
        <a:p>
          <a:endParaRPr lang="de-DE"/>
        </a:p>
      </dgm:t>
    </dgm:pt>
    <dgm:pt modelId="{3C9B4AF0-4835-4002-867A-2FBA2929AE3A}" type="sibTrans" cxnId="{BBFB1933-82BF-4496-9BF8-881D8E176677}">
      <dgm:prSet/>
      <dgm:spPr/>
      <dgm:t>
        <a:bodyPr/>
        <a:lstStyle/>
        <a:p>
          <a:endParaRPr lang="de-DE"/>
        </a:p>
      </dgm:t>
    </dgm:pt>
    <dgm:pt modelId="{BA95E3EE-1222-44D0-A097-A08249F5E658}">
      <dgm:prSet phldrT="[Text]" custT="1"/>
      <dgm:spPr/>
      <dgm:t>
        <a:bodyPr/>
        <a:lstStyle/>
        <a:p>
          <a:r>
            <a:rPr lang="de-DE" sz="2000" b="1" dirty="0">
              <a:latin typeface="Arial Black" panose="020B0A04020102020204" pitchFamily="34" charset="0"/>
            </a:rPr>
            <a:t>Praktische</a:t>
          </a:r>
        </a:p>
      </dgm:t>
    </dgm:pt>
    <dgm:pt modelId="{9058D238-2638-4C02-A32E-6EA9E9E2153A}" type="parTrans" cxnId="{4D9DBA88-46F2-4650-8E59-89D94D0EFB69}">
      <dgm:prSet/>
      <dgm:spPr/>
      <dgm:t>
        <a:bodyPr/>
        <a:lstStyle/>
        <a:p>
          <a:endParaRPr lang="de-DE"/>
        </a:p>
      </dgm:t>
    </dgm:pt>
    <dgm:pt modelId="{680B1D63-65BB-4813-977A-5A14EF74F06B}" type="sibTrans" cxnId="{4D9DBA88-46F2-4650-8E59-89D94D0EFB69}">
      <dgm:prSet/>
      <dgm:spPr/>
      <dgm:t>
        <a:bodyPr/>
        <a:lstStyle/>
        <a:p>
          <a:endParaRPr lang="de-DE"/>
        </a:p>
      </dgm:t>
    </dgm:pt>
    <dgm:pt modelId="{0F8C78FC-DD9B-4D32-99DA-F365D4556F1B}">
      <dgm:prSet phldrT="[Text]" custT="1"/>
      <dgm:spPr/>
      <dgm:t>
        <a:bodyPr/>
        <a:lstStyle/>
        <a:p>
          <a:pPr>
            <a:lnSpc>
              <a:spcPct val="200000"/>
            </a:lnSpc>
          </a:pPr>
          <a:r>
            <a:rPr lang="de-DE" sz="1100" b="1"/>
            <a:t>Algorithmen, Datenstrukturen, Programmiermethoden</a:t>
          </a:r>
          <a:endParaRPr lang="de-DE" sz="1100" b="1" dirty="0"/>
        </a:p>
      </dgm:t>
    </dgm:pt>
    <dgm:pt modelId="{6A79E9F5-B708-42A0-8A92-60729CC4D0E7}" type="parTrans" cxnId="{C22F65B7-1437-4361-9CB1-406F565891BA}">
      <dgm:prSet/>
      <dgm:spPr/>
      <dgm:t>
        <a:bodyPr/>
        <a:lstStyle/>
        <a:p>
          <a:endParaRPr lang="de-DE"/>
        </a:p>
      </dgm:t>
    </dgm:pt>
    <dgm:pt modelId="{59D149E4-D82F-4798-9212-EE02B75390AE}" type="sibTrans" cxnId="{C22F65B7-1437-4361-9CB1-406F565891BA}">
      <dgm:prSet/>
      <dgm:spPr/>
      <dgm:t>
        <a:bodyPr/>
        <a:lstStyle/>
        <a:p>
          <a:endParaRPr lang="de-DE"/>
        </a:p>
      </dgm:t>
    </dgm:pt>
    <dgm:pt modelId="{218EC449-8ACA-4878-9471-05AF1646856F}">
      <dgm:prSet phldrT="[Text]" phldr="1" custT="1"/>
      <dgm:spPr/>
      <dgm:t>
        <a:bodyPr/>
        <a:lstStyle/>
        <a:p>
          <a:pPr>
            <a:lnSpc>
              <a:spcPct val="200000"/>
            </a:lnSpc>
          </a:pPr>
          <a:endParaRPr lang="de-DE" sz="1100" b="1" dirty="0">
            <a:solidFill>
              <a:schemeClr val="tx2"/>
            </a:solidFill>
          </a:endParaRPr>
        </a:p>
      </dgm:t>
    </dgm:pt>
    <dgm:pt modelId="{09A663B1-1D4E-42E4-8B7D-12D26CD50933}" type="parTrans" cxnId="{467AD342-F5EC-4353-B32D-965FB65AD4B1}">
      <dgm:prSet/>
      <dgm:spPr/>
      <dgm:t>
        <a:bodyPr/>
        <a:lstStyle/>
        <a:p>
          <a:endParaRPr lang="de-DE"/>
        </a:p>
      </dgm:t>
    </dgm:pt>
    <dgm:pt modelId="{B80219FE-C674-4046-9C89-1AD98B1FA62A}" type="sibTrans" cxnId="{467AD342-F5EC-4353-B32D-965FB65AD4B1}">
      <dgm:prSet/>
      <dgm:spPr/>
      <dgm:t>
        <a:bodyPr/>
        <a:lstStyle/>
        <a:p>
          <a:endParaRPr lang="de-DE"/>
        </a:p>
      </dgm:t>
    </dgm:pt>
    <dgm:pt modelId="{20AB8136-EA1D-4C27-9AF9-95676E428A1B}">
      <dgm:prSet phldrT="[Text]" custT="1"/>
      <dgm:spPr/>
      <dgm:t>
        <a:bodyPr/>
        <a:lstStyle/>
        <a:p>
          <a:r>
            <a:rPr lang="de-DE" sz="2000" b="1" dirty="0">
              <a:latin typeface="Arial Black" panose="020B0A04020102020204" pitchFamily="34" charset="0"/>
            </a:rPr>
            <a:t>Theoretische</a:t>
          </a:r>
        </a:p>
      </dgm:t>
    </dgm:pt>
    <dgm:pt modelId="{2EBFDC40-557F-4F57-9C18-5D2078F9A78F}" type="parTrans" cxnId="{97CF2901-7E6A-48B8-9BC5-EC4F7082AF66}">
      <dgm:prSet/>
      <dgm:spPr/>
      <dgm:t>
        <a:bodyPr/>
        <a:lstStyle/>
        <a:p>
          <a:endParaRPr lang="de-DE"/>
        </a:p>
      </dgm:t>
    </dgm:pt>
    <dgm:pt modelId="{5C9356F6-35C4-433D-81A1-12B944500F1F}" type="sibTrans" cxnId="{97CF2901-7E6A-48B8-9BC5-EC4F7082AF66}">
      <dgm:prSet/>
      <dgm:spPr/>
      <dgm:t>
        <a:bodyPr/>
        <a:lstStyle/>
        <a:p>
          <a:endParaRPr lang="de-DE"/>
        </a:p>
      </dgm:t>
    </dgm:pt>
    <dgm:pt modelId="{3F3EE62E-E90D-4286-B9F3-D1AD0C03477F}">
      <dgm:prSet phldrT="[Text]" custT="1"/>
      <dgm:spPr/>
      <dgm:t>
        <a:bodyPr/>
        <a:lstStyle/>
        <a:p>
          <a:pPr>
            <a:lnSpc>
              <a:spcPct val="200000"/>
            </a:lnSpc>
          </a:pPr>
          <a:r>
            <a:rPr lang="de-DE" sz="1100" b="1"/>
            <a:t>Automatentheorie</a:t>
          </a:r>
          <a:endParaRPr lang="de-DE" sz="1100" b="1" dirty="0"/>
        </a:p>
      </dgm:t>
    </dgm:pt>
    <dgm:pt modelId="{A867BECE-236C-4942-B6A9-7097194FF4D1}" type="parTrans" cxnId="{9126AE46-9561-42F7-97B1-7693740F949D}">
      <dgm:prSet/>
      <dgm:spPr/>
      <dgm:t>
        <a:bodyPr/>
        <a:lstStyle/>
        <a:p>
          <a:endParaRPr lang="de-DE"/>
        </a:p>
      </dgm:t>
    </dgm:pt>
    <dgm:pt modelId="{F9245094-087B-466C-B1B1-679AF06D5A80}" type="sibTrans" cxnId="{9126AE46-9561-42F7-97B1-7693740F949D}">
      <dgm:prSet/>
      <dgm:spPr/>
      <dgm:t>
        <a:bodyPr/>
        <a:lstStyle/>
        <a:p>
          <a:endParaRPr lang="de-DE"/>
        </a:p>
      </dgm:t>
    </dgm:pt>
    <dgm:pt modelId="{775DBEA6-96DB-4C70-9C1E-B0D10D3A5DF9}">
      <dgm:prSet phldrT="[Text]" phldr="1" custT="1"/>
      <dgm:spPr/>
      <dgm:t>
        <a:bodyPr/>
        <a:lstStyle/>
        <a:p>
          <a:pPr>
            <a:lnSpc>
              <a:spcPct val="200000"/>
            </a:lnSpc>
          </a:pPr>
          <a:endParaRPr lang="de-DE" sz="1100" b="1" dirty="0">
            <a:solidFill>
              <a:schemeClr val="tx2"/>
            </a:solidFill>
          </a:endParaRPr>
        </a:p>
      </dgm:t>
    </dgm:pt>
    <dgm:pt modelId="{752522A8-2925-4434-BBFB-A8AA0C910115}" type="parTrans" cxnId="{A8F4F159-8F14-46E5-A2FC-B7BB2391998F}">
      <dgm:prSet/>
      <dgm:spPr/>
      <dgm:t>
        <a:bodyPr/>
        <a:lstStyle/>
        <a:p>
          <a:endParaRPr lang="de-DE"/>
        </a:p>
      </dgm:t>
    </dgm:pt>
    <dgm:pt modelId="{9D442D94-EF95-4589-B475-E40FFB9588F8}" type="sibTrans" cxnId="{A8F4F159-8F14-46E5-A2FC-B7BB2391998F}">
      <dgm:prSet/>
      <dgm:spPr/>
      <dgm:t>
        <a:bodyPr/>
        <a:lstStyle/>
        <a:p>
          <a:endParaRPr lang="de-DE"/>
        </a:p>
      </dgm:t>
    </dgm:pt>
    <dgm:pt modelId="{88C1DA9D-E041-4F11-BA17-F70EEE7929E8}">
      <dgm:prSet phldrT="[Text]" custT="1"/>
      <dgm:spPr/>
      <dgm:t>
        <a:bodyPr/>
        <a:lstStyle/>
        <a:p>
          <a:r>
            <a:rPr lang="de-DE" sz="2000" b="1" dirty="0">
              <a:latin typeface="Arial Black" panose="020B0A04020102020204" pitchFamily="34" charset="0"/>
            </a:rPr>
            <a:t>Angewandte</a:t>
          </a:r>
        </a:p>
      </dgm:t>
    </dgm:pt>
    <dgm:pt modelId="{BC86FD80-C97B-4DFB-A725-A47C33179D85}" type="parTrans" cxnId="{E856589A-13BE-49C6-BAC3-5E263ADFFBE3}">
      <dgm:prSet/>
      <dgm:spPr/>
      <dgm:t>
        <a:bodyPr/>
        <a:lstStyle/>
        <a:p>
          <a:endParaRPr lang="de-DE"/>
        </a:p>
      </dgm:t>
    </dgm:pt>
    <dgm:pt modelId="{84385F77-C512-467B-A5C5-22E3FA6B0536}" type="sibTrans" cxnId="{E856589A-13BE-49C6-BAC3-5E263ADFFBE3}">
      <dgm:prSet/>
      <dgm:spPr/>
      <dgm:t>
        <a:bodyPr/>
        <a:lstStyle/>
        <a:p>
          <a:endParaRPr lang="de-DE"/>
        </a:p>
      </dgm:t>
    </dgm:pt>
    <dgm:pt modelId="{FE70C16F-69A1-4A7F-85E6-2F61199876B3}">
      <dgm:prSet phldrT="[Text]" custT="1"/>
      <dgm:spPr/>
      <dgm:t>
        <a:bodyPr/>
        <a:lstStyle/>
        <a:p>
          <a:pPr>
            <a:lnSpc>
              <a:spcPct val="200000"/>
            </a:lnSpc>
          </a:pPr>
          <a:r>
            <a:rPr lang="de-DE" sz="1100" b="1"/>
            <a:t>Schaltnetze, Schaltwerke, Prozessoren</a:t>
          </a:r>
          <a:endParaRPr lang="de-DE" sz="1100" b="1" dirty="0"/>
        </a:p>
      </dgm:t>
    </dgm:pt>
    <dgm:pt modelId="{776EBCEF-966A-4B91-8507-C3ECA4B95532}" type="parTrans" cxnId="{481EB6D4-D1AF-4489-88F2-B3CB79D38595}">
      <dgm:prSet/>
      <dgm:spPr/>
      <dgm:t>
        <a:bodyPr/>
        <a:lstStyle/>
        <a:p>
          <a:endParaRPr lang="de-DE"/>
        </a:p>
      </dgm:t>
    </dgm:pt>
    <dgm:pt modelId="{5D4077E7-EB26-4242-B110-2653049C09F6}" type="sibTrans" cxnId="{481EB6D4-D1AF-4489-88F2-B3CB79D38595}">
      <dgm:prSet/>
      <dgm:spPr/>
      <dgm:t>
        <a:bodyPr/>
        <a:lstStyle/>
        <a:p>
          <a:endParaRPr lang="de-DE"/>
        </a:p>
      </dgm:t>
    </dgm:pt>
    <dgm:pt modelId="{FB76EBA5-9C6D-4F2E-B951-07535B4085D9}">
      <dgm:prSet phldrT="[Text]" custT="1"/>
      <dgm:spPr/>
      <dgm:t>
        <a:bodyPr/>
        <a:lstStyle/>
        <a:p>
          <a:pPr>
            <a:lnSpc>
              <a:spcPct val="200000"/>
            </a:lnSpc>
          </a:pPr>
          <a:r>
            <a:rPr lang="de-DE" sz="1100" b="1"/>
            <a:t>Rechnerorganisation und –architektur</a:t>
          </a:r>
          <a:endParaRPr lang="de-DE" sz="1100" b="1" dirty="0"/>
        </a:p>
      </dgm:t>
    </dgm:pt>
    <dgm:pt modelId="{0A97FBBE-67B8-4758-B70A-9B5DF8CFC113}" type="parTrans" cxnId="{5BC60816-BDE6-4E86-8A05-33A6A9981AB2}">
      <dgm:prSet/>
      <dgm:spPr/>
      <dgm:t>
        <a:bodyPr/>
        <a:lstStyle/>
        <a:p>
          <a:endParaRPr lang="de-DE"/>
        </a:p>
      </dgm:t>
    </dgm:pt>
    <dgm:pt modelId="{C7110737-CB30-461B-BCB5-0E7318AE3310}" type="sibTrans" cxnId="{5BC60816-BDE6-4E86-8A05-33A6A9981AB2}">
      <dgm:prSet/>
      <dgm:spPr/>
      <dgm:t>
        <a:bodyPr/>
        <a:lstStyle/>
        <a:p>
          <a:endParaRPr lang="de-DE"/>
        </a:p>
      </dgm:t>
    </dgm:pt>
    <dgm:pt modelId="{125AE974-2712-47E6-BB46-E377D6CA016B}">
      <dgm:prSet phldrT="[Text]" custT="1"/>
      <dgm:spPr/>
      <dgm:t>
        <a:bodyPr/>
        <a:lstStyle/>
        <a:p>
          <a:pPr>
            <a:lnSpc>
              <a:spcPct val="200000"/>
            </a:lnSpc>
          </a:pPr>
          <a:r>
            <a:rPr lang="de-DE" sz="1100" b="1"/>
            <a:t>Rechnernetze</a:t>
          </a:r>
          <a:endParaRPr lang="de-DE" sz="1100" b="1" dirty="0"/>
        </a:p>
      </dgm:t>
    </dgm:pt>
    <dgm:pt modelId="{3A587FA5-E777-46D3-A7E3-BE3432BFBC58}" type="parTrans" cxnId="{8693C2AC-FAB2-4F69-8EDA-F3D9061E9849}">
      <dgm:prSet/>
      <dgm:spPr/>
      <dgm:t>
        <a:bodyPr/>
        <a:lstStyle/>
        <a:p>
          <a:endParaRPr lang="de-DE"/>
        </a:p>
      </dgm:t>
    </dgm:pt>
    <dgm:pt modelId="{BDD483A7-6EBB-4AE7-BB62-2CB3ED079D1F}" type="sibTrans" cxnId="{8693C2AC-FAB2-4F69-8EDA-F3D9061E9849}">
      <dgm:prSet/>
      <dgm:spPr/>
      <dgm:t>
        <a:bodyPr/>
        <a:lstStyle/>
        <a:p>
          <a:endParaRPr lang="de-DE"/>
        </a:p>
      </dgm:t>
    </dgm:pt>
    <dgm:pt modelId="{EAA7826B-1CA6-4FDC-B932-5BE9F4A5FBBD}">
      <dgm:prSet phldrT="[Text]" custT="1"/>
      <dgm:spPr/>
      <dgm:t>
        <a:bodyPr/>
        <a:lstStyle/>
        <a:p>
          <a:pPr>
            <a:lnSpc>
              <a:spcPct val="200000"/>
            </a:lnSpc>
          </a:pPr>
          <a:r>
            <a:rPr lang="de-DE" sz="1100" b="1"/>
            <a:t>Programmiersprachen und –übersetzer</a:t>
          </a:r>
          <a:endParaRPr lang="de-DE" sz="1100" b="1" dirty="0"/>
        </a:p>
      </dgm:t>
    </dgm:pt>
    <dgm:pt modelId="{3AE903E6-FF69-4C93-AFA5-1EEE555B1D97}" type="parTrans" cxnId="{2BCA3086-1EE4-4AC1-AA27-74F3D0270042}">
      <dgm:prSet/>
      <dgm:spPr/>
      <dgm:t>
        <a:bodyPr/>
        <a:lstStyle/>
        <a:p>
          <a:endParaRPr lang="de-DE"/>
        </a:p>
      </dgm:t>
    </dgm:pt>
    <dgm:pt modelId="{6CB31ECA-B607-4D73-99D8-F0EF80734578}" type="sibTrans" cxnId="{2BCA3086-1EE4-4AC1-AA27-74F3D0270042}">
      <dgm:prSet/>
      <dgm:spPr/>
      <dgm:t>
        <a:bodyPr/>
        <a:lstStyle/>
        <a:p>
          <a:endParaRPr lang="de-DE"/>
        </a:p>
      </dgm:t>
    </dgm:pt>
    <dgm:pt modelId="{8849EE96-1872-40E7-A0FB-28F0FD4B09CA}">
      <dgm:prSet phldrT="[Text]" custT="1"/>
      <dgm:spPr/>
      <dgm:t>
        <a:bodyPr/>
        <a:lstStyle/>
        <a:p>
          <a:pPr>
            <a:lnSpc>
              <a:spcPct val="200000"/>
            </a:lnSpc>
          </a:pPr>
          <a:r>
            <a:rPr lang="de-DE" sz="1100" b="1"/>
            <a:t>Betriebssysteme</a:t>
          </a:r>
          <a:endParaRPr lang="de-DE" sz="1100" b="1" dirty="0"/>
        </a:p>
      </dgm:t>
    </dgm:pt>
    <dgm:pt modelId="{1AF3F1EC-9E7A-428D-B8E2-B05EC5B4E4B4}" type="parTrans" cxnId="{F3CD6FC7-535D-4BDC-8AB6-849FE61D894B}">
      <dgm:prSet/>
      <dgm:spPr/>
      <dgm:t>
        <a:bodyPr/>
        <a:lstStyle/>
        <a:p>
          <a:endParaRPr lang="de-DE"/>
        </a:p>
      </dgm:t>
    </dgm:pt>
    <dgm:pt modelId="{BE1D37F5-5447-4356-A276-FF9CE714AC83}" type="sibTrans" cxnId="{F3CD6FC7-535D-4BDC-8AB6-849FE61D894B}">
      <dgm:prSet/>
      <dgm:spPr/>
      <dgm:t>
        <a:bodyPr/>
        <a:lstStyle/>
        <a:p>
          <a:endParaRPr lang="de-DE"/>
        </a:p>
      </dgm:t>
    </dgm:pt>
    <dgm:pt modelId="{2B46A0D9-21B4-4009-892E-5B55C9339A55}">
      <dgm:prSet phldrT="[Text]" custT="1"/>
      <dgm:spPr/>
      <dgm:t>
        <a:bodyPr/>
        <a:lstStyle/>
        <a:p>
          <a:pPr>
            <a:lnSpc>
              <a:spcPct val="200000"/>
            </a:lnSpc>
          </a:pPr>
          <a:r>
            <a:rPr lang="de-DE" sz="1100" b="1"/>
            <a:t>Softwaretechnik</a:t>
          </a:r>
          <a:endParaRPr lang="de-DE" sz="1100" b="1" dirty="0"/>
        </a:p>
      </dgm:t>
    </dgm:pt>
    <dgm:pt modelId="{B10B1542-B1E0-4187-9381-015DA3834C5A}" type="parTrans" cxnId="{DE1DA574-C842-4931-9BB0-EA369E9B7EDF}">
      <dgm:prSet/>
      <dgm:spPr/>
      <dgm:t>
        <a:bodyPr/>
        <a:lstStyle/>
        <a:p>
          <a:endParaRPr lang="de-DE"/>
        </a:p>
      </dgm:t>
    </dgm:pt>
    <dgm:pt modelId="{085CCB09-F448-483D-9A1A-FEA6EF5AC3F3}" type="sibTrans" cxnId="{DE1DA574-C842-4931-9BB0-EA369E9B7EDF}">
      <dgm:prSet/>
      <dgm:spPr/>
      <dgm:t>
        <a:bodyPr/>
        <a:lstStyle/>
        <a:p>
          <a:endParaRPr lang="de-DE"/>
        </a:p>
      </dgm:t>
    </dgm:pt>
    <dgm:pt modelId="{C23657D8-AD09-426C-AE08-B0E80B88E6E9}">
      <dgm:prSet phldrT="[Text]" custT="1"/>
      <dgm:spPr/>
      <dgm:t>
        <a:bodyPr/>
        <a:lstStyle/>
        <a:p>
          <a:pPr>
            <a:lnSpc>
              <a:spcPct val="200000"/>
            </a:lnSpc>
          </a:pPr>
          <a:r>
            <a:rPr lang="de-DE" sz="1100" b="1"/>
            <a:t>Mensch-Maschine Kommunikation</a:t>
          </a:r>
          <a:endParaRPr lang="de-DE" sz="1100" b="1" dirty="0"/>
        </a:p>
      </dgm:t>
    </dgm:pt>
    <dgm:pt modelId="{B9D538DC-26F8-46B6-8809-D97BD272A037}" type="parTrans" cxnId="{972308E5-0155-47A2-A853-D09C220E5BB3}">
      <dgm:prSet/>
      <dgm:spPr/>
      <dgm:t>
        <a:bodyPr/>
        <a:lstStyle/>
        <a:p>
          <a:endParaRPr lang="de-DE"/>
        </a:p>
      </dgm:t>
    </dgm:pt>
    <dgm:pt modelId="{F99E73AC-FDFA-4A39-9F4D-B48962600E4C}" type="sibTrans" cxnId="{972308E5-0155-47A2-A853-D09C220E5BB3}">
      <dgm:prSet/>
      <dgm:spPr/>
      <dgm:t>
        <a:bodyPr/>
        <a:lstStyle/>
        <a:p>
          <a:endParaRPr lang="de-DE"/>
        </a:p>
      </dgm:t>
    </dgm:pt>
    <dgm:pt modelId="{6353EB01-87A4-4E7F-BF63-41858E75A158}">
      <dgm:prSet phldrT="[Text]" custT="1"/>
      <dgm:spPr/>
      <dgm:t>
        <a:bodyPr/>
        <a:lstStyle/>
        <a:p>
          <a:pPr>
            <a:lnSpc>
              <a:spcPct val="200000"/>
            </a:lnSpc>
          </a:pPr>
          <a:r>
            <a:rPr lang="de-DE" sz="1100" b="1"/>
            <a:t>Verteilte Systeme</a:t>
          </a:r>
          <a:endParaRPr lang="de-DE" sz="1100" b="1" dirty="0"/>
        </a:p>
      </dgm:t>
    </dgm:pt>
    <dgm:pt modelId="{210E515A-7BB7-46F6-A9D4-2B17A3361818}" type="parTrans" cxnId="{A4A5C46F-A51C-4778-8113-ED5F1032EB92}">
      <dgm:prSet/>
      <dgm:spPr/>
      <dgm:t>
        <a:bodyPr/>
        <a:lstStyle/>
        <a:p>
          <a:endParaRPr lang="de-DE"/>
        </a:p>
      </dgm:t>
    </dgm:pt>
    <dgm:pt modelId="{21F50E8E-6604-4164-AC44-EC8DA13FA014}" type="sibTrans" cxnId="{A4A5C46F-A51C-4778-8113-ED5F1032EB92}">
      <dgm:prSet/>
      <dgm:spPr/>
      <dgm:t>
        <a:bodyPr/>
        <a:lstStyle/>
        <a:p>
          <a:endParaRPr lang="de-DE"/>
        </a:p>
      </dgm:t>
    </dgm:pt>
    <dgm:pt modelId="{C0EAD34D-1D46-4A98-B34F-8C2035F74C5C}">
      <dgm:prSet phldrT="[Text]" custT="1"/>
      <dgm:spPr/>
      <dgm:t>
        <a:bodyPr/>
        <a:lstStyle/>
        <a:p>
          <a:pPr>
            <a:lnSpc>
              <a:spcPct val="200000"/>
            </a:lnSpc>
          </a:pPr>
          <a:r>
            <a:rPr lang="de-DE" sz="1100" b="1"/>
            <a:t>Formale Sprachen</a:t>
          </a:r>
          <a:endParaRPr lang="de-DE" sz="1100" b="1" dirty="0"/>
        </a:p>
      </dgm:t>
    </dgm:pt>
    <dgm:pt modelId="{122EA579-4B09-4B21-9121-419DF2FCE26A}" type="parTrans" cxnId="{92D3301F-5B87-4F53-8360-D994B1715D8A}">
      <dgm:prSet/>
      <dgm:spPr/>
      <dgm:t>
        <a:bodyPr/>
        <a:lstStyle/>
        <a:p>
          <a:endParaRPr lang="de-DE"/>
        </a:p>
      </dgm:t>
    </dgm:pt>
    <dgm:pt modelId="{D84C7B65-0B2A-4BC9-A4D4-CF2650F8D023}" type="sibTrans" cxnId="{92D3301F-5B87-4F53-8360-D994B1715D8A}">
      <dgm:prSet/>
      <dgm:spPr/>
      <dgm:t>
        <a:bodyPr/>
        <a:lstStyle/>
        <a:p>
          <a:endParaRPr lang="de-DE"/>
        </a:p>
      </dgm:t>
    </dgm:pt>
    <dgm:pt modelId="{90B3F1F7-F888-4A6A-AA01-2E70AEA9BA20}">
      <dgm:prSet phldrT="[Text]" custT="1"/>
      <dgm:spPr/>
      <dgm:t>
        <a:bodyPr/>
        <a:lstStyle/>
        <a:p>
          <a:pPr>
            <a:lnSpc>
              <a:spcPct val="200000"/>
            </a:lnSpc>
          </a:pPr>
          <a:r>
            <a:rPr lang="de-DE" sz="1100" b="1"/>
            <a:t>Theorie der Berechenbarkeit</a:t>
          </a:r>
          <a:endParaRPr lang="de-DE" sz="1100" b="1" dirty="0"/>
        </a:p>
      </dgm:t>
    </dgm:pt>
    <dgm:pt modelId="{EF66F5F4-13C6-4FEF-BE9B-900BF74BFEAF}" type="parTrans" cxnId="{03B3150A-904C-496B-9519-74C5B4C024E1}">
      <dgm:prSet/>
      <dgm:spPr/>
      <dgm:t>
        <a:bodyPr/>
        <a:lstStyle/>
        <a:p>
          <a:endParaRPr lang="de-DE"/>
        </a:p>
      </dgm:t>
    </dgm:pt>
    <dgm:pt modelId="{102F4088-9BA2-4FD9-BD3E-253AAB01D1FD}" type="sibTrans" cxnId="{03B3150A-904C-496B-9519-74C5B4C024E1}">
      <dgm:prSet/>
      <dgm:spPr/>
      <dgm:t>
        <a:bodyPr/>
        <a:lstStyle/>
        <a:p>
          <a:endParaRPr lang="de-DE"/>
        </a:p>
      </dgm:t>
    </dgm:pt>
    <dgm:pt modelId="{22E33BF5-C447-43C7-9B84-E5CFBFAC9CD6}">
      <dgm:prSet phldrT="[Text]" custT="1"/>
      <dgm:spPr/>
      <dgm:t>
        <a:bodyPr/>
        <a:lstStyle/>
        <a:p>
          <a:pPr>
            <a:lnSpc>
              <a:spcPct val="200000"/>
            </a:lnSpc>
          </a:pPr>
          <a:r>
            <a:rPr lang="de-DE" sz="1100" b="1"/>
            <a:t>Komplexitätstheorie</a:t>
          </a:r>
          <a:endParaRPr lang="de-DE" sz="1100" b="1" dirty="0"/>
        </a:p>
      </dgm:t>
    </dgm:pt>
    <dgm:pt modelId="{C96070A5-FA90-4FFC-918F-7620AD7FB49F}" type="parTrans" cxnId="{CF8DB753-2477-464B-9A4E-A13AE00C6B82}">
      <dgm:prSet/>
      <dgm:spPr/>
      <dgm:t>
        <a:bodyPr/>
        <a:lstStyle/>
        <a:p>
          <a:endParaRPr lang="de-DE"/>
        </a:p>
      </dgm:t>
    </dgm:pt>
    <dgm:pt modelId="{10A25135-B72D-419D-8264-DA145796D60D}" type="sibTrans" cxnId="{CF8DB753-2477-464B-9A4E-A13AE00C6B82}">
      <dgm:prSet/>
      <dgm:spPr/>
      <dgm:t>
        <a:bodyPr/>
        <a:lstStyle/>
        <a:p>
          <a:endParaRPr lang="de-DE"/>
        </a:p>
      </dgm:t>
    </dgm:pt>
    <dgm:pt modelId="{589407B9-618A-4BB7-ACCB-97D7BA93FDA0}">
      <dgm:prSet phldrT="[Text]" custT="1"/>
      <dgm:spPr/>
      <dgm:t>
        <a:bodyPr/>
        <a:lstStyle/>
        <a:p>
          <a:pPr>
            <a:lnSpc>
              <a:spcPct val="200000"/>
            </a:lnSpc>
          </a:pPr>
          <a:r>
            <a:rPr lang="de-DE" sz="1100" b="1"/>
            <a:t>Formale Semantik</a:t>
          </a:r>
          <a:endParaRPr lang="de-DE" sz="1100" b="1" dirty="0"/>
        </a:p>
      </dgm:t>
    </dgm:pt>
    <dgm:pt modelId="{CFDB6C5A-2C5A-4BEB-9E29-BD64A47ED9D6}" type="parTrans" cxnId="{8E884FF0-3F09-4526-8D34-E59FA9815789}">
      <dgm:prSet/>
      <dgm:spPr/>
      <dgm:t>
        <a:bodyPr/>
        <a:lstStyle/>
        <a:p>
          <a:endParaRPr lang="de-DE"/>
        </a:p>
      </dgm:t>
    </dgm:pt>
    <dgm:pt modelId="{CCD16216-32BA-4AAB-9CDF-CAE5E6C55CB5}" type="sibTrans" cxnId="{8E884FF0-3F09-4526-8D34-E59FA9815789}">
      <dgm:prSet/>
      <dgm:spPr/>
      <dgm:t>
        <a:bodyPr/>
        <a:lstStyle/>
        <a:p>
          <a:endParaRPr lang="de-DE"/>
        </a:p>
      </dgm:t>
    </dgm:pt>
    <dgm:pt modelId="{1378E552-3AED-4EE5-ABF4-5DA16F6676BA}">
      <dgm:prSet phldrT="[Text]" custT="1"/>
      <dgm:spPr/>
      <dgm:t>
        <a:bodyPr/>
        <a:lstStyle/>
        <a:p>
          <a:pPr>
            <a:lnSpc>
              <a:spcPct val="200000"/>
            </a:lnSpc>
          </a:pPr>
          <a:r>
            <a:rPr lang="de-DE" sz="1100" b="1"/>
            <a:t>Automatische Programmsynthese</a:t>
          </a:r>
          <a:endParaRPr lang="de-DE" sz="1100" b="1" dirty="0"/>
        </a:p>
      </dgm:t>
    </dgm:pt>
    <dgm:pt modelId="{4C4EE790-C3C1-45CE-8D93-C94257471B08}" type="parTrans" cxnId="{E5E72CAF-F568-468E-856A-22C52A10FEAE}">
      <dgm:prSet/>
      <dgm:spPr/>
      <dgm:t>
        <a:bodyPr/>
        <a:lstStyle/>
        <a:p>
          <a:endParaRPr lang="de-DE"/>
        </a:p>
      </dgm:t>
    </dgm:pt>
    <dgm:pt modelId="{445F750C-8DA9-4923-B7A9-F99A933B04E5}" type="sibTrans" cxnId="{E5E72CAF-F568-468E-856A-22C52A10FEAE}">
      <dgm:prSet/>
      <dgm:spPr/>
      <dgm:t>
        <a:bodyPr/>
        <a:lstStyle/>
        <a:p>
          <a:endParaRPr lang="de-DE"/>
        </a:p>
      </dgm:t>
    </dgm:pt>
    <dgm:pt modelId="{ADCDA309-E7CF-4084-BA68-59E2625226DE}">
      <dgm:prSet phldrT="[Text]" custT="1"/>
      <dgm:spPr/>
      <dgm:t>
        <a:bodyPr/>
        <a:lstStyle/>
        <a:p>
          <a:pPr>
            <a:lnSpc>
              <a:spcPct val="200000"/>
            </a:lnSpc>
          </a:pPr>
          <a:r>
            <a:rPr lang="de-DE" sz="1100" b="1"/>
            <a:t>Computergrafik</a:t>
          </a:r>
          <a:endParaRPr lang="de-DE" sz="1100" b="1" dirty="0"/>
        </a:p>
      </dgm:t>
    </dgm:pt>
    <dgm:pt modelId="{441D49BB-180B-41D0-996D-5A216FE1666E}" type="parTrans" cxnId="{42BCEA76-FC5C-4798-BF32-66D6801FA38E}">
      <dgm:prSet/>
      <dgm:spPr/>
      <dgm:t>
        <a:bodyPr/>
        <a:lstStyle/>
        <a:p>
          <a:endParaRPr lang="de-DE"/>
        </a:p>
      </dgm:t>
    </dgm:pt>
    <dgm:pt modelId="{59553FA8-1351-47B4-BBAF-680413ABF5BC}" type="sibTrans" cxnId="{42BCEA76-FC5C-4798-BF32-66D6801FA38E}">
      <dgm:prSet/>
      <dgm:spPr/>
      <dgm:t>
        <a:bodyPr/>
        <a:lstStyle/>
        <a:p>
          <a:endParaRPr lang="de-DE"/>
        </a:p>
      </dgm:t>
    </dgm:pt>
    <dgm:pt modelId="{8173A939-1526-42E1-820C-77170FD93B57}">
      <dgm:prSet phldrT="[Text]" custT="1"/>
      <dgm:spPr/>
      <dgm:t>
        <a:bodyPr/>
        <a:lstStyle/>
        <a:p>
          <a:pPr>
            <a:lnSpc>
              <a:spcPct val="200000"/>
            </a:lnSpc>
          </a:pPr>
          <a:r>
            <a:rPr lang="de-DE" sz="1100" b="1"/>
            <a:t>Datenbanken</a:t>
          </a:r>
          <a:endParaRPr lang="de-DE" sz="1100" b="1" dirty="0"/>
        </a:p>
      </dgm:t>
    </dgm:pt>
    <dgm:pt modelId="{584181C1-1913-4381-A165-A9C1BD5A7D6F}" type="parTrans" cxnId="{D52E760C-C7D4-4F79-9C1F-885B7EAFE2D2}">
      <dgm:prSet/>
      <dgm:spPr/>
      <dgm:t>
        <a:bodyPr/>
        <a:lstStyle/>
        <a:p>
          <a:endParaRPr lang="de-DE"/>
        </a:p>
      </dgm:t>
    </dgm:pt>
    <dgm:pt modelId="{86987D64-039F-49DE-8715-2DE0DEEBCC58}" type="sibTrans" cxnId="{D52E760C-C7D4-4F79-9C1F-885B7EAFE2D2}">
      <dgm:prSet/>
      <dgm:spPr/>
      <dgm:t>
        <a:bodyPr/>
        <a:lstStyle/>
        <a:p>
          <a:endParaRPr lang="de-DE"/>
        </a:p>
      </dgm:t>
    </dgm:pt>
    <dgm:pt modelId="{DB96814A-EE15-4528-B31F-279B8EB3BEA8}">
      <dgm:prSet phldrT="[Text]" custT="1"/>
      <dgm:spPr/>
      <dgm:t>
        <a:bodyPr/>
        <a:lstStyle/>
        <a:p>
          <a:pPr>
            <a:lnSpc>
              <a:spcPct val="200000"/>
            </a:lnSpc>
          </a:pPr>
          <a:r>
            <a:rPr lang="de-DE" sz="1100" b="1"/>
            <a:t>Künstliche Intelligenz</a:t>
          </a:r>
          <a:endParaRPr lang="de-DE" sz="1100" b="1" dirty="0"/>
        </a:p>
      </dgm:t>
    </dgm:pt>
    <dgm:pt modelId="{72E080F2-F454-49C6-B5E5-57FD26BB1B9B}" type="parTrans" cxnId="{06FDA43F-71B3-46A9-A54C-1A96F7A49F10}">
      <dgm:prSet/>
      <dgm:spPr/>
      <dgm:t>
        <a:bodyPr/>
        <a:lstStyle/>
        <a:p>
          <a:endParaRPr lang="de-DE"/>
        </a:p>
      </dgm:t>
    </dgm:pt>
    <dgm:pt modelId="{605901D6-DAAC-4ED3-9BAD-9A66BF581319}" type="sibTrans" cxnId="{06FDA43F-71B3-46A9-A54C-1A96F7A49F10}">
      <dgm:prSet/>
      <dgm:spPr/>
      <dgm:t>
        <a:bodyPr/>
        <a:lstStyle/>
        <a:p>
          <a:endParaRPr lang="de-DE"/>
        </a:p>
      </dgm:t>
    </dgm:pt>
    <dgm:pt modelId="{5D7FDD64-E460-4670-9DB3-EC180D2B4A53}">
      <dgm:prSet phldrT="[Text]" custT="1"/>
      <dgm:spPr/>
      <dgm:t>
        <a:bodyPr/>
        <a:lstStyle/>
        <a:p>
          <a:pPr>
            <a:lnSpc>
              <a:spcPct val="200000"/>
            </a:lnSpc>
          </a:pPr>
          <a:r>
            <a:rPr lang="de-DE" sz="1100" b="1"/>
            <a:t>Dig. Signalverarbeitung</a:t>
          </a:r>
          <a:endParaRPr lang="de-DE" sz="1100" b="1" dirty="0"/>
        </a:p>
      </dgm:t>
    </dgm:pt>
    <dgm:pt modelId="{2B1D193E-A673-42F7-923B-F15013C70EC5}" type="parTrans" cxnId="{6A8DD6AD-C317-474B-8B71-D6CC4A2B7E0D}">
      <dgm:prSet/>
      <dgm:spPr/>
      <dgm:t>
        <a:bodyPr/>
        <a:lstStyle/>
        <a:p>
          <a:endParaRPr lang="de-DE"/>
        </a:p>
      </dgm:t>
    </dgm:pt>
    <dgm:pt modelId="{0447D58D-E6A3-44B1-95EC-3031C25C1820}" type="sibTrans" cxnId="{6A8DD6AD-C317-474B-8B71-D6CC4A2B7E0D}">
      <dgm:prSet/>
      <dgm:spPr/>
      <dgm:t>
        <a:bodyPr/>
        <a:lstStyle/>
        <a:p>
          <a:endParaRPr lang="de-DE"/>
        </a:p>
      </dgm:t>
    </dgm:pt>
    <dgm:pt modelId="{C8A47FEA-B4C5-4A78-A6DE-0AB10A98AD04}">
      <dgm:prSet phldrT="[Text]" custT="1"/>
      <dgm:spPr/>
      <dgm:t>
        <a:bodyPr/>
        <a:lstStyle/>
        <a:p>
          <a:pPr>
            <a:lnSpc>
              <a:spcPct val="200000"/>
            </a:lnSpc>
          </a:pPr>
          <a:r>
            <a:rPr lang="de-DE" sz="1100" b="1"/>
            <a:t>Simulation und Modellierung</a:t>
          </a:r>
          <a:endParaRPr lang="de-DE" sz="1100" b="1" dirty="0"/>
        </a:p>
      </dgm:t>
    </dgm:pt>
    <dgm:pt modelId="{A20E9830-9692-4ECD-B355-C7503FEF5CAA}" type="parTrans" cxnId="{ABA18E2C-318C-4600-BC87-D2B164441097}">
      <dgm:prSet/>
      <dgm:spPr/>
      <dgm:t>
        <a:bodyPr/>
        <a:lstStyle/>
        <a:p>
          <a:endParaRPr lang="de-DE"/>
        </a:p>
      </dgm:t>
    </dgm:pt>
    <dgm:pt modelId="{44887E3C-7992-4AA1-ADC2-FA094AAB8D34}" type="sibTrans" cxnId="{ABA18E2C-318C-4600-BC87-D2B164441097}">
      <dgm:prSet/>
      <dgm:spPr/>
      <dgm:t>
        <a:bodyPr/>
        <a:lstStyle/>
        <a:p>
          <a:endParaRPr lang="de-DE"/>
        </a:p>
      </dgm:t>
    </dgm:pt>
    <dgm:pt modelId="{1AD03A5D-DFF8-43AE-9A51-4E657F5A8E97}">
      <dgm:prSet phldrT="[Text]" custT="1"/>
      <dgm:spPr/>
      <dgm:t>
        <a:bodyPr/>
        <a:lstStyle/>
        <a:p>
          <a:pPr>
            <a:lnSpc>
              <a:spcPct val="200000"/>
            </a:lnSpc>
          </a:pPr>
          <a:r>
            <a:rPr lang="de-DE" sz="1100" b="1"/>
            <a:t>Textverarbeitung und Büroautomatisierung</a:t>
          </a:r>
          <a:endParaRPr lang="de-DE" sz="1100" b="1" dirty="0"/>
        </a:p>
      </dgm:t>
    </dgm:pt>
    <dgm:pt modelId="{9191310A-7FAE-4AB7-9A23-15313DD9226D}" type="parTrans" cxnId="{F555AE07-CBB4-4F5D-8B75-425EF323A99B}">
      <dgm:prSet/>
      <dgm:spPr/>
      <dgm:t>
        <a:bodyPr/>
        <a:lstStyle/>
        <a:p>
          <a:endParaRPr lang="de-DE"/>
        </a:p>
      </dgm:t>
    </dgm:pt>
    <dgm:pt modelId="{F58ADE4D-3F1E-4D23-9258-4CCE0E1E8A8E}" type="sibTrans" cxnId="{F555AE07-CBB4-4F5D-8B75-425EF323A99B}">
      <dgm:prSet/>
      <dgm:spPr/>
      <dgm:t>
        <a:bodyPr/>
        <a:lstStyle/>
        <a:p>
          <a:endParaRPr lang="de-DE"/>
        </a:p>
      </dgm:t>
    </dgm:pt>
    <dgm:pt modelId="{A6ABF92E-F052-4AC4-B2E7-59228ECE4DE1}">
      <dgm:prSet phldrT="[Text]" custT="1"/>
      <dgm:spPr/>
      <dgm:t>
        <a:bodyPr/>
        <a:lstStyle/>
        <a:p>
          <a:pPr>
            <a:lnSpc>
              <a:spcPct val="200000"/>
            </a:lnSpc>
          </a:pPr>
          <a:r>
            <a:rPr lang="de-DE" sz="1100" b="1"/>
            <a:t>Spezifische Anwendungen in Wirtschaft, Verwaltung, Ingenieurwissenschaften, Naturwissenschaften, Medizin, Geisteswissenschaften, Kunst</a:t>
          </a:r>
          <a:endParaRPr lang="de-DE" sz="1100" b="1" dirty="0"/>
        </a:p>
      </dgm:t>
    </dgm:pt>
    <dgm:pt modelId="{EB1BD29B-716E-44D6-8B7F-CA21CD5162E0}" type="parTrans" cxnId="{992C187E-896D-49DC-AC1A-B9778691D288}">
      <dgm:prSet/>
      <dgm:spPr/>
      <dgm:t>
        <a:bodyPr/>
        <a:lstStyle/>
        <a:p>
          <a:endParaRPr lang="de-DE"/>
        </a:p>
      </dgm:t>
    </dgm:pt>
    <dgm:pt modelId="{E6B9F4DC-DF9A-4D18-8F55-B33FAEA9B378}" type="sibTrans" cxnId="{992C187E-896D-49DC-AC1A-B9778691D288}">
      <dgm:prSet/>
      <dgm:spPr/>
      <dgm:t>
        <a:bodyPr/>
        <a:lstStyle/>
        <a:p>
          <a:endParaRPr lang="de-DE"/>
        </a:p>
      </dgm:t>
    </dgm:pt>
    <dgm:pt modelId="{6E414017-4B72-492D-AFD0-284BF7AE9F1A}" type="pres">
      <dgm:prSet presAssocID="{F8B8913E-C425-49EC-935A-DE4E5A0AE8FC}" presName="Name0" presStyleCnt="0">
        <dgm:presLayoutVars>
          <dgm:dir/>
          <dgm:animLvl val="lvl"/>
          <dgm:resizeHandles val="exact"/>
        </dgm:presLayoutVars>
      </dgm:prSet>
      <dgm:spPr/>
    </dgm:pt>
    <dgm:pt modelId="{63377565-F720-4C7C-AA24-409CC2B5FA4B}" type="pres">
      <dgm:prSet presAssocID="{24A6856F-B3D6-46C7-9F7F-1B943C08DD89}" presName="composite" presStyleCnt="0"/>
      <dgm:spPr/>
    </dgm:pt>
    <dgm:pt modelId="{4B5EA17F-987D-4AB8-9CE0-4F55128CEDA4}" type="pres">
      <dgm:prSet presAssocID="{24A6856F-B3D6-46C7-9F7F-1B943C08DD89}" presName="parTx" presStyleLbl="alignNode1" presStyleIdx="0" presStyleCnt="4">
        <dgm:presLayoutVars>
          <dgm:chMax val="0"/>
          <dgm:chPref val="0"/>
          <dgm:bulletEnabled val="1"/>
        </dgm:presLayoutVars>
      </dgm:prSet>
      <dgm:spPr/>
    </dgm:pt>
    <dgm:pt modelId="{8D071F6A-5B25-4E56-BEB3-B1F9C3BE1FFF}" type="pres">
      <dgm:prSet presAssocID="{24A6856F-B3D6-46C7-9F7F-1B943C08DD89}" presName="desTx" presStyleLbl="alignAccFollowNode1" presStyleIdx="0" presStyleCnt="4">
        <dgm:presLayoutVars>
          <dgm:bulletEnabled val="1"/>
        </dgm:presLayoutVars>
      </dgm:prSet>
      <dgm:spPr/>
    </dgm:pt>
    <dgm:pt modelId="{5A1D333F-97D1-4DA8-B819-C60109D2D8DA}" type="pres">
      <dgm:prSet presAssocID="{CA32F00A-65A9-418D-AEFC-D61CB4E6E0CE}" presName="space" presStyleCnt="0"/>
      <dgm:spPr/>
    </dgm:pt>
    <dgm:pt modelId="{FA384F47-A06F-4EEF-A7A0-894EC79FE0C7}" type="pres">
      <dgm:prSet presAssocID="{BA95E3EE-1222-44D0-A097-A08249F5E658}" presName="composite" presStyleCnt="0"/>
      <dgm:spPr/>
    </dgm:pt>
    <dgm:pt modelId="{BDFE11B4-50FC-4574-8827-9B7BECD3E63A}" type="pres">
      <dgm:prSet presAssocID="{BA95E3EE-1222-44D0-A097-A08249F5E658}" presName="parTx" presStyleLbl="alignNode1" presStyleIdx="1" presStyleCnt="4">
        <dgm:presLayoutVars>
          <dgm:chMax val="0"/>
          <dgm:chPref val="0"/>
          <dgm:bulletEnabled val="1"/>
        </dgm:presLayoutVars>
      </dgm:prSet>
      <dgm:spPr/>
    </dgm:pt>
    <dgm:pt modelId="{039E95E6-91AA-484A-908D-EC2F2FB1C770}" type="pres">
      <dgm:prSet presAssocID="{BA95E3EE-1222-44D0-A097-A08249F5E658}" presName="desTx" presStyleLbl="alignAccFollowNode1" presStyleIdx="1" presStyleCnt="4">
        <dgm:presLayoutVars>
          <dgm:bulletEnabled val="1"/>
        </dgm:presLayoutVars>
      </dgm:prSet>
      <dgm:spPr/>
    </dgm:pt>
    <dgm:pt modelId="{C67458B7-E2CB-48B5-B11A-44C69945D512}" type="pres">
      <dgm:prSet presAssocID="{680B1D63-65BB-4813-977A-5A14EF74F06B}" presName="space" presStyleCnt="0"/>
      <dgm:spPr/>
    </dgm:pt>
    <dgm:pt modelId="{A27CAC42-5177-4FC7-84BA-44AF046A54C6}" type="pres">
      <dgm:prSet presAssocID="{20AB8136-EA1D-4C27-9AF9-95676E428A1B}" presName="composite" presStyleCnt="0"/>
      <dgm:spPr/>
    </dgm:pt>
    <dgm:pt modelId="{5D5F2ADE-31C7-437B-A36C-919F6F55D563}" type="pres">
      <dgm:prSet presAssocID="{20AB8136-EA1D-4C27-9AF9-95676E428A1B}" presName="parTx" presStyleLbl="alignNode1" presStyleIdx="2" presStyleCnt="4">
        <dgm:presLayoutVars>
          <dgm:chMax val="0"/>
          <dgm:chPref val="0"/>
          <dgm:bulletEnabled val="1"/>
        </dgm:presLayoutVars>
      </dgm:prSet>
      <dgm:spPr/>
    </dgm:pt>
    <dgm:pt modelId="{19258781-2F89-4565-AA37-48642E6CB358}" type="pres">
      <dgm:prSet presAssocID="{20AB8136-EA1D-4C27-9AF9-95676E428A1B}" presName="desTx" presStyleLbl="alignAccFollowNode1" presStyleIdx="2" presStyleCnt="4">
        <dgm:presLayoutVars>
          <dgm:bulletEnabled val="1"/>
        </dgm:presLayoutVars>
      </dgm:prSet>
      <dgm:spPr/>
    </dgm:pt>
    <dgm:pt modelId="{FB7EA820-C1B5-413A-A238-D3524E205773}" type="pres">
      <dgm:prSet presAssocID="{5C9356F6-35C4-433D-81A1-12B944500F1F}" presName="space" presStyleCnt="0"/>
      <dgm:spPr/>
    </dgm:pt>
    <dgm:pt modelId="{881D081F-9EBA-4770-93CA-46F03416DE2A}" type="pres">
      <dgm:prSet presAssocID="{88C1DA9D-E041-4F11-BA17-F70EEE7929E8}" presName="composite" presStyleCnt="0"/>
      <dgm:spPr/>
    </dgm:pt>
    <dgm:pt modelId="{B91BD7C8-18F6-433F-ADDD-6C1245FBD48F}" type="pres">
      <dgm:prSet presAssocID="{88C1DA9D-E041-4F11-BA17-F70EEE7929E8}" presName="parTx" presStyleLbl="alignNode1" presStyleIdx="3" presStyleCnt="4">
        <dgm:presLayoutVars>
          <dgm:chMax val="0"/>
          <dgm:chPref val="0"/>
          <dgm:bulletEnabled val="1"/>
        </dgm:presLayoutVars>
      </dgm:prSet>
      <dgm:spPr/>
    </dgm:pt>
    <dgm:pt modelId="{97742E4C-7949-433D-A60E-0D3A87C7FFC1}" type="pres">
      <dgm:prSet presAssocID="{88C1DA9D-E041-4F11-BA17-F70EEE7929E8}" presName="desTx" presStyleLbl="alignAccFollowNode1" presStyleIdx="3" presStyleCnt="4">
        <dgm:presLayoutVars>
          <dgm:bulletEnabled val="1"/>
        </dgm:presLayoutVars>
      </dgm:prSet>
      <dgm:spPr/>
    </dgm:pt>
  </dgm:ptLst>
  <dgm:cxnLst>
    <dgm:cxn modelId="{745EA100-E25D-4F88-AEA9-65A72A6F38C5}" type="presOf" srcId="{A6ABF92E-F052-4AC4-B2E7-59228ECE4DE1}" destId="{97742E4C-7949-433D-A60E-0D3A87C7FFC1}" srcOrd="0" destOrd="6" presId="urn:microsoft.com/office/officeart/2005/8/layout/hList1"/>
    <dgm:cxn modelId="{97CF2901-7E6A-48B8-9BC5-EC4F7082AF66}" srcId="{F8B8913E-C425-49EC-935A-DE4E5A0AE8FC}" destId="{20AB8136-EA1D-4C27-9AF9-95676E428A1B}" srcOrd="2" destOrd="0" parTransId="{2EBFDC40-557F-4F57-9C18-5D2078F9A78F}" sibTransId="{5C9356F6-35C4-433D-81A1-12B944500F1F}"/>
    <dgm:cxn modelId="{EE75D103-D6AF-4BB2-B541-91104D5908BB}" type="presOf" srcId="{DB96814A-EE15-4528-B31F-279B8EB3BEA8}" destId="{97742E4C-7949-433D-A60E-0D3A87C7FFC1}" srcOrd="0" destOrd="2" presId="urn:microsoft.com/office/officeart/2005/8/layout/hList1"/>
    <dgm:cxn modelId="{F555AE07-CBB4-4F5D-8B75-425EF323A99B}" srcId="{88C1DA9D-E041-4F11-BA17-F70EEE7929E8}" destId="{1AD03A5D-DFF8-43AE-9A51-4E657F5A8E97}" srcOrd="5" destOrd="0" parTransId="{9191310A-7FAE-4AB7-9A23-15313DD9226D}" sibTransId="{F58ADE4D-3F1E-4D23-9258-4CCE0E1E8A8E}"/>
    <dgm:cxn modelId="{41324A09-4CFD-4227-B0B8-FF200C05D0E3}" type="presOf" srcId="{22E33BF5-C447-43C7-9B84-E5CFBFAC9CD6}" destId="{19258781-2F89-4565-AA37-48642E6CB358}" srcOrd="0" destOrd="3" presId="urn:microsoft.com/office/officeart/2005/8/layout/hList1"/>
    <dgm:cxn modelId="{03B3150A-904C-496B-9519-74C5B4C024E1}" srcId="{20AB8136-EA1D-4C27-9AF9-95676E428A1B}" destId="{90B3F1F7-F888-4A6A-AA01-2E70AEA9BA20}" srcOrd="2" destOrd="0" parTransId="{EF66F5F4-13C6-4FEF-BE9B-900BF74BFEAF}" sibTransId="{102F4088-9BA2-4FD9-BD3E-253AAB01D1FD}"/>
    <dgm:cxn modelId="{D52E760C-C7D4-4F79-9C1F-885B7EAFE2D2}" srcId="{88C1DA9D-E041-4F11-BA17-F70EEE7929E8}" destId="{8173A939-1526-42E1-820C-77170FD93B57}" srcOrd="1" destOrd="0" parTransId="{584181C1-1913-4381-A165-A9C1BD5A7D6F}" sibTransId="{86987D64-039F-49DE-8715-2DE0DEEBCC58}"/>
    <dgm:cxn modelId="{8354CA0D-7C53-44CE-BBA2-689EC1630C55}" type="presOf" srcId="{125AE974-2712-47E6-BB46-E377D6CA016B}" destId="{8D071F6A-5B25-4E56-BEB3-B1F9C3BE1FFF}" srcOrd="0" destOrd="4" presId="urn:microsoft.com/office/officeart/2005/8/layout/hList1"/>
    <dgm:cxn modelId="{5BC60816-BDE6-4E86-8A05-33A6A9981AB2}" srcId="{24A6856F-B3D6-46C7-9F7F-1B943C08DD89}" destId="{FB76EBA5-9C6D-4F2E-B951-07535B4085D9}" srcOrd="3" destOrd="0" parTransId="{0A97FBBE-67B8-4758-B70A-9B5DF8CFC113}" sibTransId="{C7110737-CB30-461B-BCB5-0E7318AE3310}"/>
    <dgm:cxn modelId="{ECF7DE1D-4516-4405-ADF1-4D510E62F4E2}" type="presOf" srcId="{ADCDA309-E7CF-4084-BA68-59E2625226DE}" destId="{97742E4C-7949-433D-A60E-0D3A87C7FFC1}" srcOrd="0" destOrd="0" presId="urn:microsoft.com/office/officeart/2005/8/layout/hList1"/>
    <dgm:cxn modelId="{B00DC41E-598A-4E7E-AC47-8F329B05FF05}" type="presOf" srcId="{490DB46F-9BB6-489A-A720-FB7B136EA075}" destId="{8D071F6A-5B25-4E56-BEB3-B1F9C3BE1FFF}" srcOrd="0" destOrd="0" presId="urn:microsoft.com/office/officeart/2005/8/layout/hList1"/>
    <dgm:cxn modelId="{92D3301F-5B87-4F53-8360-D994B1715D8A}" srcId="{20AB8136-EA1D-4C27-9AF9-95676E428A1B}" destId="{C0EAD34D-1D46-4A98-B34F-8C2035F74C5C}" srcOrd="1" destOrd="0" parTransId="{122EA579-4B09-4B21-9121-419DF2FCE26A}" sibTransId="{D84C7B65-0B2A-4BC9-A4D4-CF2650F8D023}"/>
    <dgm:cxn modelId="{2C8ED81F-33B4-4A2E-B3F0-DD5090A9BE84}" srcId="{24A6856F-B3D6-46C7-9F7F-1B943C08DD89}" destId="{490DB46F-9BB6-489A-A720-FB7B136EA075}" srcOrd="0" destOrd="0" parTransId="{F6F81FC3-1624-42BC-AA3F-F5481F6937CC}" sibTransId="{B7339081-11E6-4FE9-B7FE-55A7149113DA}"/>
    <dgm:cxn modelId="{848D0625-EDB2-4D92-AE88-28891D4C9F88}" type="presOf" srcId="{20AB8136-EA1D-4C27-9AF9-95676E428A1B}" destId="{5D5F2ADE-31C7-437B-A36C-919F6F55D563}" srcOrd="0" destOrd="0" presId="urn:microsoft.com/office/officeart/2005/8/layout/hList1"/>
    <dgm:cxn modelId="{F2BD842B-4593-48EB-821E-982ED974B86E}" type="presOf" srcId="{C0EAD34D-1D46-4A98-B34F-8C2035F74C5C}" destId="{19258781-2F89-4565-AA37-48642E6CB358}" srcOrd="0" destOrd="1" presId="urn:microsoft.com/office/officeart/2005/8/layout/hList1"/>
    <dgm:cxn modelId="{ABA18E2C-318C-4600-BC87-D2B164441097}" srcId="{88C1DA9D-E041-4F11-BA17-F70EEE7929E8}" destId="{C8A47FEA-B4C5-4A78-A6DE-0AB10A98AD04}" srcOrd="4" destOrd="0" parTransId="{A20E9830-9692-4ECD-B355-C7503FEF5CAA}" sibTransId="{44887E3C-7992-4AA1-ADC2-FA094AAB8D34}"/>
    <dgm:cxn modelId="{0CF1CD2C-D037-4C69-B7F8-892B531CBEDD}" type="presOf" srcId="{88C1DA9D-E041-4F11-BA17-F70EEE7929E8}" destId="{B91BD7C8-18F6-433F-ADDD-6C1245FBD48F}" srcOrd="0" destOrd="0" presId="urn:microsoft.com/office/officeart/2005/8/layout/hList1"/>
    <dgm:cxn modelId="{BBFB1933-82BF-4496-9BF8-881D8E176677}" srcId="{24A6856F-B3D6-46C7-9F7F-1B943C08DD89}" destId="{2EB6EC6E-248C-467C-B9B2-52296D47E968}" srcOrd="2" destOrd="0" parTransId="{DEC9F4BD-5089-4772-88F4-7E4198742ADF}" sibTransId="{3C9B4AF0-4835-4002-867A-2FBA2929AE3A}"/>
    <dgm:cxn modelId="{5F66813E-63CC-4644-84AF-EB3B9D2AA7EF}" type="presOf" srcId="{1AD03A5D-DFF8-43AE-9A51-4E657F5A8E97}" destId="{97742E4C-7949-433D-A60E-0D3A87C7FFC1}" srcOrd="0" destOrd="5" presId="urn:microsoft.com/office/officeart/2005/8/layout/hList1"/>
    <dgm:cxn modelId="{06FDA43F-71B3-46A9-A54C-1A96F7A49F10}" srcId="{88C1DA9D-E041-4F11-BA17-F70EEE7929E8}" destId="{DB96814A-EE15-4528-B31F-279B8EB3BEA8}" srcOrd="2" destOrd="0" parTransId="{72E080F2-F454-49C6-B5E5-57FD26BB1B9B}" sibTransId="{605901D6-DAAC-4ED3-9BAD-9A66BF581319}"/>
    <dgm:cxn modelId="{467AD342-F5EC-4353-B32D-965FB65AD4B1}" srcId="{BA95E3EE-1222-44D0-A097-A08249F5E658}" destId="{218EC449-8ACA-4878-9471-05AF1646856F}" srcOrd="6" destOrd="0" parTransId="{09A663B1-1D4E-42E4-8B7D-12D26CD50933}" sibTransId="{B80219FE-C674-4046-9C89-1AD98B1FA62A}"/>
    <dgm:cxn modelId="{9126AE46-9561-42F7-97B1-7693740F949D}" srcId="{20AB8136-EA1D-4C27-9AF9-95676E428A1B}" destId="{3F3EE62E-E90D-4286-B9F3-D1AD0C03477F}" srcOrd="0" destOrd="0" parTransId="{A867BECE-236C-4942-B6A9-7097194FF4D1}" sibTransId="{F9245094-087B-466C-B1B1-679AF06D5A80}"/>
    <dgm:cxn modelId="{97E66B69-6FFC-41D2-8604-705D5FDA8B1F}" type="presOf" srcId="{24A6856F-B3D6-46C7-9F7F-1B943C08DD89}" destId="{4B5EA17F-987D-4AB8-9CE0-4F55128CEDA4}" srcOrd="0" destOrd="0" presId="urn:microsoft.com/office/officeart/2005/8/layout/hList1"/>
    <dgm:cxn modelId="{3382DA4C-2022-47CF-95A5-95500A63CF45}" type="presOf" srcId="{2EB6EC6E-248C-467C-B9B2-52296D47E968}" destId="{8D071F6A-5B25-4E56-BEB3-B1F9C3BE1FFF}" srcOrd="0" destOrd="2" presId="urn:microsoft.com/office/officeart/2005/8/layout/hList1"/>
    <dgm:cxn modelId="{2F7DF14C-8227-4C31-8114-07926E43D84D}" type="presOf" srcId="{775DBEA6-96DB-4C70-9C1E-B0D10D3A5DF9}" destId="{19258781-2F89-4565-AA37-48642E6CB358}" srcOrd="0" destOrd="6" presId="urn:microsoft.com/office/officeart/2005/8/layout/hList1"/>
    <dgm:cxn modelId="{A4A5C46F-A51C-4778-8113-ED5F1032EB92}" srcId="{BA95E3EE-1222-44D0-A097-A08249F5E658}" destId="{6353EB01-87A4-4E7F-BF63-41858E75A158}" srcOrd="5" destOrd="0" parTransId="{210E515A-7BB7-46F6-A9D4-2B17A3361818}" sibTransId="{21F50E8E-6604-4164-AC44-EC8DA13FA014}"/>
    <dgm:cxn modelId="{CF8DB753-2477-464B-9A4E-A13AE00C6B82}" srcId="{20AB8136-EA1D-4C27-9AF9-95676E428A1B}" destId="{22E33BF5-C447-43C7-9B84-E5CFBFAC9CD6}" srcOrd="3" destOrd="0" parTransId="{C96070A5-FA90-4FFC-918F-7620AD7FB49F}" sibTransId="{10A25135-B72D-419D-8264-DA145796D60D}"/>
    <dgm:cxn modelId="{DE1DA574-C842-4931-9BB0-EA369E9B7EDF}" srcId="{BA95E3EE-1222-44D0-A097-A08249F5E658}" destId="{2B46A0D9-21B4-4009-892E-5B55C9339A55}" srcOrd="3" destOrd="0" parTransId="{B10B1542-B1E0-4187-9381-015DA3834C5A}" sibTransId="{085CCB09-F448-483D-9A1A-FEA6EF5AC3F3}"/>
    <dgm:cxn modelId="{42BCEA76-FC5C-4798-BF32-66D6801FA38E}" srcId="{88C1DA9D-E041-4F11-BA17-F70EEE7929E8}" destId="{ADCDA309-E7CF-4084-BA68-59E2625226DE}" srcOrd="0" destOrd="0" parTransId="{441D49BB-180B-41D0-996D-5A216FE1666E}" sibTransId="{59553FA8-1351-47B4-BBAF-680413ABF5BC}"/>
    <dgm:cxn modelId="{997EC357-B2C9-4367-BD53-BCBB536D0B80}" type="presOf" srcId="{EAA7826B-1CA6-4FDC-B932-5BE9F4A5FBBD}" destId="{039E95E6-91AA-484A-908D-EC2F2FB1C770}" srcOrd="0" destOrd="1" presId="urn:microsoft.com/office/officeart/2005/8/layout/hList1"/>
    <dgm:cxn modelId="{33D05D79-C592-4EDB-9CAE-5E732A8101A6}" srcId="{F8B8913E-C425-49EC-935A-DE4E5A0AE8FC}" destId="{24A6856F-B3D6-46C7-9F7F-1B943C08DD89}" srcOrd="0" destOrd="0" parTransId="{9CC25113-614C-4739-A3B7-AC0929903DFB}" sibTransId="{CA32F00A-65A9-418D-AEFC-D61CB4E6E0CE}"/>
    <dgm:cxn modelId="{A8F4F159-8F14-46E5-A2FC-B7BB2391998F}" srcId="{20AB8136-EA1D-4C27-9AF9-95676E428A1B}" destId="{775DBEA6-96DB-4C70-9C1E-B0D10D3A5DF9}" srcOrd="6" destOrd="0" parTransId="{752522A8-2925-4434-BBFB-A8AA0C910115}" sibTransId="{9D442D94-EF95-4589-B475-E40FFB9588F8}"/>
    <dgm:cxn modelId="{992C187E-896D-49DC-AC1A-B9778691D288}" srcId="{88C1DA9D-E041-4F11-BA17-F70EEE7929E8}" destId="{A6ABF92E-F052-4AC4-B2E7-59228ECE4DE1}" srcOrd="6" destOrd="0" parTransId="{EB1BD29B-716E-44D6-8B7F-CA21CD5162E0}" sibTransId="{E6B9F4DC-DF9A-4D18-8F55-B33FAEA9B378}"/>
    <dgm:cxn modelId="{9CB2AD80-15DF-4581-B99F-1C3C6AED4BB7}" type="presOf" srcId="{3F3EE62E-E90D-4286-B9F3-D1AD0C03477F}" destId="{19258781-2F89-4565-AA37-48642E6CB358}" srcOrd="0" destOrd="0" presId="urn:microsoft.com/office/officeart/2005/8/layout/hList1"/>
    <dgm:cxn modelId="{2BCA3086-1EE4-4AC1-AA27-74F3D0270042}" srcId="{BA95E3EE-1222-44D0-A097-A08249F5E658}" destId="{EAA7826B-1CA6-4FDC-B932-5BE9F4A5FBBD}" srcOrd="1" destOrd="0" parTransId="{3AE903E6-FF69-4C93-AFA5-1EEE555B1D97}" sibTransId="{6CB31ECA-B607-4D73-99D8-F0EF80734578}"/>
    <dgm:cxn modelId="{4D9DBA88-46F2-4650-8E59-89D94D0EFB69}" srcId="{F8B8913E-C425-49EC-935A-DE4E5A0AE8FC}" destId="{BA95E3EE-1222-44D0-A097-A08249F5E658}" srcOrd="1" destOrd="0" parTransId="{9058D238-2638-4C02-A32E-6EA9E9E2153A}" sibTransId="{680B1D63-65BB-4813-977A-5A14EF74F06B}"/>
    <dgm:cxn modelId="{1E53A090-0B50-4623-80CB-C2C6444B45B1}" type="presOf" srcId="{6353EB01-87A4-4E7F-BF63-41858E75A158}" destId="{039E95E6-91AA-484A-908D-EC2F2FB1C770}" srcOrd="0" destOrd="5" presId="urn:microsoft.com/office/officeart/2005/8/layout/hList1"/>
    <dgm:cxn modelId="{61C96B98-6EFD-47FF-AE2C-A66DC20DF26B}" type="presOf" srcId="{8173A939-1526-42E1-820C-77170FD93B57}" destId="{97742E4C-7949-433D-A60E-0D3A87C7FFC1}" srcOrd="0" destOrd="1" presId="urn:microsoft.com/office/officeart/2005/8/layout/hList1"/>
    <dgm:cxn modelId="{E856589A-13BE-49C6-BAC3-5E263ADFFBE3}" srcId="{F8B8913E-C425-49EC-935A-DE4E5A0AE8FC}" destId="{88C1DA9D-E041-4F11-BA17-F70EEE7929E8}" srcOrd="3" destOrd="0" parTransId="{BC86FD80-C97B-4DFB-A725-A47C33179D85}" sibTransId="{84385F77-C512-467B-A5C5-22E3FA6B0536}"/>
    <dgm:cxn modelId="{FD715FA3-D2D0-4F61-9F34-E8111B82064B}" type="presOf" srcId="{BA95E3EE-1222-44D0-A097-A08249F5E658}" destId="{BDFE11B4-50FC-4574-8827-9B7BECD3E63A}" srcOrd="0" destOrd="0" presId="urn:microsoft.com/office/officeart/2005/8/layout/hList1"/>
    <dgm:cxn modelId="{8693C2AC-FAB2-4F69-8EDA-F3D9061E9849}" srcId="{24A6856F-B3D6-46C7-9F7F-1B943C08DD89}" destId="{125AE974-2712-47E6-BB46-E377D6CA016B}" srcOrd="4" destOrd="0" parTransId="{3A587FA5-E777-46D3-A7E3-BE3432BFBC58}" sibTransId="{BDD483A7-6EBB-4AE7-BB62-2CB3ED079D1F}"/>
    <dgm:cxn modelId="{6A8DD6AD-C317-474B-8B71-D6CC4A2B7E0D}" srcId="{88C1DA9D-E041-4F11-BA17-F70EEE7929E8}" destId="{5D7FDD64-E460-4670-9DB3-EC180D2B4A53}" srcOrd="3" destOrd="0" parTransId="{2B1D193E-A673-42F7-923B-F15013C70EC5}" sibTransId="{0447D58D-E6A3-44B1-95EC-3031C25C1820}"/>
    <dgm:cxn modelId="{E5E72CAF-F568-468E-856A-22C52A10FEAE}" srcId="{20AB8136-EA1D-4C27-9AF9-95676E428A1B}" destId="{1378E552-3AED-4EE5-ABF4-5DA16F6676BA}" srcOrd="5" destOrd="0" parTransId="{4C4EE790-C3C1-45CE-8D93-C94257471B08}" sibTransId="{445F750C-8DA9-4923-B7A9-F99A933B04E5}"/>
    <dgm:cxn modelId="{74C41DB6-E14A-44F1-8987-9459F0025BD4}" type="presOf" srcId="{8849EE96-1872-40E7-A0FB-28F0FD4B09CA}" destId="{039E95E6-91AA-484A-908D-EC2F2FB1C770}" srcOrd="0" destOrd="2" presId="urn:microsoft.com/office/officeart/2005/8/layout/hList1"/>
    <dgm:cxn modelId="{6C0941B7-986B-4244-A2E9-0E7DA5FB4043}" type="presOf" srcId="{C23657D8-AD09-426C-AE08-B0E80B88E6E9}" destId="{039E95E6-91AA-484A-908D-EC2F2FB1C770}" srcOrd="0" destOrd="4" presId="urn:microsoft.com/office/officeart/2005/8/layout/hList1"/>
    <dgm:cxn modelId="{C22F65B7-1437-4361-9CB1-406F565891BA}" srcId="{BA95E3EE-1222-44D0-A097-A08249F5E658}" destId="{0F8C78FC-DD9B-4D32-99DA-F365D4556F1B}" srcOrd="0" destOrd="0" parTransId="{6A79E9F5-B708-42A0-8A92-60729CC4D0E7}" sibTransId="{59D149E4-D82F-4798-9212-EE02B75390AE}"/>
    <dgm:cxn modelId="{AA6741C4-D9FE-40BA-B464-B920DBAE1EDC}" type="presOf" srcId="{1378E552-3AED-4EE5-ABF4-5DA16F6676BA}" destId="{19258781-2F89-4565-AA37-48642E6CB358}" srcOrd="0" destOrd="5" presId="urn:microsoft.com/office/officeart/2005/8/layout/hList1"/>
    <dgm:cxn modelId="{F3CD6FC7-535D-4BDC-8AB6-849FE61D894B}" srcId="{BA95E3EE-1222-44D0-A097-A08249F5E658}" destId="{8849EE96-1872-40E7-A0FB-28F0FD4B09CA}" srcOrd="2" destOrd="0" parTransId="{1AF3F1EC-9E7A-428D-B8E2-B05EC5B4E4B4}" sibTransId="{BE1D37F5-5447-4356-A276-FF9CE714AC83}"/>
    <dgm:cxn modelId="{CBFB7FCA-621F-4811-BE13-0A26FF0C3362}" type="presOf" srcId="{2B46A0D9-21B4-4009-892E-5B55C9339A55}" destId="{039E95E6-91AA-484A-908D-EC2F2FB1C770}" srcOrd="0" destOrd="3" presId="urn:microsoft.com/office/officeart/2005/8/layout/hList1"/>
    <dgm:cxn modelId="{F119E1CB-357C-41E5-9D10-0F1EAF875C75}" type="presOf" srcId="{589407B9-618A-4BB7-ACCB-97D7BA93FDA0}" destId="{19258781-2F89-4565-AA37-48642E6CB358}" srcOrd="0" destOrd="4" presId="urn:microsoft.com/office/officeart/2005/8/layout/hList1"/>
    <dgm:cxn modelId="{032D50CC-FF7D-47A8-A9C1-7F07E9E39412}" type="presOf" srcId="{C8A47FEA-B4C5-4A78-A6DE-0AB10A98AD04}" destId="{97742E4C-7949-433D-A60E-0D3A87C7FFC1}" srcOrd="0" destOrd="4" presId="urn:microsoft.com/office/officeart/2005/8/layout/hList1"/>
    <dgm:cxn modelId="{481EB6D4-D1AF-4489-88F2-B3CB79D38595}" srcId="{24A6856F-B3D6-46C7-9F7F-1B943C08DD89}" destId="{FE70C16F-69A1-4A7F-85E6-2F61199876B3}" srcOrd="1" destOrd="0" parTransId="{776EBCEF-966A-4B91-8507-C3ECA4B95532}" sibTransId="{5D4077E7-EB26-4242-B110-2653049C09F6}"/>
    <dgm:cxn modelId="{D13592DB-29A2-41BE-A75A-D20DBA9F6A43}" type="presOf" srcId="{FB76EBA5-9C6D-4F2E-B951-07535B4085D9}" destId="{8D071F6A-5B25-4E56-BEB3-B1F9C3BE1FFF}" srcOrd="0" destOrd="3" presId="urn:microsoft.com/office/officeart/2005/8/layout/hList1"/>
    <dgm:cxn modelId="{825E04E1-7705-49CB-9764-F8B66FCF20B2}" type="presOf" srcId="{90B3F1F7-F888-4A6A-AA01-2E70AEA9BA20}" destId="{19258781-2F89-4565-AA37-48642E6CB358}" srcOrd="0" destOrd="2" presId="urn:microsoft.com/office/officeart/2005/8/layout/hList1"/>
    <dgm:cxn modelId="{C85646E1-C229-4C87-80A6-118F73FDCA81}" type="presOf" srcId="{0F8C78FC-DD9B-4D32-99DA-F365D4556F1B}" destId="{039E95E6-91AA-484A-908D-EC2F2FB1C770}" srcOrd="0" destOrd="0" presId="urn:microsoft.com/office/officeart/2005/8/layout/hList1"/>
    <dgm:cxn modelId="{972308E5-0155-47A2-A853-D09C220E5BB3}" srcId="{BA95E3EE-1222-44D0-A097-A08249F5E658}" destId="{C23657D8-AD09-426C-AE08-B0E80B88E6E9}" srcOrd="4" destOrd="0" parTransId="{B9D538DC-26F8-46B6-8809-D97BD272A037}" sibTransId="{F99E73AC-FDFA-4A39-9F4D-B48962600E4C}"/>
    <dgm:cxn modelId="{DE63EAE7-4E64-4A90-8458-3F0FE92872DA}" type="presOf" srcId="{5D7FDD64-E460-4670-9DB3-EC180D2B4A53}" destId="{97742E4C-7949-433D-A60E-0D3A87C7FFC1}" srcOrd="0" destOrd="3" presId="urn:microsoft.com/office/officeart/2005/8/layout/hList1"/>
    <dgm:cxn modelId="{8E884FF0-3F09-4526-8D34-E59FA9815789}" srcId="{20AB8136-EA1D-4C27-9AF9-95676E428A1B}" destId="{589407B9-618A-4BB7-ACCB-97D7BA93FDA0}" srcOrd="4" destOrd="0" parTransId="{CFDB6C5A-2C5A-4BEB-9E29-BD64A47ED9D6}" sibTransId="{CCD16216-32BA-4AAB-9CDF-CAE5E6C55CB5}"/>
    <dgm:cxn modelId="{243059F2-C6A5-4A46-9B84-798751E877E0}" type="presOf" srcId="{F8B8913E-C425-49EC-935A-DE4E5A0AE8FC}" destId="{6E414017-4B72-492D-AFD0-284BF7AE9F1A}" srcOrd="0" destOrd="0" presId="urn:microsoft.com/office/officeart/2005/8/layout/hList1"/>
    <dgm:cxn modelId="{812D5BF3-C4E6-4F4E-8B0D-8AAA971AD5CC}" type="presOf" srcId="{FE70C16F-69A1-4A7F-85E6-2F61199876B3}" destId="{8D071F6A-5B25-4E56-BEB3-B1F9C3BE1FFF}" srcOrd="0" destOrd="1" presId="urn:microsoft.com/office/officeart/2005/8/layout/hList1"/>
    <dgm:cxn modelId="{1915B8F7-A9BE-4282-BC76-F9476FB4A6EF}" type="presOf" srcId="{218EC449-8ACA-4878-9471-05AF1646856F}" destId="{039E95E6-91AA-484A-908D-EC2F2FB1C770}" srcOrd="0" destOrd="6" presId="urn:microsoft.com/office/officeart/2005/8/layout/hList1"/>
    <dgm:cxn modelId="{55BB0176-33F1-4D1B-9E72-217A0A50C772}" type="presParOf" srcId="{6E414017-4B72-492D-AFD0-284BF7AE9F1A}" destId="{63377565-F720-4C7C-AA24-409CC2B5FA4B}" srcOrd="0" destOrd="0" presId="urn:microsoft.com/office/officeart/2005/8/layout/hList1"/>
    <dgm:cxn modelId="{B478F49B-4802-484E-BD70-68F6B157A9F7}" type="presParOf" srcId="{63377565-F720-4C7C-AA24-409CC2B5FA4B}" destId="{4B5EA17F-987D-4AB8-9CE0-4F55128CEDA4}" srcOrd="0" destOrd="0" presId="urn:microsoft.com/office/officeart/2005/8/layout/hList1"/>
    <dgm:cxn modelId="{AB9B8BA6-C16C-4B50-8B99-4B672115F764}" type="presParOf" srcId="{63377565-F720-4C7C-AA24-409CC2B5FA4B}" destId="{8D071F6A-5B25-4E56-BEB3-B1F9C3BE1FFF}" srcOrd="1" destOrd="0" presId="urn:microsoft.com/office/officeart/2005/8/layout/hList1"/>
    <dgm:cxn modelId="{8580B8C5-FE82-42F0-BAA2-394A2121E41A}" type="presParOf" srcId="{6E414017-4B72-492D-AFD0-284BF7AE9F1A}" destId="{5A1D333F-97D1-4DA8-B819-C60109D2D8DA}" srcOrd="1" destOrd="0" presId="urn:microsoft.com/office/officeart/2005/8/layout/hList1"/>
    <dgm:cxn modelId="{4F622F56-D6AB-4471-94E7-A484F4889141}" type="presParOf" srcId="{6E414017-4B72-492D-AFD0-284BF7AE9F1A}" destId="{FA384F47-A06F-4EEF-A7A0-894EC79FE0C7}" srcOrd="2" destOrd="0" presId="urn:microsoft.com/office/officeart/2005/8/layout/hList1"/>
    <dgm:cxn modelId="{E558127D-6423-4F19-BC01-0DE89BC9E054}" type="presParOf" srcId="{FA384F47-A06F-4EEF-A7A0-894EC79FE0C7}" destId="{BDFE11B4-50FC-4574-8827-9B7BECD3E63A}" srcOrd="0" destOrd="0" presId="urn:microsoft.com/office/officeart/2005/8/layout/hList1"/>
    <dgm:cxn modelId="{4E4799EF-0C2A-4AF9-BCD4-2D9E76CDFFDD}" type="presParOf" srcId="{FA384F47-A06F-4EEF-A7A0-894EC79FE0C7}" destId="{039E95E6-91AA-484A-908D-EC2F2FB1C770}" srcOrd="1" destOrd="0" presId="urn:microsoft.com/office/officeart/2005/8/layout/hList1"/>
    <dgm:cxn modelId="{2510D436-6CBA-4ABF-BF57-438BC46A693A}" type="presParOf" srcId="{6E414017-4B72-492D-AFD0-284BF7AE9F1A}" destId="{C67458B7-E2CB-48B5-B11A-44C69945D512}" srcOrd="3" destOrd="0" presId="urn:microsoft.com/office/officeart/2005/8/layout/hList1"/>
    <dgm:cxn modelId="{95C1FF84-09ED-4385-B950-80F2F690E159}" type="presParOf" srcId="{6E414017-4B72-492D-AFD0-284BF7AE9F1A}" destId="{A27CAC42-5177-4FC7-84BA-44AF046A54C6}" srcOrd="4" destOrd="0" presId="urn:microsoft.com/office/officeart/2005/8/layout/hList1"/>
    <dgm:cxn modelId="{2968512E-6882-48EC-BA41-9DC0244D7008}" type="presParOf" srcId="{A27CAC42-5177-4FC7-84BA-44AF046A54C6}" destId="{5D5F2ADE-31C7-437B-A36C-919F6F55D563}" srcOrd="0" destOrd="0" presId="urn:microsoft.com/office/officeart/2005/8/layout/hList1"/>
    <dgm:cxn modelId="{FAFB0298-545D-4F38-86DF-7609293F7AC4}" type="presParOf" srcId="{A27CAC42-5177-4FC7-84BA-44AF046A54C6}" destId="{19258781-2F89-4565-AA37-48642E6CB358}" srcOrd="1" destOrd="0" presId="urn:microsoft.com/office/officeart/2005/8/layout/hList1"/>
    <dgm:cxn modelId="{C8959079-D384-48DC-B791-78BD3B5BCDC6}" type="presParOf" srcId="{6E414017-4B72-492D-AFD0-284BF7AE9F1A}" destId="{FB7EA820-C1B5-413A-A238-D3524E205773}" srcOrd="5" destOrd="0" presId="urn:microsoft.com/office/officeart/2005/8/layout/hList1"/>
    <dgm:cxn modelId="{4C571CDF-E622-4D42-8F3C-0B3C3A4E2412}" type="presParOf" srcId="{6E414017-4B72-492D-AFD0-284BF7AE9F1A}" destId="{881D081F-9EBA-4770-93CA-46F03416DE2A}" srcOrd="6" destOrd="0" presId="urn:microsoft.com/office/officeart/2005/8/layout/hList1"/>
    <dgm:cxn modelId="{03924342-0C9C-4F7E-BEAE-8F41C1100455}" type="presParOf" srcId="{881D081F-9EBA-4770-93CA-46F03416DE2A}" destId="{B91BD7C8-18F6-433F-ADDD-6C1245FBD48F}" srcOrd="0" destOrd="0" presId="urn:microsoft.com/office/officeart/2005/8/layout/hList1"/>
    <dgm:cxn modelId="{717B86E9-EAFD-4A7E-88BA-F25CE37ACB96}" type="presParOf" srcId="{881D081F-9EBA-4770-93CA-46F03416DE2A}" destId="{97742E4C-7949-433D-A60E-0D3A87C7FFC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B1FE33-7655-43BF-AC49-2FCF53ADADA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de-DE"/>
        </a:p>
      </dgm:t>
    </dgm:pt>
    <dgm:pt modelId="{D1F08212-5824-4E82-9786-F5BFF318E4D1}">
      <dgm:prSet phldrT="[Text]"/>
      <dgm:spPr/>
      <dgm:t>
        <a:bodyPr/>
        <a:lstStyle/>
        <a:p>
          <a:r>
            <a:rPr lang="de-DE" b="1" dirty="0">
              <a:solidFill>
                <a:schemeClr val="tx2"/>
              </a:solidFill>
              <a:latin typeface="Century Gothic" panose="020B0502020202020204" pitchFamily="34" charset="0"/>
            </a:rPr>
            <a:t>Analyse</a:t>
          </a:r>
        </a:p>
      </dgm:t>
    </dgm:pt>
    <dgm:pt modelId="{B16F3E16-37AB-4C88-A443-7A0BC80827FD}" type="parTrans" cxnId="{F2B76087-3DAA-47CF-B4E3-8A5ED97D751F}">
      <dgm:prSet/>
      <dgm:spPr/>
      <dgm:t>
        <a:bodyPr/>
        <a:lstStyle/>
        <a:p>
          <a:endParaRPr lang="de-DE" b="0">
            <a:latin typeface="Century Gothic" panose="020B0502020202020204" pitchFamily="34" charset="0"/>
          </a:endParaRPr>
        </a:p>
      </dgm:t>
    </dgm:pt>
    <dgm:pt modelId="{C8D94A7A-6E07-4546-800B-640A2A330103}" type="sibTrans" cxnId="{F2B76087-3DAA-47CF-B4E3-8A5ED97D751F}">
      <dgm:prSet/>
      <dgm:spPr/>
      <dgm:t>
        <a:bodyPr/>
        <a:lstStyle/>
        <a:p>
          <a:endParaRPr lang="de-DE" b="0">
            <a:latin typeface="Century Gothic" panose="020B0502020202020204" pitchFamily="34" charset="0"/>
          </a:endParaRPr>
        </a:p>
      </dgm:t>
    </dgm:pt>
    <dgm:pt modelId="{5A84E349-0536-49F2-BC66-3B51A785ACD3}">
      <dgm:prSet phldrT="[Text]"/>
      <dgm:spPr/>
      <dgm:t>
        <a:bodyPr/>
        <a:lstStyle/>
        <a:p>
          <a:r>
            <a:rPr lang="de-DE" b="0" dirty="0">
              <a:latin typeface="Century Gothic" panose="020B0502020202020204" pitchFamily="34" charset="0"/>
            </a:rPr>
            <a:t>Verständnis von Problemen aus der Realität z.B. :</a:t>
          </a:r>
        </a:p>
      </dgm:t>
    </dgm:pt>
    <dgm:pt modelId="{BFB0656B-F84F-4092-88D2-1ABE8D86624F}" type="parTrans" cxnId="{20C35AA6-07FD-4248-B4B7-8C64A5951125}">
      <dgm:prSet/>
      <dgm:spPr/>
      <dgm:t>
        <a:bodyPr/>
        <a:lstStyle/>
        <a:p>
          <a:endParaRPr lang="de-DE" b="0">
            <a:latin typeface="Century Gothic" panose="020B0502020202020204" pitchFamily="34" charset="0"/>
          </a:endParaRPr>
        </a:p>
      </dgm:t>
    </dgm:pt>
    <dgm:pt modelId="{4C98D686-EF6F-4858-8224-46F7D9CE74A7}" type="sibTrans" cxnId="{20C35AA6-07FD-4248-B4B7-8C64A5951125}">
      <dgm:prSet/>
      <dgm:spPr/>
      <dgm:t>
        <a:bodyPr/>
        <a:lstStyle/>
        <a:p>
          <a:endParaRPr lang="de-DE" b="0">
            <a:latin typeface="Century Gothic" panose="020B0502020202020204" pitchFamily="34" charset="0"/>
          </a:endParaRPr>
        </a:p>
      </dgm:t>
    </dgm:pt>
    <dgm:pt modelId="{8FB85635-A5E9-439D-8547-86D2682EAFE4}">
      <dgm:prSet phldrT="[Text]"/>
      <dgm:spPr/>
      <dgm:t>
        <a:bodyPr/>
        <a:lstStyle/>
        <a:p>
          <a:r>
            <a:rPr lang="de-DE" b="1" dirty="0">
              <a:solidFill>
                <a:schemeClr val="tx2"/>
              </a:solidFill>
              <a:latin typeface="Century Gothic" panose="020B0502020202020204" pitchFamily="34" charset="0"/>
            </a:rPr>
            <a:t>Synthese</a:t>
          </a:r>
        </a:p>
      </dgm:t>
    </dgm:pt>
    <dgm:pt modelId="{E2D44E1E-95A9-42B6-BCEA-1443FCCA5C7E}" type="parTrans" cxnId="{C31CB5EF-D5FE-49A8-910C-9444A1A5F392}">
      <dgm:prSet/>
      <dgm:spPr/>
      <dgm:t>
        <a:bodyPr/>
        <a:lstStyle/>
        <a:p>
          <a:endParaRPr lang="de-DE" b="0">
            <a:latin typeface="Century Gothic" panose="020B0502020202020204" pitchFamily="34" charset="0"/>
          </a:endParaRPr>
        </a:p>
      </dgm:t>
    </dgm:pt>
    <dgm:pt modelId="{1FCAFD93-7E2F-4E75-9BFA-09767A1B0C57}" type="sibTrans" cxnId="{C31CB5EF-D5FE-49A8-910C-9444A1A5F392}">
      <dgm:prSet/>
      <dgm:spPr/>
      <dgm:t>
        <a:bodyPr/>
        <a:lstStyle/>
        <a:p>
          <a:endParaRPr lang="de-DE" b="0">
            <a:latin typeface="Century Gothic" panose="020B0502020202020204" pitchFamily="34" charset="0"/>
          </a:endParaRPr>
        </a:p>
      </dgm:t>
    </dgm:pt>
    <dgm:pt modelId="{D6E40D9C-855E-4B66-875A-0247D18D8553}">
      <dgm:prSet phldrT="[Text]"/>
      <dgm:spPr/>
      <dgm:t>
        <a:bodyPr/>
        <a:lstStyle/>
        <a:p>
          <a:r>
            <a:rPr lang="de-DE" b="0" dirty="0">
              <a:latin typeface="Century Gothic" panose="020B0502020202020204" pitchFamily="34" charset="0"/>
            </a:rPr>
            <a:t>Systematische Entwicklung einer Lösung eines Problems</a:t>
          </a:r>
        </a:p>
      </dgm:t>
    </dgm:pt>
    <dgm:pt modelId="{3EEBAA3D-F786-495A-8342-CFC7DACDFC09}" type="parTrans" cxnId="{98CD9387-53FC-472C-ACF3-135DDA631BB7}">
      <dgm:prSet/>
      <dgm:spPr/>
      <dgm:t>
        <a:bodyPr/>
        <a:lstStyle/>
        <a:p>
          <a:endParaRPr lang="de-DE" b="0">
            <a:latin typeface="Century Gothic" panose="020B0502020202020204" pitchFamily="34" charset="0"/>
          </a:endParaRPr>
        </a:p>
      </dgm:t>
    </dgm:pt>
    <dgm:pt modelId="{B4056C04-9F07-4152-BAAA-B8CF7E09573A}" type="sibTrans" cxnId="{98CD9387-53FC-472C-ACF3-135DDA631BB7}">
      <dgm:prSet/>
      <dgm:spPr/>
      <dgm:t>
        <a:bodyPr/>
        <a:lstStyle/>
        <a:p>
          <a:endParaRPr lang="de-DE" b="0">
            <a:latin typeface="Century Gothic" panose="020B0502020202020204" pitchFamily="34" charset="0"/>
          </a:endParaRPr>
        </a:p>
      </dgm:t>
    </dgm:pt>
    <dgm:pt modelId="{AA16DC24-C06D-4600-B803-085CCA18B632}">
      <dgm:prSet phldrT="[Text]"/>
      <dgm:spPr/>
      <dgm:t>
        <a:bodyPr/>
        <a:lstStyle/>
        <a:p>
          <a:r>
            <a:rPr lang="de-DE" b="1" dirty="0">
              <a:solidFill>
                <a:schemeClr val="tx2"/>
              </a:solidFill>
              <a:latin typeface="Century Gothic" panose="020B0502020202020204" pitchFamily="34" charset="0"/>
            </a:rPr>
            <a:t>Implementation</a:t>
          </a:r>
        </a:p>
      </dgm:t>
    </dgm:pt>
    <dgm:pt modelId="{44B0D20B-A8ED-45C2-94E1-0F090018EB04}" type="parTrans" cxnId="{83ABEE4B-CE86-4243-BE5C-1D2D158187C3}">
      <dgm:prSet/>
      <dgm:spPr/>
      <dgm:t>
        <a:bodyPr/>
        <a:lstStyle/>
        <a:p>
          <a:endParaRPr lang="de-DE" b="0">
            <a:latin typeface="Century Gothic" panose="020B0502020202020204" pitchFamily="34" charset="0"/>
          </a:endParaRPr>
        </a:p>
      </dgm:t>
    </dgm:pt>
    <dgm:pt modelId="{79AE8DC4-C756-4122-B16E-3D73234E08AD}" type="sibTrans" cxnId="{83ABEE4B-CE86-4243-BE5C-1D2D158187C3}">
      <dgm:prSet/>
      <dgm:spPr/>
      <dgm:t>
        <a:bodyPr/>
        <a:lstStyle/>
        <a:p>
          <a:endParaRPr lang="de-DE" b="0">
            <a:latin typeface="Century Gothic" panose="020B0502020202020204" pitchFamily="34" charset="0"/>
          </a:endParaRPr>
        </a:p>
      </dgm:t>
    </dgm:pt>
    <dgm:pt modelId="{9061393E-DA51-4421-B139-6DDD6A896FB5}">
      <dgm:prSet phldrT="[Text]"/>
      <dgm:spPr/>
      <dgm:t>
        <a:bodyPr/>
        <a:lstStyle/>
        <a:p>
          <a:r>
            <a:rPr lang="de-DE" b="0" dirty="0">
              <a:latin typeface="Century Gothic" panose="020B0502020202020204" pitchFamily="34" charset="0"/>
            </a:rPr>
            <a:t>Konstruktion ein Lösung</a:t>
          </a:r>
        </a:p>
      </dgm:t>
    </dgm:pt>
    <dgm:pt modelId="{5EE5AC7E-FA23-4911-8E07-5C3D0DBBD751}" type="parTrans" cxnId="{486228A1-C341-47DD-B442-294DE24BC78C}">
      <dgm:prSet/>
      <dgm:spPr/>
      <dgm:t>
        <a:bodyPr/>
        <a:lstStyle/>
        <a:p>
          <a:endParaRPr lang="de-DE" b="0">
            <a:latin typeface="Century Gothic" panose="020B0502020202020204" pitchFamily="34" charset="0"/>
          </a:endParaRPr>
        </a:p>
      </dgm:t>
    </dgm:pt>
    <dgm:pt modelId="{3990D3C2-1841-4C0D-B64E-436FBD840C84}" type="sibTrans" cxnId="{486228A1-C341-47DD-B442-294DE24BC78C}">
      <dgm:prSet/>
      <dgm:spPr/>
      <dgm:t>
        <a:bodyPr/>
        <a:lstStyle/>
        <a:p>
          <a:endParaRPr lang="de-DE" b="0">
            <a:latin typeface="Century Gothic" panose="020B0502020202020204" pitchFamily="34" charset="0"/>
          </a:endParaRPr>
        </a:p>
      </dgm:t>
    </dgm:pt>
    <dgm:pt modelId="{0122FA4C-1A33-4C89-8828-A1E418EACD5B}">
      <dgm:prSet phldrT="[Text]"/>
      <dgm:spPr/>
      <dgm:t>
        <a:bodyPr/>
        <a:lstStyle/>
        <a:p>
          <a:r>
            <a:rPr lang="de-DE" b="1" dirty="0">
              <a:solidFill>
                <a:schemeClr val="tx2"/>
              </a:solidFill>
              <a:latin typeface="Century Gothic" panose="020B0502020202020204" pitchFamily="34" charset="0"/>
            </a:rPr>
            <a:t>Wartung</a:t>
          </a:r>
        </a:p>
      </dgm:t>
    </dgm:pt>
    <dgm:pt modelId="{F2772860-01BB-4F43-8936-B1C232CB7D93}" type="parTrans" cxnId="{A389703A-E916-44B0-B819-8F3F972F5E71}">
      <dgm:prSet/>
      <dgm:spPr/>
      <dgm:t>
        <a:bodyPr/>
        <a:lstStyle/>
        <a:p>
          <a:endParaRPr lang="de-DE" b="0">
            <a:latin typeface="Century Gothic" panose="020B0502020202020204" pitchFamily="34" charset="0"/>
          </a:endParaRPr>
        </a:p>
      </dgm:t>
    </dgm:pt>
    <dgm:pt modelId="{93A31B46-CC50-4B98-8A89-968905D22779}" type="sibTrans" cxnId="{A389703A-E916-44B0-B819-8F3F972F5E71}">
      <dgm:prSet/>
      <dgm:spPr/>
      <dgm:t>
        <a:bodyPr/>
        <a:lstStyle/>
        <a:p>
          <a:endParaRPr lang="de-DE" b="0">
            <a:latin typeface="Century Gothic" panose="020B0502020202020204" pitchFamily="34" charset="0"/>
          </a:endParaRPr>
        </a:p>
      </dgm:t>
    </dgm:pt>
    <dgm:pt modelId="{4E5575E4-BCF6-48C7-BDFB-B1733B808A73}">
      <dgm:prSet phldrT="[Text]"/>
      <dgm:spPr/>
      <dgm:t>
        <a:bodyPr/>
        <a:lstStyle/>
        <a:p>
          <a:r>
            <a:rPr lang="de-DE" b="0" dirty="0">
              <a:latin typeface="Century Gothic" panose="020B0502020202020204" pitchFamily="34" charset="0"/>
            </a:rPr>
            <a:t>Bereitstellung und Wartung</a:t>
          </a:r>
        </a:p>
      </dgm:t>
    </dgm:pt>
    <dgm:pt modelId="{1A69FCEF-692D-47FB-ACA3-A854D70B63A9}" type="parTrans" cxnId="{82983695-05E4-43D9-8EE7-15D0092F6412}">
      <dgm:prSet/>
      <dgm:spPr/>
      <dgm:t>
        <a:bodyPr/>
        <a:lstStyle/>
        <a:p>
          <a:endParaRPr lang="de-DE" b="0">
            <a:latin typeface="Century Gothic" panose="020B0502020202020204" pitchFamily="34" charset="0"/>
          </a:endParaRPr>
        </a:p>
      </dgm:t>
    </dgm:pt>
    <dgm:pt modelId="{899DBF30-0C2D-4367-A96C-72213FFA0DEC}" type="sibTrans" cxnId="{82983695-05E4-43D9-8EE7-15D0092F6412}">
      <dgm:prSet/>
      <dgm:spPr/>
      <dgm:t>
        <a:bodyPr/>
        <a:lstStyle/>
        <a:p>
          <a:endParaRPr lang="de-DE" b="0">
            <a:latin typeface="Century Gothic" panose="020B0502020202020204" pitchFamily="34" charset="0"/>
          </a:endParaRPr>
        </a:p>
      </dgm:t>
    </dgm:pt>
    <dgm:pt modelId="{14FE70D0-A5BF-430B-948C-5B3CCF9BBA48}">
      <dgm:prSet phldrT="[Text]"/>
      <dgm:spPr/>
      <dgm:t>
        <a:bodyPr/>
        <a:lstStyle/>
        <a:p>
          <a:pPr>
            <a:buFont typeface="Courier New" panose="02070309020205020404" pitchFamily="49" charset="0"/>
            <a:buChar char="o"/>
          </a:pPr>
          <a:r>
            <a:rPr lang="de-DE" b="0" dirty="0">
              <a:latin typeface="Century Gothic" panose="020B0502020202020204" pitchFamily="34" charset="0"/>
            </a:rPr>
            <a:t>soziales System(eine Versicherungsgesellschaft)</a:t>
          </a:r>
        </a:p>
      </dgm:t>
    </dgm:pt>
    <dgm:pt modelId="{9ED30FDA-9C2F-44D0-A25C-DB5FFB282B21}" type="parTrans" cxnId="{7721D3E0-71EA-43A4-9FF7-BF459ECA0FCD}">
      <dgm:prSet/>
      <dgm:spPr/>
      <dgm:t>
        <a:bodyPr/>
        <a:lstStyle/>
        <a:p>
          <a:endParaRPr lang="de-DE" b="0">
            <a:latin typeface="Century Gothic" panose="020B0502020202020204" pitchFamily="34" charset="0"/>
          </a:endParaRPr>
        </a:p>
      </dgm:t>
    </dgm:pt>
    <dgm:pt modelId="{83810C56-DDD0-4749-A234-2830269398F3}" type="sibTrans" cxnId="{7721D3E0-71EA-43A4-9FF7-BF459ECA0FCD}">
      <dgm:prSet/>
      <dgm:spPr/>
      <dgm:t>
        <a:bodyPr/>
        <a:lstStyle/>
        <a:p>
          <a:endParaRPr lang="de-DE" b="0">
            <a:latin typeface="Century Gothic" panose="020B0502020202020204" pitchFamily="34" charset="0"/>
          </a:endParaRPr>
        </a:p>
      </dgm:t>
    </dgm:pt>
    <dgm:pt modelId="{C2406E38-616F-4AFC-AD11-D44D62F9C07D}">
      <dgm:prSet phldrT="[Text]"/>
      <dgm:spPr/>
      <dgm:t>
        <a:bodyPr/>
        <a:lstStyle/>
        <a:p>
          <a:pPr>
            <a:buFont typeface="Courier New" panose="02070309020205020404" pitchFamily="49" charset="0"/>
            <a:buChar char="o"/>
          </a:pPr>
          <a:r>
            <a:rPr lang="de-DE" b="0" dirty="0">
              <a:latin typeface="Century Gothic" panose="020B0502020202020204" pitchFamily="34" charset="0"/>
            </a:rPr>
            <a:t>Physikalisches System (Erde, Universum)</a:t>
          </a:r>
        </a:p>
      </dgm:t>
    </dgm:pt>
    <dgm:pt modelId="{02714CE1-4B5C-4AF0-89FF-FFAC08C5BE55}" type="parTrans" cxnId="{259F9D80-E4F0-416F-B63D-3999F83B1DF3}">
      <dgm:prSet/>
      <dgm:spPr/>
      <dgm:t>
        <a:bodyPr/>
        <a:lstStyle/>
        <a:p>
          <a:endParaRPr lang="de-DE" b="0">
            <a:latin typeface="Century Gothic" panose="020B0502020202020204" pitchFamily="34" charset="0"/>
          </a:endParaRPr>
        </a:p>
      </dgm:t>
    </dgm:pt>
    <dgm:pt modelId="{BD30C2CB-EC26-4D45-9A1F-E3399C69D523}" type="sibTrans" cxnId="{259F9D80-E4F0-416F-B63D-3999F83B1DF3}">
      <dgm:prSet/>
      <dgm:spPr/>
      <dgm:t>
        <a:bodyPr/>
        <a:lstStyle/>
        <a:p>
          <a:endParaRPr lang="de-DE" b="0">
            <a:latin typeface="Century Gothic" panose="020B0502020202020204" pitchFamily="34" charset="0"/>
          </a:endParaRPr>
        </a:p>
      </dgm:t>
    </dgm:pt>
    <dgm:pt modelId="{78144845-7204-45CD-92E6-B1F7CFB5A7F2}">
      <dgm:prSet phldrT="[Text]"/>
      <dgm:spPr/>
      <dgm:t>
        <a:bodyPr/>
        <a:lstStyle/>
        <a:p>
          <a:pPr>
            <a:buFont typeface="Courier New" panose="02070309020205020404" pitchFamily="49" charset="0"/>
            <a:buChar char="o"/>
          </a:pPr>
          <a:r>
            <a:rPr lang="de-DE" b="0" dirty="0">
              <a:latin typeface="Century Gothic" panose="020B0502020202020204" pitchFamily="34" charset="0"/>
            </a:rPr>
            <a:t>Künstliches System (ein System, dass von Informatikern  geschaffen wurde)</a:t>
          </a:r>
        </a:p>
      </dgm:t>
    </dgm:pt>
    <dgm:pt modelId="{FE801D48-0951-4468-8BF7-C9BE199C771A}" type="parTrans" cxnId="{6281A58E-86CA-4BE2-86FE-2624FC3490A6}">
      <dgm:prSet/>
      <dgm:spPr/>
      <dgm:t>
        <a:bodyPr/>
        <a:lstStyle/>
        <a:p>
          <a:endParaRPr lang="de-DE" b="0">
            <a:latin typeface="Century Gothic" panose="020B0502020202020204" pitchFamily="34" charset="0"/>
          </a:endParaRPr>
        </a:p>
      </dgm:t>
    </dgm:pt>
    <dgm:pt modelId="{6CDCDB11-E2C8-4622-8BB1-B71644A4A6B0}" type="sibTrans" cxnId="{6281A58E-86CA-4BE2-86FE-2624FC3490A6}">
      <dgm:prSet/>
      <dgm:spPr/>
      <dgm:t>
        <a:bodyPr/>
        <a:lstStyle/>
        <a:p>
          <a:endParaRPr lang="de-DE" b="0">
            <a:latin typeface="Century Gothic" panose="020B0502020202020204" pitchFamily="34" charset="0"/>
          </a:endParaRPr>
        </a:p>
      </dgm:t>
    </dgm:pt>
    <dgm:pt modelId="{69BF9F81-2F62-4924-9A60-859271C54A64}">
      <dgm:prSet phldrT="[Text]"/>
      <dgm:spPr/>
      <dgm:t>
        <a:bodyPr/>
        <a:lstStyle/>
        <a:p>
          <a:pPr>
            <a:buFont typeface="Courier New" panose="02070309020205020404" pitchFamily="49" charset="0"/>
            <a:buChar char="o"/>
          </a:pPr>
          <a:r>
            <a:rPr lang="de-DE" b="0" dirty="0">
              <a:latin typeface="Century Gothic" panose="020B0502020202020204" pitchFamily="34" charset="0"/>
            </a:rPr>
            <a:t>Die Evaluierung und Verwendung von (existierenden/neuen) Hardware-und Softwarebausteinen</a:t>
          </a:r>
        </a:p>
      </dgm:t>
    </dgm:pt>
    <dgm:pt modelId="{4C66CCE6-2AA9-42B4-8634-782F1DE91958}" type="parTrans" cxnId="{448CAD25-F0CA-4AC6-AB87-2B5971B357FA}">
      <dgm:prSet/>
      <dgm:spPr/>
      <dgm:t>
        <a:bodyPr/>
        <a:lstStyle/>
        <a:p>
          <a:endParaRPr lang="de-DE" b="0">
            <a:latin typeface="Century Gothic" panose="020B0502020202020204" pitchFamily="34" charset="0"/>
          </a:endParaRPr>
        </a:p>
      </dgm:t>
    </dgm:pt>
    <dgm:pt modelId="{433C6D60-ABFE-4FF8-AC57-18759FF895B2}" type="sibTrans" cxnId="{448CAD25-F0CA-4AC6-AB87-2B5971B357FA}">
      <dgm:prSet/>
      <dgm:spPr/>
      <dgm:t>
        <a:bodyPr/>
        <a:lstStyle/>
        <a:p>
          <a:endParaRPr lang="de-DE" b="0">
            <a:latin typeface="Century Gothic" panose="020B0502020202020204" pitchFamily="34" charset="0"/>
          </a:endParaRPr>
        </a:p>
      </dgm:t>
    </dgm:pt>
    <dgm:pt modelId="{DE632521-1EA3-4C22-956C-9A122E6B4FB2}" type="pres">
      <dgm:prSet presAssocID="{F1B1FE33-7655-43BF-AC49-2FCF53ADADAB}" presName="linear" presStyleCnt="0">
        <dgm:presLayoutVars>
          <dgm:dir/>
          <dgm:animLvl val="lvl"/>
          <dgm:resizeHandles val="exact"/>
        </dgm:presLayoutVars>
      </dgm:prSet>
      <dgm:spPr/>
    </dgm:pt>
    <dgm:pt modelId="{DE8C5310-DE44-4F6D-ACA4-BCCD53A00167}" type="pres">
      <dgm:prSet presAssocID="{D1F08212-5824-4E82-9786-F5BFF318E4D1}" presName="parentLin" presStyleCnt="0"/>
      <dgm:spPr/>
    </dgm:pt>
    <dgm:pt modelId="{79DA7EB1-01C9-41E8-9D4A-F81311065A21}" type="pres">
      <dgm:prSet presAssocID="{D1F08212-5824-4E82-9786-F5BFF318E4D1}" presName="parentLeftMargin" presStyleLbl="node1" presStyleIdx="0" presStyleCnt="4"/>
      <dgm:spPr/>
    </dgm:pt>
    <dgm:pt modelId="{2BF4F900-1B40-4640-9C18-FE9B97252BA9}" type="pres">
      <dgm:prSet presAssocID="{D1F08212-5824-4E82-9786-F5BFF318E4D1}" presName="parentText" presStyleLbl="node1" presStyleIdx="0" presStyleCnt="4">
        <dgm:presLayoutVars>
          <dgm:chMax val="0"/>
          <dgm:bulletEnabled val="1"/>
        </dgm:presLayoutVars>
      </dgm:prSet>
      <dgm:spPr/>
    </dgm:pt>
    <dgm:pt modelId="{E0675392-6395-4B99-8F34-5597516C8768}" type="pres">
      <dgm:prSet presAssocID="{D1F08212-5824-4E82-9786-F5BFF318E4D1}" presName="negativeSpace" presStyleCnt="0"/>
      <dgm:spPr/>
    </dgm:pt>
    <dgm:pt modelId="{63F3EAEA-9CAA-47FB-B4F1-FF4573D82B8F}" type="pres">
      <dgm:prSet presAssocID="{D1F08212-5824-4E82-9786-F5BFF318E4D1}" presName="childText" presStyleLbl="conFgAcc1" presStyleIdx="0" presStyleCnt="4">
        <dgm:presLayoutVars>
          <dgm:bulletEnabled val="1"/>
        </dgm:presLayoutVars>
      </dgm:prSet>
      <dgm:spPr/>
    </dgm:pt>
    <dgm:pt modelId="{FE457789-B9A6-4658-90EF-E4FAF837FB5E}" type="pres">
      <dgm:prSet presAssocID="{C8D94A7A-6E07-4546-800B-640A2A330103}" presName="spaceBetweenRectangles" presStyleCnt="0"/>
      <dgm:spPr/>
    </dgm:pt>
    <dgm:pt modelId="{8828EE9D-6D8D-40EB-8368-AA6B71D5117F}" type="pres">
      <dgm:prSet presAssocID="{8FB85635-A5E9-439D-8547-86D2682EAFE4}" presName="parentLin" presStyleCnt="0"/>
      <dgm:spPr/>
    </dgm:pt>
    <dgm:pt modelId="{281FB6F9-CAA1-4969-A97C-AB4ACEC48243}" type="pres">
      <dgm:prSet presAssocID="{8FB85635-A5E9-439D-8547-86D2682EAFE4}" presName="parentLeftMargin" presStyleLbl="node1" presStyleIdx="0" presStyleCnt="4"/>
      <dgm:spPr/>
    </dgm:pt>
    <dgm:pt modelId="{996DE544-2F5C-408D-BD00-12EC30423B90}" type="pres">
      <dgm:prSet presAssocID="{8FB85635-A5E9-439D-8547-86D2682EAFE4}" presName="parentText" presStyleLbl="node1" presStyleIdx="1" presStyleCnt="4">
        <dgm:presLayoutVars>
          <dgm:chMax val="0"/>
          <dgm:bulletEnabled val="1"/>
        </dgm:presLayoutVars>
      </dgm:prSet>
      <dgm:spPr/>
    </dgm:pt>
    <dgm:pt modelId="{773B2FF8-C5BB-401C-8434-4F927431A6DB}" type="pres">
      <dgm:prSet presAssocID="{8FB85635-A5E9-439D-8547-86D2682EAFE4}" presName="negativeSpace" presStyleCnt="0"/>
      <dgm:spPr/>
    </dgm:pt>
    <dgm:pt modelId="{81E80360-33D0-4C64-B112-067533D852EC}" type="pres">
      <dgm:prSet presAssocID="{8FB85635-A5E9-439D-8547-86D2682EAFE4}" presName="childText" presStyleLbl="conFgAcc1" presStyleIdx="1" presStyleCnt="4">
        <dgm:presLayoutVars>
          <dgm:bulletEnabled val="1"/>
        </dgm:presLayoutVars>
      </dgm:prSet>
      <dgm:spPr/>
    </dgm:pt>
    <dgm:pt modelId="{2B8E9A2A-68C2-41C0-BC8E-5B86271226C7}" type="pres">
      <dgm:prSet presAssocID="{1FCAFD93-7E2F-4E75-9BFA-09767A1B0C57}" presName="spaceBetweenRectangles" presStyleCnt="0"/>
      <dgm:spPr/>
    </dgm:pt>
    <dgm:pt modelId="{4E342D75-44F1-44CE-9752-BCA64F1690A7}" type="pres">
      <dgm:prSet presAssocID="{AA16DC24-C06D-4600-B803-085CCA18B632}" presName="parentLin" presStyleCnt="0"/>
      <dgm:spPr/>
    </dgm:pt>
    <dgm:pt modelId="{C187A7BC-17D0-480E-B6D1-5A40E99BEAB7}" type="pres">
      <dgm:prSet presAssocID="{AA16DC24-C06D-4600-B803-085CCA18B632}" presName="parentLeftMargin" presStyleLbl="node1" presStyleIdx="1" presStyleCnt="4"/>
      <dgm:spPr/>
    </dgm:pt>
    <dgm:pt modelId="{B9C72B56-D968-41DE-80EF-F9CDB7115B00}" type="pres">
      <dgm:prSet presAssocID="{AA16DC24-C06D-4600-B803-085CCA18B632}" presName="parentText" presStyleLbl="node1" presStyleIdx="2" presStyleCnt="4">
        <dgm:presLayoutVars>
          <dgm:chMax val="0"/>
          <dgm:bulletEnabled val="1"/>
        </dgm:presLayoutVars>
      </dgm:prSet>
      <dgm:spPr/>
    </dgm:pt>
    <dgm:pt modelId="{43155598-6203-4D0B-96F7-3021D7EB1441}" type="pres">
      <dgm:prSet presAssocID="{AA16DC24-C06D-4600-B803-085CCA18B632}" presName="negativeSpace" presStyleCnt="0"/>
      <dgm:spPr/>
    </dgm:pt>
    <dgm:pt modelId="{AB94EB8D-6D46-4B4F-8BAC-52D92F66FE03}" type="pres">
      <dgm:prSet presAssocID="{AA16DC24-C06D-4600-B803-085CCA18B632}" presName="childText" presStyleLbl="conFgAcc1" presStyleIdx="2" presStyleCnt="4">
        <dgm:presLayoutVars>
          <dgm:bulletEnabled val="1"/>
        </dgm:presLayoutVars>
      </dgm:prSet>
      <dgm:spPr/>
    </dgm:pt>
    <dgm:pt modelId="{83ACCEF2-90FF-4A6D-A20C-B7DA6AA7D3AE}" type="pres">
      <dgm:prSet presAssocID="{79AE8DC4-C756-4122-B16E-3D73234E08AD}" presName="spaceBetweenRectangles" presStyleCnt="0"/>
      <dgm:spPr/>
    </dgm:pt>
    <dgm:pt modelId="{24EC5C95-6A2C-4B40-A93B-7E979962E74F}" type="pres">
      <dgm:prSet presAssocID="{0122FA4C-1A33-4C89-8828-A1E418EACD5B}" presName="parentLin" presStyleCnt="0"/>
      <dgm:spPr/>
    </dgm:pt>
    <dgm:pt modelId="{ADF188AB-B6EC-4A3E-B913-FB7BBCC00749}" type="pres">
      <dgm:prSet presAssocID="{0122FA4C-1A33-4C89-8828-A1E418EACD5B}" presName="parentLeftMargin" presStyleLbl="node1" presStyleIdx="2" presStyleCnt="4"/>
      <dgm:spPr/>
    </dgm:pt>
    <dgm:pt modelId="{A82DEC69-DC18-4E25-8D56-12FAAA2F2579}" type="pres">
      <dgm:prSet presAssocID="{0122FA4C-1A33-4C89-8828-A1E418EACD5B}" presName="parentText" presStyleLbl="node1" presStyleIdx="3" presStyleCnt="4">
        <dgm:presLayoutVars>
          <dgm:chMax val="0"/>
          <dgm:bulletEnabled val="1"/>
        </dgm:presLayoutVars>
      </dgm:prSet>
      <dgm:spPr/>
    </dgm:pt>
    <dgm:pt modelId="{8CFBCC36-6837-4272-AB89-9E3BDA9A987D}" type="pres">
      <dgm:prSet presAssocID="{0122FA4C-1A33-4C89-8828-A1E418EACD5B}" presName="negativeSpace" presStyleCnt="0"/>
      <dgm:spPr/>
    </dgm:pt>
    <dgm:pt modelId="{265B16E0-4570-4FC5-A956-3B3494EF5E93}" type="pres">
      <dgm:prSet presAssocID="{0122FA4C-1A33-4C89-8828-A1E418EACD5B}" presName="childText" presStyleLbl="conFgAcc1" presStyleIdx="3" presStyleCnt="4">
        <dgm:presLayoutVars>
          <dgm:bulletEnabled val="1"/>
        </dgm:presLayoutVars>
      </dgm:prSet>
      <dgm:spPr/>
    </dgm:pt>
  </dgm:ptLst>
  <dgm:cxnLst>
    <dgm:cxn modelId="{07D4EE23-4ACF-4A00-BBDE-0F21743C4E33}" type="presOf" srcId="{4E5575E4-BCF6-48C7-BDFB-B1733B808A73}" destId="{265B16E0-4570-4FC5-A956-3B3494EF5E93}" srcOrd="0" destOrd="0" presId="urn:microsoft.com/office/officeart/2005/8/layout/list1"/>
    <dgm:cxn modelId="{448CAD25-F0CA-4AC6-AB87-2B5971B357FA}" srcId="{D6E40D9C-855E-4B66-875A-0247D18D8553}" destId="{69BF9F81-2F62-4924-9A60-859271C54A64}" srcOrd="0" destOrd="0" parTransId="{4C66CCE6-2AA9-42B4-8634-782F1DE91958}" sibTransId="{433C6D60-ABFE-4FF8-AC57-18759FF895B2}"/>
    <dgm:cxn modelId="{72976B3A-DE54-47BE-9BD3-CD70837A80FF}" type="presOf" srcId="{C2406E38-616F-4AFC-AD11-D44D62F9C07D}" destId="{63F3EAEA-9CAA-47FB-B4F1-FF4573D82B8F}" srcOrd="0" destOrd="2" presId="urn:microsoft.com/office/officeart/2005/8/layout/list1"/>
    <dgm:cxn modelId="{A389703A-E916-44B0-B819-8F3F972F5E71}" srcId="{F1B1FE33-7655-43BF-AC49-2FCF53ADADAB}" destId="{0122FA4C-1A33-4C89-8828-A1E418EACD5B}" srcOrd="3" destOrd="0" parTransId="{F2772860-01BB-4F43-8936-B1C232CB7D93}" sibTransId="{93A31B46-CC50-4B98-8A89-968905D22779}"/>
    <dgm:cxn modelId="{8C920741-D4B7-40F7-8894-CCD038745504}" type="presOf" srcId="{78144845-7204-45CD-92E6-B1F7CFB5A7F2}" destId="{63F3EAEA-9CAA-47FB-B4F1-FF4573D82B8F}" srcOrd="0" destOrd="3" presId="urn:microsoft.com/office/officeart/2005/8/layout/list1"/>
    <dgm:cxn modelId="{32C68B41-79E3-40C4-8C19-1685E200BF66}" type="presOf" srcId="{0122FA4C-1A33-4C89-8828-A1E418EACD5B}" destId="{A82DEC69-DC18-4E25-8D56-12FAAA2F2579}" srcOrd="1" destOrd="0" presId="urn:microsoft.com/office/officeart/2005/8/layout/list1"/>
    <dgm:cxn modelId="{66625A42-F3CA-4623-85CC-4E46DA3EF944}" type="presOf" srcId="{8FB85635-A5E9-439D-8547-86D2682EAFE4}" destId="{281FB6F9-CAA1-4969-A97C-AB4ACEC48243}" srcOrd="0" destOrd="0" presId="urn:microsoft.com/office/officeart/2005/8/layout/list1"/>
    <dgm:cxn modelId="{FB204D46-23C4-4691-BB50-4C4DB0A7A60F}" type="presOf" srcId="{D1F08212-5824-4E82-9786-F5BFF318E4D1}" destId="{2BF4F900-1B40-4640-9C18-FE9B97252BA9}" srcOrd="1" destOrd="0" presId="urn:microsoft.com/office/officeart/2005/8/layout/list1"/>
    <dgm:cxn modelId="{83ABEE4B-CE86-4243-BE5C-1D2D158187C3}" srcId="{F1B1FE33-7655-43BF-AC49-2FCF53ADADAB}" destId="{AA16DC24-C06D-4600-B803-085CCA18B632}" srcOrd="2" destOrd="0" parTransId="{44B0D20B-A8ED-45C2-94E1-0F090018EB04}" sibTransId="{79AE8DC4-C756-4122-B16E-3D73234E08AD}"/>
    <dgm:cxn modelId="{E5E0D56E-7739-4D4E-B019-DC1AE344A379}" type="presOf" srcId="{F1B1FE33-7655-43BF-AC49-2FCF53ADADAB}" destId="{DE632521-1EA3-4C22-956C-9A122E6B4FB2}" srcOrd="0" destOrd="0" presId="urn:microsoft.com/office/officeart/2005/8/layout/list1"/>
    <dgm:cxn modelId="{46AFC855-196D-475C-96BC-48BE3008C2CD}" type="presOf" srcId="{0122FA4C-1A33-4C89-8828-A1E418EACD5B}" destId="{ADF188AB-B6EC-4A3E-B913-FB7BBCC00749}" srcOrd="0" destOrd="0" presId="urn:microsoft.com/office/officeart/2005/8/layout/list1"/>
    <dgm:cxn modelId="{259F9D80-E4F0-416F-B63D-3999F83B1DF3}" srcId="{5A84E349-0536-49F2-BC66-3B51A785ACD3}" destId="{C2406E38-616F-4AFC-AD11-D44D62F9C07D}" srcOrd="1" destOrd="0" parTransId="{02714CE1-4B5C-4AF0-89FF-FFAC08C5BE55}" sibTransId="{BD30C2CB-EC26-4D45-9A1F-E3399C69D523}"/>
    <dgm:cxn modelId="{F2B76087-3DAA-47CF-B4E3-8A5ED97D751F}" srcId="{F1B1FE33-7655-43BF-AC49-2FCF53ADADAB}" destId="{D1F08212-5824-4E82-9786-F5BFF318E4D1}" srcOrd="0" destOrd="0" parTransId="{B16F3E16-37AB-4C88-A443-7A0BC80827FD}" sibTransId="{C8D94A7A-6E07-4546-800B-640A2A330103}"/>
    <dgm:cxn modelId="{98CD9387-53FC-472C-ACF3-135DDA631BB7}" srcId="{8FB85635-A5E9-439D-8547-86D2682EAFE4}" destId="{D6E40D9C-855E-4B66-875A-0247D18D8553}" srcOrd="0" destOrd="0" parTransId="{3EEBAA3D-F786-495A-8342-CFC7DACDFC09}" sibTransId="{B4056C04-9F07-4152-BAAA-B8CF7E09573A}"/>
    <dgm:cxn modelId="{6281A58E-86CA-4BE2-86FE-2624FC3490A6}" srcId="{5A84E349-0536-49F2-BC66-3B51A785ACD3}" destId="{78144845-7204-45CD-92E6-B1F7CFB5A7F2}" srcOrd="2" destOrd="0" parTransId="{FE801D48-0951-4468-8BF7-C9BE199C771A}" sibTransId="{6CDCDB11-E2C8-4622-8BB1-B71644A4A6B0}"/>
    <dgm:cxn modelId="{82983695-05E4-43D9-8EE7-15D0092F6412}" srcId="{0122FA4C-1A33-4C89-8828-A1E418EACD5B}" destId="{4E5575E4-BCF6-48C7-BDFB-B1733B808A73}" srcOrd="0" destOrd="0" parTransId="{1A69FCEF-692D-47FB-ACA3-A854D70B63A9}" sibTransId="{899DBF30-0C2D-4367-A96C-72213FFA0DEC}"/>
    <dgm:cxn modelId="{D299109B-F9AF-40F9-95A8-3DF76EF60CAE}" type="presOf" srcId="{D1F08212-5824-4E82-9786-F5BFF318E4D1}" destId="{79DA7EB1-01C9-41E8-9D4A-F81311065A21}" srcOrd="0" destOrd="0" presId="urn:microsoft.com/office/officeart/2005/8/layout/list1"/>
    <dgm:cxn modelId="{486228A1-C341-47DD-B442-294DE24BC78C}" srcId="{AA16DC24-C06D-4600-B803-085CCA18B632}" destId="{9061393E-DA51-4421-B139-6DDD6A896FB5}" srcOrd="0" destOrd="0" parTransId="{5EE5AC7E-FA23-4911-8E07-5C3D0DBBD751}" sibTransId="{3990D3C2-1841-4C0D-B64E-436FBD840C84}"/>
    <dgm:cxn modelId="{20C35AA6-07FD-4248-B4B7-8C64A5951125}" srcId="{D1F08212-5824-4E82-9786-F5BFF318E4D1}" destId="{5A84E349-0536-49F2-BC66-3B51A785ACD3}" srcOrd="0" destOrd="0" parTransId="{BFB0656B-F84F-4092-88D2-1ABE8D86624F}" sibTransId="{4C98D686-EF6F-4858-8224-46F7D9CE74A7}"/>
    <dgm:cxn modelId="{C8A1B3A6-C20C-45FA-A020-E97ECD157EE1}" type="presOf" srcId="{8FB85635-A5E9-439D-8547-86D2682EAFE4}" destId="{996DE544-2F5C-408D-BD00-12EC30423B90}" srcOrd="1" destOrd="0" presId="urn:microsoft.com/office/officeart/2005/8/layout/list1"/>
    <dgm:cxn modelId="{73211BA8-6B2E-4B12-8FC7-206EF5EF87FF}" type="presOf" srcId="{5A84E349-0536-49F2-BC66-3B51A785ACD3}" destId="{63F3EAEA-9CAA-47FB-B4F1-FF4573D82B8F}" srcOrd="0" destOrd="0" presId="urn:microsoft.com/office/officeart/2005/8/layout/list1"/>
    <dgm:cxn modelId="{8AE66BB3-6A2C-4684-B4B7-83837404BF99}" type="presOf" srcId="{9061393E-DA51-4421-B139-6DDD6A896FB5}" destId="{AB94EB8D-6D46-4B4F-8BAC-52D92F66FE03}" srcOrd="0" destOrd="0" presId="urn:microsoft.com/office/officeart/2005/8/layout/list1"/>
    <dgm:cxn modelId="{979257BE-B11D-498C-9B17-B3819AC987B6}" type="presOf" srcId="{AA16DC24-C06D-4600-B803-085CCA18B632}" destId="{C187A7BC-17D0-480E-B6D1-5A40E99BEAB7}" srcOrd="0" destOrd="0" presId="urn:microsoft.com/office/officeart/2005/8/layout/list1"/>
    <dgm:cxn modelId="{925D2ACC-FB59-4FC8-AD40-B3126829686B}" type="presOf" srcId="{D6E40D9C-855E-4B66-875A-0247D18D8553}" destId="{81E80360-33D0-4C64-B112-067533D852EC}" srcOrd="0" destOrd="0" presId="urn:microsoft.com/office/officeart/2005/8/layout/list1"/>
    <dgm:cxn modelId="{D1493DD5-81EC-490E-8706-36659C0D504A}" type="presOf" srcId="{69BF9F81-2F62-4924-9A60-859271C54A64}" destId="{81E80360-33D0-4C64-B112-067533D852EC}" srcOrd="0" destOrd="1" presId="urn:microsoft.com/office/officeart/2005/8/layout/list1"/>
    <dgm:cxn modelId="{7721D3E0-71EA-43A4-9FF7-BF459ECA0FCD}" srcId="{5A84E349-0536-49F2-BC66-3B51A785ACD3}" destId="{14FE70D0-A5BF-430B-948C-5B3CCF9BBA48}" srcOrd="0" destOrd="0" parTransId="{9ED30FDA-9C2F-44D0-A25C-DB5FFB282B21}" sibTransId="{83810C56-DDD0-4749-A234-2830269398F3}"/>
    <dgm:cxn modelId="{C866ECE2-60A3-4140-8E4E-FF2A07D8778B}" type="presOf" srcId="{14FE70D0-A5BF-430B-948C-5B3CCF9BBA48}" destId="{63F3EAEA-9CAA-47FB-B4F1-FF4573D82B8F}" srcOrd="0" destOrd="1" presId="urn:microsoft.com/office/officeart/2005/8/layout/list1"/>
    <dgm:cxn modelId="{C31CB5EF-D5FE-49A8-910C-9444A1A5F392}" srcId="{F1B1FE33-7655-43BF-AC49-2FCF53ADADAB}" destId="{8FB85635-A5E9-439D-8547-86D2682EAFE4}" srcOrd="1" destOrd="0" parTransId="{E2D44E1E-95A9-42B6-BCEA-1443FCCA5C7E}" sibTransId="{1FCAFD93-7E2F-4E75-9BFA-09767A1B0C57}"/>
    <dgm:cxn modelId="{9A2291FC-7EE2-451A-9430-85CED11CF456}" type="presOf" srcId="{AA16DC24-C06D-4600-B803-085CCA18B632}" destId="{B9C72B56-D968-41DE-80EF-F9CDB7115B00}" srcOrd="1" destOrd="0" presId="urn:microsoft.com/office/officeart/2005/8/layout/list1"/>
    <dgm:cxn modelId="{BE447631-AB8C-44E7-90DA-EA0418748D51}" type="presParOf" srcId="{DE632521-1EA3-4C22-956C-9A122E6B4FB2}" destId="{DE8C5310-DE44-4F6D-ACA4-BCCD53A00167}" srcOrd="0" destOrd="0" presId="urn:microsoft.com/office/officeart/2005/8/layout/list1"/>
    <dgm:cxn modelId="{DA1038CD-34EE-4017-993B-4424B5BE1E23}" type="presParOf" srcId="{DE8C5310-DE44-4F6D-ACA4-BCCD53A00167}" destId="{79DA7EB1-01C9-41E8-9D4A-F81311065A21}" srcOrd="0" destOrd="0" presId="urn:microsoft.com/office/officeart/2005/8/layout/list1"/>
    <dgm:cxn modelId="{AB1BBDBC-9013-4961-89E0-AF295606EDCC}" type="presParOf" srcId="{DE8C5310-DE44-4F6D-ACA4-BCCD53A00167}" destId="{2BF4F900-1B40-4640-9C18-FE9B97252BA9}" srcOrd="1" destOrd="0" presId="urn:microsoft.com/office/officeart/2005/8/layout/list1"/>
    <dgm:cxn modelId="{ACD0D4BA-E3C4-4C99-AB7C-A94F756527FE}" type="presParOf" srcId="{DE632521-1EA3-4C22-956C-9A122E6B4FB2}" destId="{E0675392-6395-4B99-8F34-5597516C8768}" srcOrd="1" destOrd="0" presId="urn:microsoft.com/office/officeart/2005/8/layout/list1"/>
    <dgm:cxn modelId="{1268513E-69E2-44CF-A694-0A3CEC67629F}" type="presParOf" srcId="{DE632521-1EA3-4C22-956C-9A122E6B4FB2}" destId="{63F3EAEA-9CAA-47FB-B4F1-FF4573D82B8F}" srcOrd="2" destOrd="0" presId="urn:microsoft.com/office/officeart/2005/8/layout/list1"/>
    <dgm:cxn modelId="{1A9E64D9-3C73-4C08-B821-44766939C9A3}" type="presParOf" srcId="{DE632521-1EA3-4C22-956C-9A122E6B4FB2}" destId="{FE457789-B9A6-4658-90EF-E4FAF837FB5E}" srcOrd="3" destOrd="0" presId="urn:microsoft.com/office/officeart/2005/8/layout/list1"/>
    <dgm:cxn modelId="{E54059CF-8DA6-4B49-ADF7-0749736827B3}" type="presParOf" srcId="{DE632521-1EA3-4C22-956C-9A122E6B4FB2}" destId="{8828EE9D-6D8D-40EB-8368-AA6B71D5117F}" srcOrd="4" destOrd="0" presId="urn:microsoft.com/office/officeart/2005/8/layout/list1"/>
    <dgm:cxn modelId="{EAA3FBD4-C9C2-4633-B86D-013608C5C9D2}" type="presParOf" srcId="{8828EE9D-6D8D-40EB-8368-AA6B71D5117F}" destId="{281FB6F9-CAA1-4969-A97C-AB4ACEC48243}" srcOrd="0" destOrd="0" presId="urn:microsoft.com/office/officeart/2005/8/layout/list1"/>
    <dgm:cxn modelId="{9E0E9775-2918-4CDE-B386-1782E30BBA24}" type="presParOf" srcId="{8828EE9D-6D8D-40EB-8368-AA6B71D5117F}" destId="{996DE544-2F5C-408D-BD00-12EC30423B90}" srcOrd="1" destOrd="0" presId="urn:microsoft.com/office/officeart/2005/8/layout/list1"/>
    <dgm:cxn modelId="{2E2422DD-B645-4F0A-B156-DC4BA0EE5403}" type="presParOf" srcId="{DE632521-1EA3-4C22-956C-9A122E6B4FB2}" destId="{773B2FF8-C5BB-401C-8434-4F927431A6DB}" srcOrd="5" destOrd="0" presId="urn:microsoft.com/office/officeart/2005/8/layout/list1"/>
    <dgm:cxn modelId="{88B5BDBE-3306-4497-8F08-038DDF69ACDE}" type="presParOf" srcId="{DE632521-1EA3-4C22-956C-9A122E6B4FB2}" destId="{81E80360-33D0-4C64-B112-067533D852EC}" srcOrd="6" destOrd="0" presId="urn:microsoft.com/office/officeart/2005/8/layout/list1"/>
    <dgm:cxn modelId="{96EB8D73-6011-4C3E-89E3-3E129C9FE6BB}" type="presParOf" srcId="{DE632521-1EA3-4C22-956C-9A122E6B4FB2}" destId="{2B8E9A2A-68C2-41C0-BC8E-5B86271226C7}" srcOrd="7" destOrd="0" presId="urn:microsoft.com/office/officeart/2005/8/layout/list1"/>
    <dgm:cxn modelId="{29795C41-9415-4F27-8348-AD57E77C8C37}" type="presParOf" srcId="{DE632521-1EA3-4C22-956C-9A122E6B4FB2}" destId="{4E342D75-44F1-44CE-9752-BCA64F1690A7}" srcOrd="8" destOrd="0" presId="urn:microsoft.com/office/officeart/2005/8/layout/list1"/>
    <dgm:cxn modelId="{6633E9C2-584B-481B-8056-05DF518ED47D}" type="presParOf" srcId="{4E342D75-44F1-44CE-9752-BCA64F1690A7}" destId="{C187A7BC-17D0-480E-B6D1-5A40E99BEAB7}" srcOrd="0" destOrd="0" presId="urn:microsoft.com/office/officeart/2005/8/layout/list1"/>
    <dgm:cxn modelId="{D81422F3-6829-4AE8-8EEE-781CF85F8FA5}" type="presParOf" srcId="{4E342D75-44F1-44CE-9752-BCA64F1690A7}" destId="{B9C72B56-D968-41DE-80EF-F9CDB7115B00}" srcOrd="1" destOrd="0" presId="urn:microsoft.com/office/officeart/2005/8/layout/list1"/>
    <dgm:cxn modelId="{89F9B2FF-B074-488B-B4CA-7A14573BA63E}" type="presParOf" srcId="{DE632521-1EA3-4C22-956C-9A122E6B4FB2}" destId="{43155598-6203-4D0B-96F7-3021D7EB1441}" srcOrd="9" destOrd="0" presId="urn:microsoft.com/office/officeart/2005/8/layout/list1"/>
    <dgm:cxn modelId="{617B2F31-4D65-4918-9C77-2BCBFE4458AB}" type="presParOf" srcId="{DE632521-1EA3-4C22-956C-9A122E6B4FB2}" destId="{AB94EB8D-6D46-4B4F-8BAC-52D92F66FE03}" srcOrd="10" destOrd="0" presId="urn:microsoft.com/office/officeart/2005/8/layout/list1"/>
    <dgm:cxn modelId="{0C39DA0B-0B08-409C-BF3D-684A5AA9D6F5}" type="presParOf" srcId="{DE632521-1EA3-4C22-956C-9A122E6B4FB2}" destId="{83ACCEF2-90FF-4A6D-A20C-B7DA6AA7D3AE}" srcOrd="11" destOrd="0" presId="urn:microsoft.com/office/officeart/2005/8/layout/list1"/>
    <dgm:cxn modelId="{D54284B4-B744-4E5F-AC1B-42256E1F59AF}" type="presParOf" srcId="{DE632521-1EA3-4C22-956C-9A122E6B4FB2}" destId="{24EC5C95-6A2C-4B40-A93B-7E979962E74F}" srcOrd="12" destOrd="0" presId="urn:microsoft.com/office/officeart/2005/8/layout/list1"/>
    <dgm:cxn modelId="{7B416787-0E9F-4B02-B81D-CCE1B65A8504}" type="presParOf" srcId="{24EC5C95-6A2C-4B40-A93B-7E979962E74F}" destId="{ADF188AB-B6EC-4A3E-B913-FB7BBCC00749}" srcOrd="0" destOrd="0" presId="urn:microsoft.com/office/officeart/2005/8/layout/list1"/>
    <dgm:cxn modelId="{C1F060D5-C98E-4B12-82B8-67F39D2FE07F}" type="presParOf" srcId="{24EC5C95-6A2C-4B40-A93B-7E979962E74F}" destId="{A82DEC69-DC18-4E25-8D56-12FAAA2F2579}" srcOrd="1" destOrd="0" presId="urn:microsoft.com/office/officeart/2005/8/layout/list1"/>
    <dgm:cxn modelId="{395B8DAB-F1B6-4400-BEC0-EFDC0042B7E2}" type="presParOf" srcId="{DE632521-1EA3-4C22-956C-9A122E6B4FB2}" destId="{8CFBCC36-6837-4272-AB89-9E3BDA9A987D}" srcOrd="13" destOrd="0" presId="urn:microsoft.com/office/officeart/2005/8/layout/list1"/>
    <dgm:cxn modelId="{37C01D1C-C149-4FB4-B773-1A468D92E0E3}" type="presParOf" srcId="{DE632521-1EA3-4C22-956C-9A122E6B4FB2}" destId="{265B16E0-4570-4FC5-A956-3B3494EF5E9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297C61-8DC4-4266-84EE-BDF8BC4FFF4E}"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de-DE"/>
        </a:p>
      </dgm:t>
    </dgm:pt>
    <dgm:pt modelId="{D8D1526A-BA2E-444A-893B-801107A28A74}">
      <dgm:prSet phldrT="[Text]"/>
      <dgm:spPr/>
      <dgm:t>
        <a:bodyPr/>
        <a:lstStyle/>
        <a:p>
          <a:r>
            <a:rPr lang="de-DE" dirty="0"/>
            <a:t>Reales System</a:t>
          </a:r>
        </a:p>
      </dgm:t>
    </dgm:pt>
    <dgm:pt modelId="{599D32F8-4DBF-4AD7-A159-EAF4530306B3}" type="parTrans" cxnId="{2A687E27-B1B5-4EFF-8A93-0BFD4A993257}">
      <dgm:prSet/>
      <dgm:spPr/>
      <dgm:t>
        <a:bodyPr/>
        <a:lstStyle/>
        <a:p>
          <a:endParaRPr lang="de-DE"/>
        </a:p>
      </dgm:t>
    </dgm:pt>
    <dgm:pt modelId="{65F3DDAA-84B1-428A-9D44-CE919D06F2B7}" type="sibTrans" cxnId="{2A687E27-B1B5-4EFF-8A93-0BFD4A993257}">
      <dgm:prSet/>
      <dgm:spPr/>
      <dgm:t>
        <a:bodyPr/>
        <a:lstStyle/>
        <a:p>
          <a:endParaRPr lang="de-DE"/>
        </a:p>
      </dgm:t>
    </dgm:pt>
    <dgm:pt modelId="{154D32BB-EC54-48B1-BF41-7A2CC755BDDC}">
      <dgm:prSet phldrT="[Text]"/>
      <dgm:spPr/>
      <dgm:t>
        <a:bodyPr/>
        <a:lstStyle/>
        <a:p>
          <a:r>
            <a:rPr lang="de-DE" dirty="0"/>
            <a:t>Wortmodell</a:t>
          </a:r>
        </a:p>
      </dgm:t>
    </dgm:pt>
    <dgm:pt modelId="{BF2D2682-A449-494A-AC5B-96AA1EA15A95}" type="parTrans" cxnId="{D9D81441-CBF0-443F-8987-D0EF8475946F}">
      <dgm:prSet/>
      <dgm:spPr/>
      <dgm:t>
        <a:bodyPr/>
        <a:lstStyle/>
        <a:p>
          <a:endParaRPr lang="de-DE"/>
        </a:p>
      </dgm:t>
    </dgm:pt>
    <dgm:pt modelId="{6FA8AB6B-D849-46A3-A560-4F01231904FC}" type="sibTrans" cxnId="{D9D81441-CBF0-443F-8987-D0EF8475946F}">
      <dgm:prSet/>
      <dgm:spPr/>
      <dgm:t>
        <a:bodyPr/>
        <a:lstStyle/>
        <a:p>
          <a:endParaRPr lang="de-DE"/>
        </a:p>
      </dgm:t>
    </dgm:pt>
    <dgm:pt modelId="{85882A47-0889-49C1-8DFC-7309E27ED351}">
      <dgm:prSet phldrT="[Text]"/>
      <dgm:spPr/>
      <dgm:t>
        <a:bodyPr/>
        <a:lstStyle/>
        <a:p>
          <a:r>
            <a:rPr lang="de-DE" dirty="0"/>
            <a:t>Wirkbeziehungen</a:t>
          </a:r>
        </a:p>
      </dgm:t>
    </dgm:pt>
    <dgm:pt modelId="{62C049CF-59BC-4BF9-82A3-76EBDF11D58F}" type="parTrans" cxnId="{806B2F15-830B-4E1A-8D96-146006E95C23}">
      <dgm:prSet/>
      <dgm:spPr/>
      <dgm:t>
        <a:bodyPr/>
        <a:lstStyle/>
        <a:p>
          <a:endParaRPr lang="de-DE"/>
        </a:p>
      </dgm:t>
    </dgm:pt>
    <dgm:pt modelId="{EE33FEEF-15AF-44F7-B01D-064C43FD068A}" type="sibTrans" cxnId="{806B2F15-830B-4E1A-8D96-146006E95C23}">
      <dgm:prSet/>
      <dgm:spPr/>
      <dgm:t>
        <a:bodyPr/>
        <a:lstStyle/>
        <a:p>
          <a:endParaRPr lang="de-DE"/>
        </a:p>
      </dgm:t>
    </dgm:pt>
    <dgm:pt modelId="{E126DB1F-068E-4ABD-88FA-D5F796C5C5E6}">
      <dgm:prSet phldrT="[Text]"/>
      <dgm:spPr/>
      <dgm:t>
        <a:bodyPr/>
        <a:lstStyle/>
        <a:p>
          <a:r>
            <a:rPr lang="de-DE" dirty="0"/>
            <a:t>Ablaufbeziehungen</a:t>
          </a:r>
        </a:p>
      </dgm:t>
    </dgm:pt>
    <dgm:pt modelId="{751815A1-5CAE-428F-9746-5C2A41B5FC03}" type="parTrans" cxnId="{1CE8BB7B-4AB0-4D5B-AD18-44B39E756037}">
      <dgm:prSet/>
      <dgm:spPr/>
      <dgm:t>
        <a:bodyPr/>
        <a:lstStyle/>
        <a:p>
          <a:endParaRPr lang="de-DE"/>
        </a:p>
      </dgm:t>
    </dgm:pt>
    <dgm:pt modelId="{6971E688-B4A5-4A5B-A817-81E81B62778E}" type="sibTrans" cxnId="{1CE8BB7B-4AB0-4D5B-AD18-44B39E756037}">
      <dgm:prSet/>
      <dgm:spPr/>
      <dgm:t>
        <a:bodyPr/>
        <a:lstStyle/>
        <a:p>
          <a:endParaRPr lang="de-DE"/>
        </a:p>
      </dgm:t>
    </dgm:pt>
    <dgm:pt modelId="{732751AA-266E-4973-95E3-12EB5F975906}">
      <dgm:prSet phldrT="[Text]"/>
      <dgm:spPr/>
      <dgm:t>
        <a:bodyPr/>
        <a:lstStyle/>
        <a:p>
          <a:r>
            <a:rPr lang="de-DE" dirty="0"/>
            <a:t>Gültigkeitsprüfung</a:t>
          </a:r>
        </a:p>
      </dgm:t>
    </dgm:pt>
    <dgm:pt modelId="{6568C353-900C-499D-97AF-874429A64A85}" type="parTrans" cxnId="{7F3989BF-F0AF-4FB2-901A-B1DEB4E0872E}">
      <dgm:prSet/>
      <dgm:spPr/>
      <dgm:t>
        <a:bodyPr/>
        <a:lstStyle/>
        <a:p>
          <a:endParaRPr lang="de-DE"/>
        </a:p>
      </dgm:t>
    </dgm:pt>
    <dgm:pt modelId="{5372E6CA-CD83-48F1-A009-AD383BE5A958}" type="sibTrans" cxnId="{7F3989BF-F0AF-4FB2-901A-B1DEB4E0872E}">
      <dgm:prSet/>
      <dgm:spPr/>
      <dgm:t>
        <a:bodyPr/>
        <a:lstStyle/>
        <a:p>
          <a:endParaRPr lang="de-DE"/>
        </a:p>
      </dgm:t>
    </dgm:pt>
    <dgm:pt modelId="{50626F01-91F1-4CFD-9769-E5FD6813D58C}" type="pres">
      <dgm:prSet presAssocID="{D0297C61-8DC4-4266-84EE-BDF8BC4FFF4E}" presName="Name0" presStyleCnt="0">
        <dgm:presLayoutVars>
          <dgm:chMax val="7"/>
          <dgm:chPref val="7"/>
          <dgm:dir/>
        </dgm:presLayoutVars>
      </dgm:prSet>
      <dgm:spPr/>
    </dgm:pt>
    <dgm:pt modelId="{9673F4FC-856C-4E9C-A22A-CD6CF9A03DA6}" type="pres">
      <dgm:prSet presAssocID="{D0297C61-8DC4-4266-84EE-BDF8BC4FFF4E}" presName="Name1" presStyleCnt="0"/>
      <dgm:spPr/>
    </dgm:pt>
    <dgm:pt modelId="{8B1E3ED6-DCF9-48EA-B978-D71D30D8282C}" type="pres">
      <dgm:prSet presAssocID="{D0297C61-8DC4-4266-84EE-BDF8BC4FFF4E}" presName="cycle" presStyleCnt="0"/>
      <dgm:spPr/>
    </dgm:pt>
    <dgm:pt modelId="{A2418314-28D6-4609-BA16-8A54FCBFB1F2}" type="pres">
      <dgm:prSet presAssocID="{D0297C61-8DC4-4266-84EE-BDF8BC4FFF4E}" presName="srcNode" presStyleLbl="node1" presStyleIdx="0" presStyleCnt="5"/>
      <dgm:spPr/>
    </dgm:pt>
    <dgm:pt modelId="{B21A0BBD-C46B-41FA-B64A-20283773F555}" type="pres">
      <dgm:prSet presAssocID="{D0297C61-8DC4-4266-84EE-BDF8BC4FFF4E}" presName="conn" presStyleLbl="parChTrans1D2" presStyleIdx="0" presStyleCnt="1"/>
      <dgm:spPr/>
    </dgm:pt>
    <dgm:pt modelId="{90B7AD7F-0365-44C2-8783-AB0F6137A140}" type="pres">
      <dgm:prSet presAssocID="{D0297C61-8DC4-4266-84EE-BDF8BC4FFF4E}" presName="extraNode" presStyleLbl="node1" presStyleIdx="0" presStyleCnt="5"/>
      <dgm:spPr/>
    </dgm:pt>
    <dgm:pt modelId="{D474A50D-5199-4E76-AA74-E9EF77A4AB31}" type="pres">
      <dgm:prSet presAssocID="{D0297C61-8DC4-4266-84EE-BDF8BC4FFF4E}" presName="dstNode" presStyleLbl="node1" presStyleIdx="0" presStyleCnt="5"/>
      <dgm:spPr/>
    </dgm:pt>
    <dgm:pt modelId="{14819C63-3BEF-43E5-AAA0-FC8380D4969D}" type="pres">
      <dgm:prSet presAssocID="{D8D1526A-BA2E-444A-893B-801107A28A74}" presName="text_1" presStyleLbl="node1" presStyleIdx="0" presStyleCnt="5">
        <dgm:presLayoutVars>
          <dgm:bulletEnabled val="1"/>
        </dgm:presLayoutVars>
      </dgm:prSet>
      <dgm:spPr/>
    </dgm:pt>
    <dgm:pt modelId="{FBEBB882-205F-4531-A0B0-B4AF233FE46C}" type="pres">
      <dgm:prSet presAssocID="{D8D1526A-BA2E-444A-893B-801107A28A74}" presName="accent_1" presStyleCnt="0"/>
      <dgm:spPr/>
    </dgm:pt>
    <dgm:pt modelId="{B293CA0D-E87C-4740-9177-6CE67EA97F5F}" type="pres">
      <dgm:prSet presAssocID="{D8D1526A-BA2E-444A-893B-801107A28A74}" presName="accentRepeatNode" presStyleLbl="solidFgAcc1" presStyleIdx="0" presStyleCnt="5"/>
      <dgm:spPr/>
    </dgm:pt>
    <dgm:pt modelId="{77EA6038-47C1-42EC-8C92-030AD83DC4C6}" type="pres">
      <dgm:prSet presAssocID="{154D32BB-EC54-48B1-BF41-7A2CC755BDDC}" presName="text_2" presStyleLbl="node1" presStyleIdx="1" presStyleCnt="5">
        <dgm:presLayoutVars>
          <dgm:bulletEnabled val="1"/>
        </dgm:presLayoutVars>
      </dgm:prSet>
      <dgm:spPr/>
    </dgm:pt>
    <dgm:pt modelId="{B97C44B5-A0D3-49EC-9F81-D8A921C51B70}" type="pres">
      <dgm:prSet presAssocID="{154D32BB-EC54-48B1-BF41-7A2CC755BDDC}" presName="accent_2" presStyleCnt="0"/>
      <dgm:spPr/>
    </dgm:pt>
    <dgm:pt modelId="{86EBB974-A564-45B4-AFA2-BB9C7670E30E}" type="pres">
      <dgm:prSet presAssocID="{154D32BB-EC54-48B1-BF41-7A2CC755BDDC}" presName="accentRepeatNode" presStyleLbl="solidFgAcc1" presStyleIdx="1" presStyleCnt="5"/>
      <dgm:spPr/>
    </dgm:pt>
    <dgm:pt modelId="{C6B1E13F-3E95-4F5B-832A-26F4029F496B}" type="pres">
      <dgm:prSet presAssocID="{85882A47-0889-49C1-8DFC-7309E27ED351}" presName="text_3" presStyleLbl="node1" presStyleIdx="2" presStyleCnt="5">
        <dgm:presLayoutVars>
          <dgm:bulletEnabled val="1"/>
        </dgm:presLayoutVars>
      </dgm:prSet>
      <dgm:spPr/>
    </dgm:pt>
    <dgm:pt modelId="{7432CB2E-3C32-4C84-AF4B-0472DCCC77C9}" type="pres">
      <dgm:prSet presAssocID="{85882A47-0889-49C1-8DFC-7309E27ED351}" presName="accent_3" presStyleCnt="0"/>
      <dgm:spPr/>
    </dgm:pt>
    <dgm:pt modelId="{27674F69-16B2-423D-B6C8-8695E3BB56FB}" type="pres">
      <dgm:prSet presAssocID="{85882A47-0889-49C1-8DFC-7309E27ED351}" presName="accentRepeatNode" presStyleLbl="solidFgAcc1" presStyleIdx="2" presStyleCnt="5"/>
      <dgm:spPr/>
    </dgm:pt>
    <dgm:pt modelId="{A916E2DC-F34C-4A73-B646-C675D6C30728}" type="pres">
      <dgm:prSet presAssocID="{E126DB1F-068E-4ABD-88FA-D5F796C5C5E6}" presName="text_4" presStyleLbl="node1" presStyleIdx="3" presStyleCnt="5">
        <dgm:presLayoutVars>
          <dgm:bulletEnabled val="1"/>
        </dgm:presLayoutVars>
      </dgm:prSet>
      <dgm:spPr/>
    </dgm:pt>
    <dgm:pt modelId="{695AFE2C-2BB2-4054-973D-4B298FF59A17}" type="pres">
      <dgm:prSet presAssocID="{E126DB1F-068E-4ABD-88FA-D5F796C5C5E6}" presName="accent_4" presStyleCnt="0"/>
      <dgm:spPr/>
    </dgm:pt>
    <dgm:pt modelId="{AC65D476-0C7C-452B-AC2B-83E3AFA354EC}" type="pres">
      <dgm:prSet presAssocID="{E126DB1F-068E-4ABD-88FA-D5F796C5C5E6}" presName="accentRepeatNode" presStyleLbl="solidFgAcc1" presStyleIdx="3" presStyleCnt="5"/>
      <dgm:spPr/>
    </dgm:pt>
    <dgm:pt modelId="{5911E1E8-9F82-4851-B0CE-4777A2F7FA99}" type="pres">
      <dgm:prSet presAssocID="{732751AA-266E-4973-95E3-12EB5F975906}" presName="text_5" presStyleLbl="node1" presStyleIdx="4" presStyleCnt="5">
        <dgm:presLayoutVars>
          <dgm:bulletEnabled val="1"/>
        </dgm:presLayoutVars>
      </dgm:prSet>
      <dgm:spPr/>
    </dgm:pt>
    <dgm:pt modelId="{61BCF16A-BBBB-4676-9CFE-EC9AF02A9960}" type="pres">
      <dgm:prSet presAssocID="{732751AA-266E-4973-95E3-12EB5F975906}" presName="accent_5" presStyleCnt="0"/>
      <dgm:spPr/>
    </dgm:pt>
    <dgm:pt modelId="{36F8E1AF-D128-48D9-8DC0-2BFA4A94D8B2}" type="pres">
      <dgm:prSet presAssocID="{732751AA-266E-4973-95E3-12EB5F975906}" presName="accentRepeatNode" presStyleLbl="solidFgAcc1" presStyleIdx="4" presStyleCnt="5"/>
      <dgm:spPr/>
    </dgm:pt>
  </dgm:ptLst>
  <dgm:cxnLst>
    <dgm:cxn modelId="{10B71007-DBB2-4B0E-B8C9-50FEE8B98A3A}" type="presOf" srcId="{85882A47-0889-49C1-8DFC-7309E27ED351}" destId="{C6B1E13F-3E95-4F5B-832A-26F4029F496B}" srcOrd="0" destOrd="0" presId="urn:microsoft.com/office/officeart/2008/layout/VerticalCurvedList"/>
    <dgm:cxn modelId="{7218190B-4CB5-449C-B47E-EAFF354D47CE}" type="presOf" srcId="{D8D1526A-BA2E-444A-893B-801107A28A74}" destId="{14819C63-3BEF-43E5-AAA0-FC8380D4969D}" srcOrd="0" destOrd="0" presId="urn:microsoft.com/office/officeart/2008/layout/VerticalCurvedList"/>
    <dgm:cxn modelId="{806B2F15-830B-4E1A-8D96-146006E95C23}" srcId="{D0297C61-8DC4-4266-84EE-BDF8BC4FFF4E}" destId="{85882A47-0889-49C1-8DFC-7309E27ED351}" srcOrd="2" destOrd="0" parTransId="{62C049CF-59BC-4BF9-82A3-76EBDF11D58F}" sibTransId="{EE33FEEF-15AF-44F7-B01D-064C43FD068A}"/>
    <dgm:cxn modelId="{859EDA22-DBDE-4128-915D-F301A43827F4}" type="presOf" srcId="{65F3DDAA-84B1-428A-9D44-CE919D06F2B7}" destId="{B21A0BBD-C46B-41FA-B64A-20283773F555}" srcOrd="0" destOrd="0" presId="urn:microsoft.com/office/officeart/2008/layout/VerticalCurvedList"/>
    <dgm:cxn modelId="{2A687E27-B1B5-4EFF-8A93-0BFD4A993257}" srcId="{D0297C61-8DC4-4266-84EE-BDF8BC4FFF4E}" destId="{D8D1526A-BA2E-444A-893B-801107A28A74}" srcOrd="0" destOrd="0" parTransId="{599D32F8-4DBF-4AD7-A159-EAF4530306B3}" sibTransId="{65F3DDAA-84B1-428A-9D44-CE919D06F2B7}"/>
    <dgm:cxn modelId="{8C6AFB5B-964D-44BA-AAD5-7D4DCDCB6757}" type="presOf" srcId="{D0297C61-8DC4-4266-84EE-BDF8BC4FFF4E}" destId="{50626F01-91F1-4CFD-9769-E5FD6813D58C}" srcOrd="0" destOrd="0" presId="urn:microsoft.com/office/officeart/2008/layout/VerticalCurvedList"/>
    <dgm:cxn modelId="{09AA9E5E-71FC-4946-AE16-79B001906DAD}" type="presOf" srcId="{154D32BB-EC54-48B1-BF41-7A2CC755BDDC}" destId="{77EA6038-47C1-42EC-8C92-030AD83DC4C6}" srcOrd="0" destOrd="0" presId="urn:microsoft.com/office/officeart/2008/layout/VerticalCurvedList"/>
    <dgm:cxn modelId="{D9D81441-CBF0-443F-8987-D0EF8475946F}" srcId="{D0297C61-8DC4-4266-84EE-BDF8BC4FFF4E}" destId="{154D32BB-EC54-48B1-BF41-7A2CC755BDDC}" srcOrd="1" destOrd="0" parTransId="{BF2D2682-A449-494A-AC5B-96AA1EA15A95}" sibTransId="{6FA8AB6B-D849-46A3-A560-4F01231904FC}"/>
    <dgm:cxn modelId="{1D32A565-7E9C-4712-875D-BFC2C065F5D8}" type="presOf" srcId="{732751AA-266E-4973-95E3-12EB5F975906}" destId="{5911E1E8-9F82-4851-B0CE-4777A2F7FA99}" srcOrd="0" destOrd="0" presId="urn:microsoft.com/office/officeart/2008/layout/VerticalCurvedList"/>
    <dgm:cxn modelId="{36DE2953-74D9-45BD-8168-61A64F12407D}" type="presOf" srcId="{E126DB1F-068E-4ABD-88FA-D5F796C5C5E6}" destId="{A916E2DC-F34C-4A73-B646-C675D6C30728}" srcOrd="0" destOrd="0" presId="urn:microsoft.com/office/officeart/2008/layout/VerticalCurvedList"/>
    <dgm:cxn modelId="{1CE8BB7B-4AB0-4D5B-AD18-44B39E756037}" srcId="{D0297C61-8DC4-4266-84EE-BDF8BC4FFF4E}" destId="{E126DB1F-068E-4ABD-88FA-D5F796C5C5E6}" srcOrd="3" destOrd="0" parTransId="{751815A1-5CAE-428F-9746-5C2A41B5FC03}" sibTransId="{6971E688-B4A5-4A5B-A817-81E81B62778E}"/>
    <dgm:cxn modelId="{7F3989BF-F0AF-4FB2-901A-B1DEB4E0872E}" srcId="{D0297C61-8DC4-4266-84EE-BDF8BC4FFF4E}" destId="{732751AA-266E-4973-95E3-12EB5F975906}" srcOrd="4" destOrd="0" parTransId="{6568C353-900C-499D-97AF-874429A64A85}" sibTransId="{5372E6CA-CD83-48F1-A009-AD383BE5A958}"/>
    <dgm:cxn modelId="{B9C2F076-029B-4A43-A1F7-3EDF5271BADF}" type="presParOf" srcId="{50626F01-91F1-4CFD-9769-E5FD6813D58C}" destId="{9673F4FC-856C-4E9C-A22A-CD6CF9A03DA6}" srcOrd="0" destOrd="0" presId="urn:microsoft.com/office/officeart/2008/layout/VerticalCurvedList"/>
    <dgm:cxn modelId="{207D70E6-DB32-4EAC-A4F7-588FB505DC6F}" type="presParOf" srcId="{9673F4FC-856C-4E9C-A22A-CD6CF9A03DA6}" destId="{8B1E3ED6-DCF9-48EA-B978-D71D30D8282C}" srcOrd="0" destOrd="0" presId="urn:microsoft.com/office/officeart/2008/layout/VerticalCurvedList"/>
    <dgm:cxn modelId="{C4EC9D1B-EB09-40A6-A052-C70A0AF5B0A3}" type="presParOf" srcId="{8B1E3ED6-DCF9-48EA-B978-D71D30D8282C}" destId="{A2418314-28D6-4609-BA16-8A54FCBFB1F2}" srcOrd="0" destOrd="0" presId="urn:microsoft.com/office/officeart/2008/layout/VerticalCurvedList"/>
    <dgm:cxn modelId="{C5B61285-0AD8-4614-B8EF-CF83AEC1E976}" type="presParOf" srcId="{8B1E3ED6-DCF9-48EA-B978-D71D30D8282C}" destId="{B21A0BBD-C46B-41FA-B64A-20283773F555}" srcOrd="1" destOrd="0" presId="urn:microsoft.com/office/officeart/2008/layout/VerticalCurvedList"/>
    <dgm:cxn modelId="{ECE886CA-45D2-4F76-B4B6-FBDC3B16D11C}" type="presParOf" srcId="{8B1E3ED6-DCF9-48EA-B978-D71D30D8282C}" destId="{90B7AD7F-0365-44C2-8783-AB0F6137A140}" srcOrd="2" destOrd="0" presId="urn:microsoft.com/office/officeart/2008/layout/VerticalCurvedList"/>
    <dgm:cxn modelId="{C3B9C519-C6DA-48B9-AEAC-DCDE61B703CA}" type="presParOf" srcId="{8B1E3ED6-DCF9-48EA-B978-D71D30D8282C}" destId="{D474A50D-5199-4E76-AA74-E9EF77A4AB31}" srcOrd="3" destOrd="0" presId="urn:microsoft.com/office/officeart/2008/layout/VerticalCurvedList"/>
    <dgm:cxn modelId="{3DF2A320-F687-40AF-8A10-382E5C299A03}" type="presParOf" srcId="{9673F4FC-856C-4E9C-A22A-CD6CF9A03DA6}" destId="{14819C63-3BEF-43E5-AAA0-FC8380D4969D}" srcOrd="1" destOrd="0" presId="urn:microsoft.com/office/officeart/2008/layout/VerticalCurvedList"/>
    <dgm:cxn modelId="{8ABDCA98-659A-4B63-A56E-A35FBF1729CD}" type="presParOf" srcId="{9673F4FC-856C-4E9C-A22A-CD6CF9A03DA6}" destId="{FBEBB882-205F-4531-A0B0-B4AF233FE46C}" srcOrd="2" destOrd="0" presId="urn:microsoft.com/office/officeart/2008/layout/VerticalCurvedList"/>
    <dgm:cxn modelId="{4F91D619-0C82-4FC0-B2AC-A106C285FD73}" type="presParOf" srcId="{FBEBB882-205F-4531-A0B0-B4AF233FE46C}" destId="{B293CA0D-E87C-4740-9177-6CE67EA97F5F}" srcOrd="0" destOrd="0" presId="urn:microsoft.com/office/officeart/2008/layout/VerticalCurvedList"/>
    <dgm:cxn modelId="{21A352C1-7700-4F8E-AB9A-2DC1B8B529D4}" type="presParOf" srcId="{9673F4FC-856C-4E9C-A22A-CD6CF9A03DA6}" destId="{77EA6038-47C1-42EC-8C92-030AD83DC4C6}" srcOrd="3" destOrd="0" presId="urn:microsoft.com/office/officeart/2008/layout/VerticalCurvedList"/>
    <dgm:cxn modelId="{BB5BC4CC-8E17-4E13-9CA6-BC719ED535A4}" type="presParOf" srcId="{9673F4FC-856C-4E9C-A22A-CD6CF9A03DA6}" destId="{B97C44B5-A0D3-49EC-9F81-D8A921C51B70}" srcOrd="4" destOrd="0" presId="urn:microsoft.com/office/officeart/2008/layout/VerticalCurvedList"/>
    <dgm:cxn modelId="{E6F258A8-58E2-4663-8070-67FAF418BF0D}" type="presParOf" srcId="{B97C44B5-A0D3-49EC-9F81-D8A921C51B70}" destId="{86EBB974-A564-45B4-AFA2-BB9C7670E30E}" srcOrd="0" destOrd="0" presId="urn:microsoft.com/office/officeart/2008/layout/VerticalCurvedList"/>
    <dgm:cxn modelId="{4E1ACD7E-3DE9-41F9-BE1B-2F5DBD955C25}" type="presParOf" srcId="{9673F4FC-856C-4E9C-A22A-CD6CF9A03DA6}" destId="{C6B1E13F-3E95-4F5B-832A-26F4029F496B}" srcOrd="5" destOrd="0" presId="urn:microsoft.com/office/officeart/2008/layout/VerticalCurvedList"/>
    <dgm:cxn modelId="{B053F1F7-8618-411C-96C0-FCA0944B80B6}" type="presParOf" srcId="{9673F4FC-856C-4E9C-A22A-CD6CF9A03DA6}" destId="{7432CB2E-3C32-4C84-AF4B-0472DCCC77C9}" srcOrd="6" destOrd="0" presId="urn:microsoft.com/office/officeart/2008/layout/VerticalCurvedList"/>
    <dgm:cxn modelId="{C34B6303-8B7F-4D27-94F2-29E6D9BE0A0F}" type="presParOf" srcId="{7432CB2E-3C32-4C84-AF4B-0472DCCC77C9}" destId="{27674F69-16B2-423D-B6C8-8695E3BB56FB}" srcOrd="0" destOrd="0" presId="urn:microsoft.com/office/officeart/2008/layout/VerticalCurvedList"/>
    <dgm:cxn modelId="{43ACDD3C-7AE0-41C2-9CA0-981C106139CA}" type="presParOf" srcId="{9673F4FC-856C-4E9C-A22A-CD6CF9A03DA6}" destId="{A916E2DC-F34C-4A73-B646-C675D6C30728}" srcOrd="7" destOrd="0" presId="urn:microsoft.com/office/officeart/2008/layout/VerticalCurvedList"/>
    <dgm:cxn modelId="{11E723EB-68B6-4DB1-88A2-584042F823F6}" type="presParOf" srcId="{9673F4FC-856C-4E9C-A22A-CD6CF9A03DA6}" destId="{695AFE2C-2BB2-4054-973D-4B298FF59A17}" srcOrd="8" destOrd="0" presId="urn:microsoft.com/office/officeart/2008/layout/VerticalCurvedList"/>
    <dgm:cxn modelId="{5151651F-6053-4A92-B278-26DA89573DE5}" type="presParOf" srcId="{695AFE2C-2BB2-4054-973D-4B298FF59A17}" destId="{AC65D476-0C7C-452B-AC2B-83E3AFA354EC}" srcOrd="0" destOrd="0" presId="urn:microsoft.com/office/officeart/2008/layout/VerticalCurvedList"/>
    <dgm:cxn modelId="{2EA54EE7-0163-4EF4-99DE-649CC4C95CA2}" type="presParOf" srcId="{9673F4FC-856C-4E9C-A22A-CD6CF9A03DA6}" destId="{5911E1E8-9F82-4851-B0CE-4777A2F7FA99}" srcOrd="9" destOrd="0" presId="urn:microsoft.com/office/officeart/2008/layout/VerticalCurvedList"/>
    <dgm:cxn modelId="{9FF14018-F0DB-4956-9040-5D3E54F3A8B9}" type="presParOf" srcId="{9673F4FC-856C-4E9C-A22A-CD6CF9A03DA6}" destId="{61BCF16A-BBBB-4676-9CFE-EC9AF02A9960}" srcOrd="10" destOrd="0" presId="urn:microsoft.com/office/officeart/2008/layout/VerticalCurvedList"/>
    <dgm:cxn modelId="{0A08DE7D-8766-46C4-B649-A9478C2A5CF6}" type="presParOf" srcId="{61BCF16A-BBBB-4676-9CFE-EC9AF02A9960}" destId="{36F8E1AF-D128-48D9-8DC0-2BFA4A94D8B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EA17F-987D-4AB8-9CE0-4F55128CEDA4}">
      <dsp:nvSpPr>
        <dsp:cNvPr id="0" name=""/>
        <dsp:cNvSpPr/>
      </dsp:nvSpPr>
      <dsp:spPr>
        <a:xfrm>
          <a:off x="3681" y="422093"/>
          <a:ext cx="2213964" cy="885585"/>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de-DE" sz="2000" b="1" kern="1200" dirty="0">
              <a:latin typeface="Arial Black" panose="020B0A04020102020204" pitchFamily="34" charset="0"/>
            </a:rPr>
            <a:t>Technische</a:t>
          </a:r>
        </a:p>
      </dsp:txBody>
      <dsp:txXfrm>
        <a:off x="3681" y="422093"/>
        <a:ext cx="2213964" cy="885585"/>
      </dsp:txXfrm>
    </dsp:sp>
    <dsp:sp modelId="{8D071F6A-5B25-4E56-BEB3-B1F9C3BE1FFF}">
      <dsp:nvSpPr>
        <dsp:cNvPr id="0" name=""/>
        <dsp:cNvSpPr/>
      </dsp:nvSpPr>
      <dsp:spPr>
        <a:xfrm>
          <a:off x="3681" y="1307679"/>
          <a:ext cx="2213964" cy="4427257"/>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200000"/>
            </a:lnSpc>
            <a:spcBef>
              <a:spcPct val="0"/>
            </a:spcBef>
            <a:spcAft>
              <a:spcPct val="15000"/>
            </a:spcAft>
            <a:buChar char="•"/>
          </a:pPr>
          <a:r>
            <a:rPr lang="de-DE" sz="1100" b="1" kern="1200"/>
            <a:t>Hardwarekomponenten</a:t>
          </a:r>
          <a:endParaRPr lang="de-DE" sz="1100" b="1" kern="1200" dirty="0"/>
        </a:p>
        <a:p>
          <a:pPr marL="57150" lvl="1" indent="-57150" algn="l" defTabSz="488950">
            <a:lnSpc>
              <a:spcPct val="200000"/>
            </a:lnSpc>
            <a:spcBef>
              <a:spcPct val="0"/>
            </a:spcBef>
            <a:spcAft>
              <a:spcPct val="15000"/>
            </a:spcAft>
            <a:buChar char="•"/>
          </a:pPr>
          <a:r>
            <a:rPr lang="de-DE" sz="1100" b="1" kern="1200"/>
            <a:t>Schaltnetze, Schaltwerke, Prozessoren</a:t>
          </a:r>
          <a:endParaRPr lang="de-DE" sz="1100" b="1" kern="1200" dirty="0"/>
        </a:p>
        <a:p>
          <a:pPr marL="57150" lvl="1" indent="-57150" algn="l" defTabSz="488950">
            <a:lnSpc>
              <a:spcPct val="200000"/>
            </a:lnSpc>
            <a:spcBef>
              <a:spcPct val="0"/>
            </a:spcBef>
            <a:spcAft>
              <a:spcPct val="15000"/>
            </a:spcAft>
            <a:buChar char="•"/>
          </a:pPr>
          <a:r>
            <a:rPr lang="de-DE" sz="1100" b="1" kern="1200"/>
            <a:t>Mikroprogrammierung</a:t>
          </a:r>
          <a:endParaRPr lang="de-DE" sz="1100" b="1" kern="1200" dirty="0"/>
        </a:p>
        <a:p>
          <a:pPr marL="57150" lvl="1" indent="-57150" algn="l" defTabSz="488950">
            <a:lnSpc>
              <a:spcPct val="200000"/>
            </a:lnSpc>
            <a:spcBef>
              <a:spcPct val="0"/>
            </a:spcBef>
            <a:spcAft>
              <a:spcPct val="15000"/>
            </a:spcAft>
            <a:buChar char="•"/>
          </a:pPr>
          <a:r>
            <a:rPr lang="de-DE" sz="1100" b="1" kern="1200"/>
            <a:t>Rechnerorganisation und –architektur</a:t>
          </a:r>
          <a:endParaRPr lang="de-DE" sz="1100" b="1" kern="1200" dirty="0"/>
        </a:p>
        <a:p>
          <a:pPr marL="57150" lvl="1" indent="-57150" algn="l" defTabSz="488950">
            <a:lnSpc>
              <a:spcPct val="200000"/>
            </a:lnSpc>
            <a:spcBef>
              <a:spcPct val="0"/>
            </a:spcBef>
            <a:spcAft>
              <a:spcPct val="15000"/>
            </a:spcAft>
            <a:buChar char="•"/>
          </a:pPr>
          <a:r>
            <a:rPr lang="de-DE" sz="1100" b="1" kern="1200"/>
            <a:t>Rechnernetze</a:t>
          </a:r>
          <a:endParaRPr lang="de-DE" sz="1100" b="1" kern="1200" dirty="0"/>
        </a:p>
      </dsp:txBody>
      <dsp:txXfrm>
        <a:off x="3681" y="1307679"/>
        <a:ext cx="2213964" cy="4427257"/>
      </dsp:txXfrm>
    </dsp:sp>
    <dsp:sp modelId="{BDFE11B4-50FC-4574-8827-9B7BECD3E63A}">
      <dsp:nvSpPr>
        <dsp:cNvPr id="0" name=""/>
        <dsp:cNvSpPr/>
      </dsp:nvSpPr>
      <dsp:spPr>
        <a:xfrm>
          <a:off x="2527601" y="422093"/>
          <a:ext cx="2213964" cy="885585"/>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de-DE" sz="2000" b="1" kern="1200" dirty="0">
              <a:latin typeface="Arial Black" panose="020B0A04020102020204" pitchFamily="34" charset="0"/>
            </a:rPr>
            <a:t>Praktische</a:t>
          </a:r>
        </a:p>
      </dsp:txBody>
      <dsp:txXfrm>
        <a:off x="2527601" y="422093"/>
        <a:ext cx="2213964" cy="885585"/>
      </dsp:txXfrm>
    </dsp:sp>
    <dsp:sp modelId="{039E95E6-91AA-484A-908D-EC2F2FB1C770}">
      <dsp:nvSpPr>
        <dsp:cNvPr id="0" name=""/>
        <dsp:cNvSpPr/>
      </dsp:nvSpPr>
      <dsp:spPr>
        <a:xfrm>
          <a:off x="2527601" y="1307679"/>
          <a:ext cx="2213964" cy="4427257"/>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200000"/>
            </a:lnSpc>
            <a:spcBef>
              <a:spcPct val="0"/>
            </a:spcBef>
            <a:spcAft>
              <a:spcPct val="15000"/>
            </a:spcAft>
            <a:buChar char="•"/>
          </a:pPr>
          <a:r>
            <a:rPr lang="de-DE" sz="1100" b="1" kern="1200"/>
            <a:t>Algorithmen, Datenstrukturen, Programmiermethoden</a:t>
          </a:r>
          <a:endParaRPr lang="de-DE" sz="1100" b="1" kern="1200" dirty="0"/>
        </a:p>
        <a:p>
          <a:pPr marL="57150" lvl="1" indent="-57150" algn="l" defTabSz="488950">
            <a:lnSpc>
              <a:spcPct val="200000"/>
            </a:lnSpc>
            <a:spcBef>
              <a:spcPct val="0"/>
            </a:spcBef>
            <a:spcAft>
              <a:spcPct val="15000"/>
            </a:spcAft>
            <a:buChar char="•"/>
          </a:pPr>
          <a:r>
            <a:rPr lang="de-DE" sz="1100" b="1" kern="1200"/>
            <a:t>Programmiersprachen und –übersetzer</a:t>
          </a:r>
          <a:endParaRPr lang="de-DE" sz="1100" b="1" kern="1200" dirty="0"/>
        </a:p>
        <a:p>
          <a:pPr marL="57150" lvl="1" indent="-57150" algn="l" defTabSz="488950">
            <a:lnSpc>
              <a:spcPct val="200000"/>
            </a:lnSpc>
            <a:spcBef>
              <a:spcPct val="0"/>
            </a:spcBef>
            <a:spcAft>
              <a:spcPct val="15000"/>
            </a:spcAft>
            <a:buChar char="•"/>
          </a:pPr>
          <a:r>
            <a:rPr lang="de-DE" sz="1100" b="1" kern="1200"/>
            <a:t>Betriebssysteme</a:t>
          </a:r>
          <a:endParaRPr lang="de-DE" sz="1100" b="1" kern="1200" dirty="0"/>
        </a:p>
        <a:p>
          <a:pPr marL="57150" lvl="1" indent="-57150" algn="l" defTabSz="488950">
            <a:lnSpc>
              <a:spcPct val="200000"/>
            </a:lnSpc>
            <a:spcBef>
              <a:spcPct val="0"/>
            </a:spcBef>
            <a:spcAft>
              <a:spcPct val="15000"/>
            </a:spcAft>
            <a:buChar char="•"/>
          </a:pPr>
          <a:r>
            <a:rPr lang="de-DE" sz="1100" b="1" kern="1200"/>
            <a:t>Softwaretechnik</a:t>
          </a:r>
          <a:endParaRPr lang="de-DE" sz="1100" b="1" kern="1200" dirty="0"/>
        </a:p>
        <a:p>
          <a:pPr marL="57150" lvl="1" indent="-57150" algn="l" defTabSz="488950">
            <a:lnSpc>
              <a:spcPct val="200000"/>
            </a:lnSpc>
            <a:spcBef>
              <a:spcPct val="0"/>
            </a:spcBef>
            <a:spcAft>
              <a:spcPct val="15000"/>
            </a:spcAft>
            <a:buChar char="•"/>
          </a:pPr>
          <a:r>
            <a:rPr lang="de-DE" sz="1100" b="1" kern="1200"/>
            <a:t>Mensch-Maschine Kommunikation</a:t>
          </a:r>
          <a:endParaRPr lang="de-DE" sz="1100" b="1" kern="1200" dirty="0"/>
        </a:p>
        <a:p>
          <a:pPr marL="57150" lvl="1" indent="-57150" algn="l" defTabSz="488950">
            <a:lnSpc>
              <a:spcPct val="200000"/>
            </a:lnSpc>
            <a:spcBef>
              <a:spcPct val="0"/>
            </a:spcBef>
            <a:spcAft>
              <a:spcPct val="15000"/>
            </a:spcAft>
            <a:buChar char="•"/>
          </a:pPr>
          <a:r>
            <a:rPr lang="de-DE" sz="1100" b="1" kern="1200"/>
            <a:t>Verteilte Systeme</a:t>
          </a:r>
          <a:endParaRPr lang="de-DE" sz="1100" b="1" kern="1200" dirty="0"/>
        </a:p>
        <a:p>
          <a:pPr marL="57150" lvl="1" indent="-57150" algn="l" defTabSz="488950">
            <a:lnSpc>
              <a:spcPct val="200000"/>
            </a:lnSpc>
            <a:spcBef>
              <a:spcPct val="0"/>
            </a:spcBef>
            <a:spcAft>
              <a:spcPct val="15000"/>
            </a:spcAft>
            <a:buChar char="•"/>
          </a:pPr>
          <a:endParaRPr lang="de-DE" sz="1100" b="1" kern="1200" dirty="0">
            <a:solidFill>
              <a:schemeClr val="tx2"/>
            </a:solidFill>
          </a:endParaRPr>
        </a:p>
      </dsp:txBody>
      <dsp:txXfrm>
        <a:off x="2527601" y="1307679"/>
        <a:ext cx="2213964" cy="4427257"/>
      </dsp:txXfrm>
    </dsp:sp>
    <dsp:sp modelId="{5D5F2ADE-31C7-437B-A36C-919F6F55D563}">
      <dsp:nvSpPr>
        <dsp:cNvPr id="0" name=""/>
        <dsp:cNvSpPr/>
      </dsp:nvSpPr>
      <dsp:spPr>
        <a:xfrm>
          <a:off x="5051521" y="422093"/>
          <a:ext cx="2213964" cy="885585"/>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de-DE" sz="2000" b="1" kern="1200" dirty="0">
              <a:latin typeface="Arial Black" panose="020B0A04020102020204" pitchFamily="34" charset="0"/>
            </a:rPr>
            <a:t>Theoretische</a:t>
          </a:r>
        </a:p>
      </dsp:txBody>
      <dsp:txXfrm>
        <a:off x="5051521" y="422093"/>
        <a:ext cx="2213964" cy="885585"/>
      </dsp:txXfrm>
    </dsp:sp>
    <dsp:sp modelId="{19258781-2F89-4565-AA37-48642E6CB358}">
      <dsp:nvSpPr>
        <dsp:cNvPr id="0" name=""/>
        <dsp:cNvSpPr/>
      </dsp:nvSpPr>
      <dsp:spPr>
        <a:xfrm>
          <a:off x="5051521" y="1307679"/>
          <a:ext cx="2213964" cy="4427257"/>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200000"/>
            </a:lnSpc>
            <a:spcBef>
              <a:spcPct val="0"/>
            </a:spcBef>
            <a:spcAft>
              <a:spcPct val="15000"/>
            </a:spcAft>
            <a:buChar char="•"/>
          </a:pPr>
          <a:r>
            <a:rPr lang="de-DE" sz="1100" b="1" kern="1200"/>
            <a:t>Automatentheorie</a:t>
          </a:r>
          <a:endParaRPr lang="de-DE" sz="1100" b="1" kern="1200" dirty="0"/>
        </a:p>
        <a:p>
          <a:pPr marL="57150" lvl="1" indent="-57150" algn="l" defTabSz="488950">
            <a:lnSpc>
              <a:spcPct val="200000"/>
            </a:lnSpc>
            <a:spcBef>
              <a:spcPct val="0"/>
            </a:spcBef>
            <a:spcAft>
              <a:spcPct val="15000"/>
            </a:spcAft>
            <a:buChar char="•"/>
          </a:pPr>
          <a:r>
            <a:rPr lang="de-DE" sz="1100" b="1" kern="1200"/>
            <a:t>Formale Sprachen</a:t>
          </a:r>
          <a:endParaRPr lang="de-DE" sz="1100" b="1" kern="1200" dirty="0"/>
        </a:p>
        <a:p>
          <a:pPr marL="57150" lvl="1" indent="-57150" algn="l" defTabSz="488950">
            <a:lnSpc>
              <a:spcPct val="200000"/>
            </a:lnSpc>
            <a:spcBef>
              <a:spcPct val="0"/>
            </a:spcBef>
            <a:spcAft>
              <a:spcPct val="15000"/>
            </a:spcAft>
            <a:buChar char="•"/>
          </a:pPr>
          <a:r>
            <a:rPr lang="de-DE" sz="1100" b="1" kern="1200"/>
            <a:t>Theorie der Berechenbarkeit</a:t>
          </a:r>
          <a:endParaRPr lang="de-DE" sz="1100" b="1" kern="1200" dirty="0"/>
        </a:p>
        <a:p>
          <a:pPr marL="57150" lvl="1" indent="-57150" algn="l" defTabSz="488950">
            <a:lnSpc>
              <a:spcPct val="200000"/>
            </a:lnSpc>
            <a:spcBef>
              <a:spcPct val="0"/>
            </a:spcBef>
            <a:spcAft>
              <a:spcPct val="15000"/>
            </a:spcAft>
            <a:buChar char="•"/>
          </a:pPr>
          <a:r>
            <a:rPr lang="de-DE" sz="1100" b="1" kern="1200"/>
            <a:t>Komplexitätstheorie</a:t>
          </a:r>
          <a:endParaRPr lang="de-DE" sz="1100" b="1" kern="1200" dirty="0"/>
        </a:p>
        <a:p>
          <a:pPr marL="57150" lvl="1" indent="-57150" algn="l" defTabSz="488950">
            <a:lnSpc>
              <a:spcPct val="200000"/>
            </a:lnSpc>
            <a:spcBef>
              <a:spcPct val="0"/>
            </a:spcBef>
            <a:spcAft>
              <a:spcPct val="15000"/>
            </a:spcAft>
            <a:buChar char="•"/>
          </a:pPr>
          <a:r>
            <a:rPr lang="de-DE" sz="1100" b="1" kern="1200"/>
            <a:t>Formale Semantik</a:t>
          </a:r>
          <a:endParaRPr lang="de-DE" sz="1100" b="1" kern="1200" dirty="0"/>
        </a:p>
        <a:p>
          <a:pPr marL="57150" lvl="1" indent="-57150" algn="l" defTabSz="488950">
            <a:lnSpc>
              <a:spcPct val="200000"/>
            </a:lnSpc>
            <a:spcBef>
              <a:spcPct val="0"/>
            </a:spcBef>
            <a:spcAft>
              <a:spcPct val="15000"/>
            </a:spcAft>
            <a:buChar char="•"/>
          </a:pPr>
          <a:r>
            <a:rPr lang="de-DE" sz="1100" b="1" kern="1200"/>
            <a:t>Automatische Programmsynthese</a:t>
          </a:r>
          <a:endParaRPr lang="de-DE" sz="1100" b="1" kern="1200" dirty="0"/>
        </a:p>
        <a:p>
          <a:pPr marL="57150" lvl="1" indent="-57150" algn="l" defTabSz="488950">
            <a:lnSpc>
              <a:spcPct val="200000"/>
            </a:lnSpc>
            <a:spcBef>
              <a:spcPct val="0"/>
            </a:spcBef>
            <a:spcAft>
              <a:spcPct val="15000"/>
            </a:spcAft>
            <a:buChar char="•"/>
          </a:pPr>
          <a:endParaRPr lang="de-DE" sz="1100" b="1" kern="1200" dirty="0">
            <a:solidFill>
              <a:schemeClr val="tx2"/>
            </a:solidFill>
          </a:endParaRPr>
        </a:p>
      </dsp:txBody>
      <dsp:txXfrm>
        <a:off x="5051521" y="1307679"/>
        <a:ext cx="2213964" cy="4427257"/>
      </dsp:txXfrm>
    </dsp:sp>
    <dsp:sp modelId="{B91BD7C8-18F6-433F-ADDD-6C1245FBD48F}">
      <dsp:nvSpPr>
        <dsp:cNvPr id="0" name=""/>
        <dsp:cNvSpPr/>
      </dsp:nvSpPr>
      <dsp:spPr>
        <a:xfrm>
          <a:off x="7575441" y="422093"/>
          <a:ext cx="2213964" cy="885585"/>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de-DE" sz="2000" b="1" kern="1200" dirty="0">
              <a:latin typeface="Arial Black" panose="020B0A04020102020204" pitchFamily="34" charset="0"/>
            </a:rPr>
            <a:t>Angewandte</a:t>
          </a:r>
        </a:p>
      </dsp:txBody>
      <dsp:txXfrm>
        <a:off x="7575441" y="422093"/>
        <a:ext cx="2213964" cy="885585"/>
      </dsp:txXfrm>
    </dsp:sp>
    <dsp:sp modelId="{97742E4C-7949-433D-A60E-0D3A87C7FFC1}">
      <dsp:nvSpPr>
        <dsp:cNvPr id="0" name=""/>
        <dsp:cNvSpPr/>
      </dsp:nvSpPr>
      <dsp:spPr>
        <a:xfrm>
          <a:off x="7575441" y="1307679"/>
          <a:ext cx="2213964" cy="4427257"/>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200000"/>
            </a:lnSpc>
            <a:spcBef>
              <a:spcPct val="0"/>
            </a:spcBef>
            <a:spcAft>
              <a:spcPct val="15000"/>
            </a:spcAft>
            <a:buChar char="•"/>
          </a:pPr>
          <a:r>
            <a:rPr lang="de-DE" sz="1100" b="1" kern="1200"/>
            <a:t>Computergrafik</a:t>
          </a:r>
          <a:endParaRPr lang="de-DE" sz="1100" b="1" kern="1200" dirty="0"/>
        </a:p>
        <a:p>
          <a:pPr marL="57150" lvl="1" indent="-57150" algn="l" defTabSz="488950">
            <a:lnSpc>
              <a:spcPct val="200000"/>
            </a:lnSpc>
            <a:spcBef>
              <a:spcPct val="0"/>
            </a:spcBef>
            <a:spcAft>
              <a:spcPct val="15000"/>
            </a:spcAft>
            <a:buChar char="•"/>
          </a:pPr>
          <a:r>
            <a:rPr lang="de-DE" sz="1100" b="1" kern="1200"/>
            <a:t>Datenbanken</a:t>
          </a:r>
          <a:endParaRPr lang="de-DE" sz="1100" b="1" kern="1200" dirty="0"/>
        </a:p>
        <a:p>
          <a:pPr marL="57150" lvl="1" indent="-57150" algn="l" defTabSz="488950">
            <a:lnSpc>
              <a:spcPct val="200000"/>
            </a:lnSpc>
            <a:spcBef>
              <a:spcPct val="0"/>
            </a:spcBef>
            <a:spcAft>
              <a:spcPct val="15000"/>
            </a:spcAft>
            <a:buChar char="•"/>
          </a:pPr>
          <a:r>
            <a:rPr lang="de-DE" sz="1100" b="1" kern="1200"/>
            <a:t>Künstliche Intelligenz</a:t>
          </a:r>
          <a:endParaRPr lang="de-DE" sz="1100" b="1" kern="1200" dirty="0"/>
        </a:p>
        <a:p>
          <a:pPr marL="57150" lvl="1" indent="-57150" algn="l" defTabSz="488950">
            <a:lnSpc>
              <a:spcPct val="200000"/>
            </a:lnSpc>
            <a:spcBef>
              <a:spcPct val="0"/>
            </a:spcBef>
            <a:spcAft>
              <a:spcPct val="15000"/>
            </a:spcAft>
            <a:buChar char="•"/>
          </a:pPr>
          <a:r>
            <a:rPr lang="de-DE" sz="1100" b="1" kern="1200"/>
            <a:t>Dig. Signalverarbeitung</a:t>
          </a:r>
          <a:endParaRPr lang="de-DE" sz="1100" b="1" kern="1200" dirty="0"/>
        </a:p>
        <a:p>
          <a:pPr marL="57150" lvl="1" indent="-57150" algn="l" defTabSz="488950">
            <a:lnSpc>
              <a:spcPct val="200000"/>
            </a:lnSpc>
            <a:spcBef>
              <a:spcPct val="0"/>
            </a:spcBef>
            <a:spcAft>
              <a:spcPct val="15000"/>
            </a:spcAft>
            <a:buChar char="•"/>
          </a:pPr>
          <a:r>
            <a:rPr lang="de-DE" sz="1100" b="1" kern="1200"/>
            <a:t>Simulation und Modellierung</a:t>
          </a:r>
          <a:endParaRPr lang="de-DE" sz="1100" b="1" kern="1200" dirty="0"/>
        </a:p>
        <a:p>
          <a:pPr marL="57150" lvl="1" indent="-57150" algn="l" defTabSz="488950">
            <a:lnSpc>
              <a:spcPct val="200000"/>
            </a:lnSpc>
            <a:spcBef>
              <a:spcPct val="0"/>
            </a:spcBef>
            <a:spcAft>
              <a:spcPct val="15000"/>
            </a:spcAft>
            <a:buChar char="•"/>
          </a:pPr>
          <a:r>
            <a:rPr lang="de-DE" sz="1100" b="1" kern="1200"/>
            <a:t>Textverarbeitung und Büroautomatisierung</a:t>
          </a:r>
          <a:endParaRPr lang="de-DE" sz="1100" b="1" kern="1200" dirty="0"/>
        </a:p>
        <a:p>
          <a:pPr marL="57150" lvl="1" indent="-57150" algn="l" defTabSz="488950">
            <a:lnSpc>
              <a:spcPct val="200000"/>
            </a:lnSpc>
            <a:spcBef>
              <a:spcPct val="0"/>
            </a:spcBef>
            <a:spcAft>
              <a:spcPct val="15000"/>
            </a:spcAft>
            <a:buChar char="•"/>
          </a:pPr>
          <a:r>
            <a:rPr lang="de-DE" sz="1100" b="1" kern="1200"/>
            <a:t>Spezifische Anwendungen in Wirtschaft, Verwaltung, Ingenieurwissenschaften, Naturwissenschaften, Medizin, Geisteswissenschaften, Kunst</a:t>
          </a:r>
          <a:endParaRPr lang="de-DE" sz="1100" b="1" kern="1200" dirty="0"/>
        </a:p>
      </dsp:txBody>
      <dsp:txXfrm>
        <a:off x="7575441" y="1307679"/>
        <a:ext cx="2213964" cy="442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3EAEA-9CAA-47FB-B4F1-FF4573D82B8F}">
      <dsp:nvSpPr>
        <dsp:cNvPr id="0" name=""/>
        <dsp:cNvSpPr/>
      </dsp:nvSpPr>
      <dsp:spPr>
        <a:xfrm>
          <a:off x="0" y="349753"/>
          <a:ext cx="8496944" cy="1713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9457" tIns="333248" rIns="659457" bIns="113792" numCol="1" spcCol="1270" anchor="t" anchorCtr="0">
          <a:noAutofit/>
        </a:bodyPr>
        <a:lstStyle/>
        <a:p>
          <a:pPr marL="171450" lvl="1" indent="-171450" algn="l" defTabSz="711200">
            <a:lnSpc>
              <a:spcPct val="90000"/>
            </a:lnSpc>
            <a:spcBef>
              <a:spcPct val="0"/>
            </a:spcBef>
            <a:spcAft>
              <a:spcPct val="15000"/>
            </a:spcAft>
            <a:buChar char="•"/>
          </a:pPr>
          <a:r>
            <a:rPr lang="de-DE" sz="1600" b="0" kern="1200" dirty="0">
              <a:latin typeface="Century Gothic" panose="020B0502020202020204" pitchFamily="34" charset="0"/>
            </a:rPr>
            <a:t>Verständnis von Problemen aus der Realität z.B. :</a:t>
          </a:r>
        </a:p>
        <a:p>
          <a:pPr marL="342900" lvl="2" indent="-171450" algn="l" defTabSz="711200">
            <a:lnSpc>
              <a:spcPct val="90000"/>
            </a:lnSpc>
            <a:spcBef>
              <a:spcPct val="0"/>
            </a:spcBef>
            <a:spcAft>
              <a:spcPct val="15000"/>
            </a:spcAft>
            <a:buFont typeface="Courier New" panose="02070309020205020404" pitchFamily="49" charset="0"/>
            <a:buChar char="o"/>
          </a:pPr>
          <a:r>
            <a:rPr lang="de-DE" sz="1600" b="0" kern="1200" dirty="0">
              <a:latin typeface="Century Gothic" panose="020B0502020202020204" pitchFamily="34" charset="0"/>
            </a:rPr>
            <a:t>soziales System(eine Versicherungsgesellschaft)</a:t>
          </a:r>
        </a:p>
        <a:p>
          <a:pPr marL="342900" lvl="2" indent="-171450" algn="l" defTabSz="711200">
            <a:lnSpc>
              <a:spcPct val="90000"/>
            </a:lnSpc>
            <a:spcBef>
              <a:spcPct val="0"/>
            </a:spcBef>
            <a:spcAft>
              <a:spcPct val="15000"/>
            </a:spcAft>
            <a:buFont typeface="Courier New" panose="02070309020205020404" pitchFamily="49" charset="0"/>
            <a:buChar char="o"/>
          </a:pPr>
          <a:r>
            <a:rPr lang="de-DE" sz="1600" b="0" kern="1200" dirty="0">
              <a:latin typeface="Century Gothic" panose="020B0502020202020204" pitchFamily="34" charset="0"/>
            </a:rPr>
            <a:t>Physikalisches System (Erde, Universum)</a:t>
          </a:r>
        </a:p>
        <a:p>
          <a:pPr marL="342900" lvl="2" indent="-171450" algn="l" defTabSz="711200">
            <a:lnSpc>
              <a:spcPct val="90000"/>
            </a:lnSpc>
            <a:spcBef>
              <a:spcPct val="0"/>
            </a:spcBef>
            <a:spcAft>
              <a:spcPct val="15000"/>
            </a:spcAft>
            <a:buFont typeface="Courier New" panose="02070309020205020404" pitchFamily="49" charset="0"/>
            <a:buChar char="o"/>
          </a:pPr>
          <a:r>
            <a:rPr lang="de-DE" sz="1600" b="0" kern="1200" dirty="0">
              <a:latin typeface="Century Gothic" panose="020B0502020202020204" pitchFamily="34" charset="0"/>
            </a:rPr>
            <a:t>Künstliches System (ein System, dass von Informatikern  geschaffen wurde)</a:t>
          </a:r>
        </a:p>
      </dsp:txBody>
      <dsp:txXfrm>
        <a:off x="0" y="349753"/>
        <a:ext cx="8496944" cy="1713600"/>
      </dsp:txXfrm>
    </dsp:sp>
    <dsp:sp modelId="{2BF4F900-1B40-4640-9C18-FE9B97252BA9}">
      <dsp:nvSpPr>
        <dsp:cNvPr id="0" name=""/>
        <dsp:cNvSpPr/>
      </dsp:nvSpPr>
      <dsp:spPr>
        <a:xfrm>
          <a:off x="424847" y="113593"/>
          <a:ext cx="5947860" cy="4723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815" tIns="0" rIns="224815" bIns="0" numCol="1" spcCol="1270" anchor="ctr" anchorCtr="0">
          <a:noAutofit/>
        </a:bodyPr>
        <a:lstStyle/>
        <a:p>
          <a:pPr marL="0" lvl="0" indent="0" algn="l" defTabSz="711200">
            <a:lnSpc>
              <a:spcPct val="90000"/>
            </a:lnSpc>
            <a:spcBef>
              <a:spcPct val="0"/>
            </a:spcBef>
            <a:spcAft>
              <a:spcPct val="35000"/>
            </a:spcAft>
            <a:buNone/>
          </a:pPr>
          <a:r>
            <a:rPr lang="de-DE" sz="1600" b="1" kern="1200" dirty="0">
              <a:solidFill>
                <a:schemeClr val="tx2"/>
              </a:solidFill>
              <a:latin typeface="Century Gothic" panose="020B0502020202020204" pitchFamily="34" charset="0"/>
            </a:rPr>
            <a:t>Analyse</a:t>
          </a:r>
        </a:p>
      </dsp:txBody>
      <dsp:txXfrm>
        <a:off x="447904" y="136650"/>
        <a:ext cx="5901746" cy="426206"/>
      </dsp:txXfrm>
    </dsp:sp>
    <dsp:sp modelId="{81E80360-33D0-4C64-B112-067533D852EC}">
      <dsp:nvSpPr>
        <dsp:cNvPr id="0" name=""/>
        <dsp:cNvSpPr/>
      </dsp:nvSpPr>
      <dsp:spPr>
        <a:xfrm>
          <a:off x="0" y="2385914"/>
          <a:ext cx="8496944" cy="1159200"/>
        </a:xfrm>
        <a:prstGeom prst="rect">
          <a:avLst/>
        </a:prstGeom>
        <a:solidFill>
          <a:schemeClr val="lt1">
            <a:alpha val="90000"/>
            <a:hueOff val="0"/>
            <a:satOff val="0"/>
            <a:lumOff val="0"/>
            <a:alphaOff val="0"/>
          </a:schemeClr>
        </a:solidFill>
        <a:ln w="25400" cap="flat" cmpd="sng" algn="ctr">
          <a:solidFill>
            <a:schemeClr val="accent2">
              <a:hueOff val="815404"/>
              <a:satOff val="-22040"/>
              <a:lumOff val="-16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9457" tIns="333248" rIns="659457" bIns="113792" numCol="1" spcCol="1270" anchor="t" anchorCtr="0">
          <a:noAutofit/>
        </a:bodyPr>
        <a:lstStyle/>
        <a:p>
          <a:pPr marL="171450" lvl="1" indent="-171450" algn="l" defTabSz="711200">
            <a:lnSpc>
              <a:spcPct val="90000"/>
            </a:lnSpc>
            <a:spcBef>
              <a:spcPct val="0"/>
            </a:spcBef>
            <a:spcAft>
              <a:spcPct val="15000"/>
            </a:spcAft>
            <a:buChar char="•"/>
          </a:pPr>
          <a:r>
            <a:rPr lang="de-DE" sz="1600" b="0" kern="1200" dirty="0">
              <a:latin typeface="Century Gothic" panose="020B0502020202020204" pitchFamily="34" charset="0"/>
            </a:rPr>
            <a:t>Systematische Entwicklung einer Lösung eines Problems</a:t>
          </a:r>
        </a:p>
        <a:p>
          <a:pPr marL="342900" lvl="2" indent="-171450" algn="l" defTabSz="711200">
            <a:lnSpc>
              <a:spcPct val="90000"/>
            </a:lnSpc>
            <a:spcBef>
              <a:spcPct val="0"/>
            </a:spcBef>
            <a:spcAft>
              <a:spcPct val="15000"/>
            </a:spcAft>
            <a:buFont typeface="Courier New" panose="02070309020205020404" pitchFamily="49" charset="0"/>
            <a:buChar char="o"/>
          </a:pPr>
          <a:r>
            <a:rPr lang="de-DE" sz="1600" b="0" kern="1200" dirty="0">
              <a:latin typeface="Century Gothic" panose="020B0502020202020204" pitchFamily="34" charset="0"/>
            </a:rPr>
            <a:t>Die Evaluierung und Verwendung von (existierenden/neuen) Hardware-und Softwarebausteinen</a:t>
          </a:r>
        </a:p>
      </dsp:txBody>
      <dsp:txXfrm>
        <a:off x="0" y="2385914"/>
        <a:ext cx="8496944" cy="1159200"/>
      </dsp:txXfrm>
    </dsp:sp>
    <dsp:sp modelId="{996DE544-2F5C-408D-BD00-12EC30423B90}">
      <dsp:nvSpPr>
        <dsp:cNvPr id="0" name=""/>
        <dsp:cNvSpPr/>
      </dsp:nvSpPr>
      <dsp:spPr>
        <a:xfrm>
          <a:off x="424847" y="2149753"/>
          <a:ext cx="5947860" cy="472320"/>
        </a:xfrm>
        <a:prstGeom prst="roundRect">
          <a:avLst/>
        </a:prstGeom>
        <a:solidFill>
          <a:schemeClr val="accent2">
            <a:hueOff val="815404"/>
            <a:satOff val="-22040"/>
            <a:lumOff val="-16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815" tIns="0" rIns="224815" bIns="0" numCol="1" spcCol="1270" anchor="ctr" anchorCtr="0">
          <a:noAutofit/>
        </a:bodyPr>
        <a:lstStyle/>
        <a:p>
          <a:pPr marL="0" lvl="0" indent="0" algn="l" defTabSz="711200">
            <a:lnSpc>
              <a:spcPct val="90000"/>
            </a:lnSpc>
            <a:spcBef>
              <a:spcPct val="0"/>
            </a:spcBef>
            <a:spcAft>
              <a:spcPct val="35000"/>
            </a:spcAft>
            <a:buNone/>
          </a:pPr>
          <a:r>
            <a:rPr lang="de-DE" sz="1600" b="1" kern="1200" dirty="0">
              <a:solidFill>
                <a:schemeClr val="tx2"/>
              </a:solidFill>
              <a:latin typeface="Century Gothic" panose="020B0502020202020204" pitchFamily="34" charset="0"/>
            </a:rPr>
            <a:t>Synthese</a:t>
          </a:r>
        </a:p>
      </dsp:txBody>
      <dsp:txXfrm>
        <a:off x="447904" y="2172810"/>
        <a:ext cx="5901746" cy="426206"/>
      </dsp:txXfrm>
    </dsp:sp>
    <dsp:sp modelId="{AB94EB8D-6D46-4B4F-8BAC-52D92F66FE03}">
      <dsp:nvSpPr>
        <dsp:cNvPr id="0" name=""/>
        <dsp:cNvSpPr/>
      </dsp:nvSpPr>
      <dsp:spPr>
        <a:xfrm>
          <a:off x="0" y="3867674"/>
          <a:ext cx="8496944" cy="680400"/>
        </a:xfrm>
        <a:prstGeom prst="rect">
          <a:avLst/>
        </a:prstGeom>
        <a:solidFill>
          <a:schemeClr val="lt1">
            <a:alpha val="90000"/>
            <a:hueOff val="0"/>
            <a:satOff val="0"/>
            <a:lumOff val="0"/>
            <a:alphaOff val="0"/>
          </a:schemeClr>
        </a:solidFill>
        <a:ln w="25400" cap="flat" cmpd="sng" algn="ctr">
          <a:solidFill>
            <a:schemeClr val="accent2">
              <a:hueOff val="1630807"/>
              <a:satOff val="-44081"/>
              <a:lumOff val="-32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9457" tIns="333248" rIns="659457" bIns="113792" numCol="1" spcCol="1270" anchor="t" anchorCtr="0">
          <a:noAutofit/>
        </a:bodyPr>
        <a:lstStyle/>
        <a:p>
          <a:pPr marL="171450" lvl="1" indent="-171450" algn="l" defTabSz="711200">
            <a:lnSpc>
              <a:spcPct val="90000"/>
            </a:lnSpc>
            <a:spcBef>
              <a:spcPct val="0"/>
            </a:spcBef>
            <a:spcAft>
              <a:spcPct val="15000"/>
            </a:spcAft>
            <a:buChar char="•"/>
          </a:pPr>
          <a:r>
            <a:rPr lang="de-DE" sz="1600" b="0" kern="1200" dirty="0">
              <a:latin typeface="Century Gothic" panose="020B0502020202020204" pitchFamily="34" charset="0"/>
            </a:rPr>
            <a:t>Konstruktion ein Lösung</a:t>
          </a:r>
        </a:p>
      </dsp:txBody>
      <dsp:txXfrm>
        <a:off x="0" y="3867674"/>
        <a:ext cx="8496944" cy="680400"/>
      </dsp:txXfrm>
    </dsp:sp>
    <dsp:sp modelId="{B9C72B56-D968-41DE-80EF-F9CDB7115B00}">
      <dsp:nvSpPr>
        <dsp:cNvPr id="0" name=""/>
        <dsp:cNvSpPr/>
      </dsp:nvSpPr>
      <dsp:spPr>
        <a:xfrm>
          <a:off x="424847" y="3631514"/>
          <a:ext cx="5947860" cy="472320"/>
        </a:xfrm>
        <a:prstGeom prst="roundRect">
          <a:avLst/>
        </a:prstGeom>
        <a:solidFill>
          <a:schemeClr val="accent2">
            <a:hueOff val="1630807"/>
            <a:satOff val="-44081"/>
            <a:lumOff val="-32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815" tIns="0" rIns="224815" bIns="0" numCol="1" spcCol="1270" anchor="ctr" anchorCtr="0">
          <a:noAutofit/>
        </a:bodyPr>
        <a:lstStyle/>
        <a:p>
          <a:pPr marL="0" lvl="0" indent="0" algn="l" defTabSz="711200">
            <a:lnSpc>
              <a:spcPct val="90000"/>
            </a:lnSpc>
            <a:spcBef>
              <a:spcPct val="0"/>
            </a:spcBef>
            <a:spcAft>
              <a:spcPct val="35000"/>
            </a:spcAft>
            <a:buNone/>
          </a:pPr>
          <a:r>
            <a:rPr lang="de-DE" sz="1600" b="1" kern="1200" dirty="0">
              <a:solidFill>
                <a:schemeClr val="tx2"/>
              </a:solidFill>
              <a:latin typeface="Century Gothic" panose="020B0502020202020204" pitchFamily="34" charset="0"/>
            </a:rPr>
            <a:t>Implementation</a:t>
          </a:r>
        </a:p>
      </dsp:txBody>
      <dsp:txXfrm>
        <a:off x="447904" y="3654571"/>
        <a:ext cx="5901746" cy="426206"/>
      </dsp:txXfrm>
    </dsp:sp>
    <dsp:sp modelId="{265B16E0-4570-4FC5-A956-3B3494EF5E93}">
      <dsp:nvSpPr>
        <dsp:cNvPr id="0" name=""/>
        <dsp:cNvSpPr/>
      </dsp:nvSpPr>
      <dsp:spPr>
        <a:xfrm>
          <a:off x="0" y="4870634"/>
          <a:ext cx="8496944" cy="680400"/>
        </a:xfrm>
        <a:prstGeom prst="rect">
          <a:avLst/>
        </a:prstGeom>
        <a:solidFill>
          <a:schemeClr val="lt1">
            <a:alpha val="90000"/>
            <a:hueOff val="0"/>
            <a:satOff val="0"/>
            <a:lumOff val="0"/>
            <a:alphaOff val="0"/>
          </a:schemeClr>
        </a:solidFill>
        <a:ln w="25400" cap="flat" cmpd="sng" algn="ctr">
          <a:solidFill>
            <a:schemeClr val="accent2">
              <a:hueOff val="2446211"/>
              <a:satOff val="-66121"/>
              <a:lumOff val="-49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9457" tIns="333248" rIns="659457" bIns="113792" numCol="1" spcCol="1270" anchor="t" anchorCtr="0">
          <a:noAutofit/>
        </a:bodyPr>
        <a:lstStyle/>
        <a:p>
          <a:pPr marL="171450" lvl="1" indent="-171450" algn="l" defTabSz="711200">
            <a:lnSpc>
              <a:spcPct val="90000"/>
            </a:lnSpc>
            <a:spcBef>
              <a:spcPct val="0"/>
            </a:spcBef>
            <a:spcAft>
              <a:spcPct val="15000"/>
            </a:spcAft>
            <a:buChar char="•"/>
          </a:pPr>
          <a:r>
            <a:rPr lang="de-DE" sz="1600" b="0" kern="1200" dirty="0">
              <a:latin typeface="Century Gothic" panose="020B0502020202020204" pitchFamily="34" charset="0"/>
            </a:rPr>
            <a:t>Bereitstellung und Wartung</a:t>
          </a:r>
        </a:p>
      </dsp:txBody>
      <dsp:txXfrm>
        <a:off x="0" y="4870634"/>
        <a:ext cx="8496944" cy="680400"/>
      </dsp:txXfrm>
    </dsp:sp>
    <dsp:sp modelId="{A82DEC69-DC18-4E25-8D56-12FAAA2F2579}">
      <dsp:nvSpPr>
        <dsp:cNvPr id="0" name=""/>
        <dsp:cNvSpPr/>
      </dsp:nvSpPr>
      <dsp:spPr>
        <a:xfrm>
          <a:off x="424847" y="4634474"/>
          <a:ext cx="5947860" cy="472320"/>
        </a:xfrm>
        <a:prstGeom prst="roundRect">
          <a:avLst/>
        </a:prstGeom>
        <a:solidFill>
          <a:schemeClr val="accent2">
            <a:hueOff val="2446211"/>
            <a:satOff val="-66121"/>
            <a:lumOff val="-4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815" tIns="0" rIns="224815" bIns="0" numCol="1" spcCol="1270" anchor="ctr" anchorCtr="0">
          <a:noAutofit/>
        </a:bodyPr>
        <a:lstStyle/>
        <a:p>
          <a:pPr marL="0" lvl="0" indent="0" algn="l" defTabSz="711200">
            <a:lnSpc>
              <a:spcPct val="90000"/>
            </a:lnSpc>
            <a:spcBef>
              <a:spcPct val="0"/>
            </a:spcBef>
            <a:spcAft>
              <a:spcPct val="35000"/>
            </a:spcAft>
            <a:buNone/>
          </a:pPr>
          <a:r>
            <a:rPr lang="de-DE" sz="1600" b="1" kern="1200" dirty="0">
              <a:solidFill>
                <a:schemeClr val="tx2"/>
              </a:solidFill>
              <a:latin typeface="Century Gothic" panose="020B0502020202020204" pitchFamily="34" charset="0"/>
            </a:rPr>
            <a:t>Wartung</a:t>
          </a:r>
        </a:p>
      </dsp:txBody>
      <dsp:txXfrm>
        <a:off x="447904" y="4657531"/>
        <a:ext cx="5901746"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A0BBD-C46B-41FA-B64A-20283773F555}">
      <dsp:nvSpPr>
        <dsp:cNvPr id="0" name=""/>
        <dsp:cNvSpPr/>
      </dsp:nvSpPr>
      <dsp:spPr>
        <a:xfrm>
          <a:off x="-6676822" y="-1021001"/>
          <a:ext cx="7946660" cy="7946660"/>
        </a:xfrm>
        <a:prstGeom prst="blockArc">
          <a:avLst>
            <a:gd name="adj1" fmla="val 18900000"/>
            <a:gd name="adj2" fmla="val 2700000"/>
            <a:gd name="adj3" fmla="val 272"/>
          </a:avLst>
        </a:pr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819C63-3BEF-43E5-AAA0-FC8380D4969D}">
      <dsp:nvSpPr>
        <dsp:cNvPr id="0" name=""/>
        <dsp:cNvSpPr/>
      </dsp:nvSpPr>
      <dsp:spPr>
        <a:xfrm>
          <a:off x="554626" y="368923"/>
          <a:ext cx="8290108" cy="7383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040" tIns="101600" rIns="101600" bIns="101600" numCol="1" spcCol="1270" anchor="ctr" anchorCtr="0">
          <a:noAutofit/>
        </a:bodyPr>
        <a:lstStyle/>
        <a:p>
          <a:pPr marL="0" lvl="0" indent="0" algn="l" defTabSz="1778000">
            <a:lnSpc>
              <a:spcPct val="90000"/>
            </a:lnSpc>
            <a:spcBef>
              <a:spcPct val="0"/>
            </a:spcBef>
            <a:spcAft>
              <a:spcPct val="35000"/>
            </a:spcAft>
            <a:buNone/>
          </a:pPr>
          <a:r>
            <a:rPr lang="de-DE" sz="4000" kern="1200" dirty="0"/>
            <a:t>Reales System</a:t>
          </a:r>
        </a:p>
      </dsp:txBody>
      <dsp:txXfrm>
        <a:off x="554626" y="368923"/>
        <a:ext cx="8290108" cy="738318"/>
      </dsp:txXfrm>
    </dsp:sp>
    <dsp:sp modelId="{B293CA0D-E87C-4740-9177-6CE67EA97F5F}">
      <dsp:nvSpPr>
        <dsp:cNvPr id="0" name=""/>
        <dsp:cNvSpPr/>
      </dsp:nvSpPr>
      <dsp:spPr>
        <a:xfrm>
          <a:off x="93177" y="276633"/>
          <a:ext cx="922898" cy="922898"/>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EA6038-47C1-42EC-8C92-030AD83DC4C6}">
      <dsp:nvSpPr>
        <dsp:cNvPr id="0" name=""/>
        <dsp:cNvSpPr/>
      </dsp:nvSpPr>
      <dsp:spPr>
        <a:xfrm>
          <a:off x="1083683" y="1476046"/>
          <a:ext cx="7761050" cy="738318"/>
        </a:xfrm>
        <a:prstGeom prst="rect">
          <a:avLst/>
        </a:prstGeom>
        <a:solidFill>
          <a:schemeClr val="accent5">
            <a:hueOff val="-1872185"/>
            <a:satOff val="2936"/>
            <a:lumOff val="7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040" tIns="101600" rIns="101600" bIns="101600" numCol="1" spcCol="1270" anchor="ctr" anchorCtr="0">
          <a:noAutofit/>
        </a:bodyPr>
        <a:lstStyle/>
        <a:p>
          <a:pPr marL="0" lvl="0" indent="0" algn="l" defTabSz="1778000">
            <a:lnSpc>
              <a:spcPct val="90000"/>
            </a:lnSpc>
            <a:spcBef>
              <a:spcPct val="0"/>
            </a:spcBef>
            <a:spcAft>
              <a:spcPct val="35000"/>
            </a:spcAft>
            <a:buNone/>
          </a:pPr>
          <a:r>
            <a:rPr lang="de-DE" sz="4000" kern="1200" dirty="0"/>
            <a:t>Wortmodell</a:t>
          </a:r>
        </a:p>
      </dsp:txBody>
      <dsp:txXfrm>
        <a:off x="1083683" y="1476046"/>
        <a:ext cx="7761050" cy="738318"/>
      </dsp:txXfrm>
    </dsp:sp>
    <dsp:sp modelId="{86EBB974-A564-45B4-AFA2-BB9C7670E30E}">
      <dsp:nvSpPr>
        <dsp:cNvPr id="0" name=""/>
        <dsp:cNvSpPr/>
      </dsp:nvSpPr>
      <dsp:spPr>
        <a:xfrm>
          <a:off x="622234" y="1383756"/>
          <a:ext cx="922898" cy="922898"/>
        </a:xfrm>
        <a:prstGeom prst="ellipse">
          <a:avLst/>
        </a:prstGeom>
        <a:solidFill>
          <a:schemeClr val="lt1">
            <a:hueOff val="0"/>
            <a:satOff val="0"/>
            <a:lumOff val="0"/>
            <a:alphaOff val="0"/>
          </a:schemeClr>
        </a:solidFill>
        <a:ln w="25400" cap="flat" cmpd="sng" algn="ctr">
          <a:solidFill>
            <a:schemeClr val="accent5">
              <a:hueOff val="-1872185"/>
              <a:satOff val="2936"/>
              <a:lumOff val="7941"/>
              <a:alphaOff val="0"/>
            </a:schemeClr>
          </a:solidFill>
          <a:prstDash val="solid"/>
        </a:ln>
        <a:effectLst/>
      </dsp:spPr>
      <dsp:style>
        <a:lnRef idx="2">
          <a:scrgbClr r="0" g="0" b="0"/>
        </a:lnRef>
        <a:fillRef idx="1">
          <a:scrgbClr r="0" g="0" b="0"/>
        </a:fillRef>
        <a:effectRef idx="0">
          <a:scrgbClr r="0" g="0" b="0"/>
        </a:effectRef>
        <a:fontRef idx="minor"/>
      </dsp:style>
    </dsp:sp>
    <dsp:sp modelId="{C6B1E13F-3E95-4F5B-832A-26F4029F496B}">
      <dsp:nvSpPr>
        <dsp:cNvPr id="0" name=""/>
        <dsp:cNvSpPr/>
      </dsp:nvSpPr>
      <dsp:spPr>
        <a:xfrm>
          <a:off x="1246061" y="2583169"/>
          <a:ext cx="7598672" cy="738318"/>
        </a:xfrm>
        <a:prstGeom prst="rect">
          <a:avLst/>
        </a:prstGeom>
        <a:solidFill>
          <a:schemeClr val="accent5">
            <a:hueOff val="-3744370"/>
            <a:satOff val="5871"/>
            <a:lumOff val="15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040" tIns="101600" rIns="101600" bIns="101600" numCol="1" spcCol="1270" anchor="ctr" anchorCtr="0">
          <a:noAutofit/>
        </a:bodyPr>
        <a:lstStyle/>
        <a:p>
          <a:pPr marL="0" lvl="0" indent="0" algn="l" defTabSz="1778000">
            <a:lnSpc>
              <a:spcPct val="90000"/>
            </a:lnSpc>
            <a:spcBef>
              <a:spcPct val="0"/>
            </a:spcBef>
            <a:spcAft>
              <a:spcPct val="35000"/>
            </a:spcAft>
            <a:buNone/>
          </a:pPr>
          <a:r>
            <a:rPr lang="de-DE" sz="4000" kern="1200" dirty="0"/>
            <a:t>Wirkbeziehungen</a:t>
          </a:r>
        </a:p>
      </dsp:txBody>
      <dsp:txXfrm>
        <a:off x="1246061" y="2583169"/>
        <a:ext cx="7598672" cy="738318"/>
      </dsp:txXfrm>
    </dsp:sp>
    <dsp:sp modelId="{27674F69-16B2-423D-B6C8-8695E3BB56FB}">
      <dsp:nvSpPr>
        <dsp:cNvPr id="0" name=""/>
        <dsp:cNvSpPr/>
      </dsp:nvSpPr>
      <dsp:spPr>
        <a:xfrm>
          <a:off x="784612" y="2490879"/>
          <a:ext cx="922898" cy="922898"/>
        </a:xfrm>
        <a:prstGeom prst="ellipse">
          <a:avLst/>
        </a:prstGeom>
        <a:solidFill>
          <a:schemeClr val="lt1">
            <a:hueOff val="0"/>
            <a:satOff val="0"/>
            <a:lumOff val="0"/>
            <a:alphaOff val="0"/>
          </a:schemeClr>
        </a:solidFill>
        <a:ln w="25400" cap="flat" cmpd="sng" algn="ctr">
          <a:solidFill>
            <a:schemeClr val="accent5">
              <a:hueOff val="-3744370"/>
              <a:satOff val="5871"/>
              <a:lumOff val="15882"/>
              <a:alphaOff val="0"/>
            </a:schemeClr>
          </a:solidFill>
          <a:prstDash val="solid"/>
        </a:ln>
        <a:effectLst/>
      </dsp:spPr>
      <dsp:style>
        <a:lnRef idx="2">
          <a:scrgbClr r="0" g="0" b="0"/>
        </a:lnRef>
        <a:fillRef idx="1">
          <a:scrgbClr r="0" g="0" b="0"/>
        </a:fillRef>
        <a:effectRef idx="0">
          <a:scrgbClr r="0" g="0" b="0"/>
        </a:effectRef>
        <a:fontRef idx="minor"/>
      </dsp:style>
    </dsp:sp>
    <dsp:sp modelId="{A916E2DC-F34C-4A73-B646-C675D6C30728}">
      <dsp:nvSpPr>
        <dsp:cNvPr id="0" name=""/>
        <dsp:cNvSpPr/>
      </dsp:nvSpPr>
      <dsp:spPr>
        <a:xfrm>
          <a:off x="1083683" y="3690293"/>
          <a:ext cx="7761050" cy="738318"/>
        </a:xfrm>
        <a:prstGeom prst="rect">
          <a:avLst/>
        </a:prstGeom>
        <a:solidFill>
          <a:schemeClr val="accent5">
            <a:hueOff val="-5616555"/>
            <a:satOff val="8806"/>
            <a:lumOff val="238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040" tIns="101600" rIns="101600" bIns="101600" numCol="1" spcCol="1270" anchor="ctr" anchorCtr="0">
          <a:noAutofit/>
        </a:bodyPr>
        <a:lstStyle/>
        <a:p>
          <a:pPr marL="0" lvl="0" indent="0" algn="l" defTabSz="1778000">
            <a:lnSpc>
              <a:spcPct val="90000"/>
            </a:lnSpc>
            <a:spcBef>
              <a:spcPct val="0"/>
            </a:spcBef>
            <a:spcAft>
              <a:spcPct val="35000"/>
            </a:spcAft>
            <a:buNone/>
          </a:pPr>
          <a:r>
            <a:rPr lang="de-DE" sz="4000" kern="1200" dirty="0"/>
            <a:t>Ablaufbeziehungen</a:t>
          </a:r>
        </a:p>
      </dsp:txBody>
      <dsp:txXfrm>
        <a:off x="1083683" y="3690293"/>
        <a:ext cx="7761050" cy="738318"/>
      </dsp:txXfrm>
    </dsp:sp>
    <dsp:sp modelId="{AC65D476-0C7C-452B-AC2B-83E3AFA354EC}">
      <dsp:nvSpPr>
        <dsp:cNvPr id="0" name=""/>
        <dsp:cNvSpPr/>
      </dsp:nvSpPr>
      <dsp:spPr>
        <a:xfrm>
          <a:off x="622234" y="3598003"/>
          <a:ext cx="922898" cy="922898"/>
        </a:xfrm>
        <a:prstGeom prst="ellipse">
          <a:avLst/>
        </a:prstGeom>
        <a:solidFill>
          <a:schemeClr val="lt1">
            <a:hueOff val="0"/>
            <a:satOff val="0"/>
            <a:lumOff val="0"/>
            <a:alphaOff val="0"/>
          </a:schemeClr>
        </a:solidFill>
        <a:ln w="25400" cap="flat" cmpd="sng" algn="ctr">
          <a:solidFill>
            <a:schemeClr val="accent5">
              <a:hueOff val="-5616555"/>
              <a:satOff val="8806"/>
              <a:lumOff val="23823"/>
              <a:alphaOff val="0"/>
            </a:schemeClr>
          </a:solidFill>
          <a:prstDash val="solid"/>
        </a:ln>
        <a:effectLst/>
      </dsp:spPr>
      <dsp:style>
        <a:lnRef idx="2">
          <a:scrgbClr r="0" g="0" b="0"/>
        </a:lnRef>
        <a:fillRef idx="1">
          <a:scrgbClr r="0" g="0" b="0"/>
        </a:fillRef>
        <a:effectRef idx="0">
          <a:scrgbClr r="0" g="0" b="0"/>
        </a:effectRef>
        <a:fontRef idx="minor"/>
      </dsp:style>
    </dsp:sp>
    <dsp:sp modelId="{5911E1E8-9F82-4851-B0CE-4777A2F7FA99}">
      <dsp:nvSpPr>
        <dsp:cNvPr id="0" name=""/>
        <dsp:cNvSpPr/>
      </dsp:nvSpPr>
      <dsp:spPr>
        <a:xfrm>
          <a:off x="554626" y="4797416"/>
          <a:ext cx="8290108" cy="738318"/>
        </a:xfrm>
        <a:prstGeom prst="rect">
          <a:avLst/>
        </a:prstGeom>
        <a:solidFill>
          <a:schemeClr val="accent5">
            <a:hueOff val="-7488740"/>
            <a:satOff val="11742"/>
            <a:lumOff val="3176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040" tIns="101600" rIns="101600" bIns="101600" numCol="1" spcCol="1270" anchor="ctr" anchorCtr="0">
          <a:noAutofit/>
        </a:bodyPr>
        <a:lstStyle/>
        <a:p>
          <a:pPr marL="0" lvl="0" indent="0" algn="l" defTabSz="1778000">
            <a:lnSpc>
              <a:spcPct val="90000"/>
            </a:lnSpc>
            <a:spcBef>
              <a:spcPct val="0"/>
            </a:spcBef>
            <a:spcAft>
              <a:spcPct val="35000"/>
            </a:spcAft>
            <a:buNone/>
          </a:pPr>
          <a:r>
            <a:rPr lang="de-DE" sz="4000" kern="1200" dirty="0"/>
            <a:t>Gültigkeitsprüfung</a:t>
          </a:r>
        </a:p>
      </dsp:txBody>
      <dsp:txXfrm>
        <a:off x="554626" y="4797416"/>
        <a:ext cx="8290108" cy="738318"/>
      </dsp:txXfrm>
    </dsp:sp>
    <dsp:sp modelId="{36F8E1AF-D128-48D9-8DC0-2BFA4A94D8B2}">
      <dsp:nvSpPr>
        <dsp:cNvPr id="0" name=""/>
        <dsp:cNvSpPr/>
      </dsp:nvSpPr>
      <dsp:spPr>
        <a:xfrm>
          <a:off x="93177" y="4705126"/>
          <a:ext cx="922898" cy="922898"/>
        </a:xfrm>
        <a:prstGeom prst="ellipse">
          <a:avLst/>
        </a:prstGeom>
        <a:solidFill>
          <a:schemeClr val="lt1">
            <a:hueOff val="0"/>
            <a:satOff val="0"/>
            <a:lumOff val="0"/>
            <a:alphaOff val="0"/>
          </a:schemeClr>
        </a:solidFill>
        <a:ln w="25400" cap="flat" cmpd="sng" algn="ctr">
          <a:solidFill>
            <a:schemeClr val="accent5">
              <a:hueOff val="-7488740"/>
              <a:satOff val="11742"/>
              <a:lumOff val="31764"/>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vl1pPr>
          </a:lstStyle>
          <a:p>
            <a:fld id="{EB065853-211D-41B8-B676-3DF68509B90E}" type="datetimeFigureOut">
              <a:rPr lang="de-DE" smtClean="0"/>
              <a:pPr/>
              <a:t>18.03.2021</a:t>
            </a:fld>
            <a:endParaRPr lang="de-DE"/>
          </a:p>
        </p:txBody>
      </p:sp>
      <p:sp>
        <p:nvSpPr>
          <p:cNvPr id="4" name="Fußzeilenplatzhalt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vl1pPr>
          </a:lstStyle>
          <a:p>
            <a:endParaRPr lang="de-DE"/>
          </a:p>
        </p:txBody>
      </p:sp>
      <p:sp>
        <p:nvSpPr>
          <p:cNvPr id="5" name="Foliennummernplatzhalt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vl1pPr>
          </a:lstStyle>
          <a:p>
            <a:fld id="{E3CDCE39-3E12-4CEA-9B89-4FA1B22EBB28}" type="slidenum">
              <a:rPr lang="de-DE" smtClean="0"/>
              <a:pPr/>
              <a:t>‹Nr.›</a:t>
            </a:fld>
            <a:endParaRPr lang="de-DE"/>
          </a:p>
        </p:txBody>
      </p:sp>
    </p:spTree>
    <p:extLst>
      <p:ext uri="{BB962C8B-B14F-4D97-AF65-F5344CB8AC3E}">
        <p14:creationId xmlns:p14="http://schemas.microsoft.com/office/powerpoint/2010/main" val="320224733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izenplatzhalter 4"/>
          <p:cNvSpPr>
            <a:spLocks noGrp="1"/>
          </p:cNvSpPr>
          <p:nvPr>
            <p:ph type="body" sz="quarter" idx="3"/>
          </p:nvPr>
        </p:nvSpPr>
        <p:spPr>
          <a:xfrm>
            <a:off x="568367" y="4310305"/>
            <a:ext cx="5967330" cy="5320404"/>
          </a:xfrm>
          <a:prstGeom prst="rect">
            <a:avLst/>
          </a:prstGeom>
        </p:spPr>
        <p:txBody>
          <a:bodyPr vert="horz" lIns="0" tIns="0" rIns="0" bIns="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568366" y="9721108"/>
            <a:ext cx="1491833" cy="339449"/>
          </a:xfrm>
          <a:prstGeom prst="rect">
            <a:avLst/>
          </a:prstGeom>
        </p:spPr>
        <p:txBody>
          <a:bodyPr vert="horz" lIns="0" tIns="49538" rIns="99075" bIns="49538" rtlCol="0" anchor="b"/>
          <a:lstStyle>
            <a:lvl1pPr algn="l">
              <a:defRPr sz="900" b="1">
                <a:latin typeface="Arial" panose="020B0604020202020204" pitchFamily="34" charset="0"/>
                <a:cs typeface="Arial" panose="020B0604020202020204" pitchFamily="34" charset="0"/>
              </a:defRPr>
            </a:lvl1pPr>
          </a:lstStyle>
          <a:p>
            <a:r>
              <a:rPr lang="de-DE" dirty="0" err="1"/>
              <a:t>ITSBw</a:t>
            </a:r>
            <a:r>
              <a:rPr lang="de-DE" dirty="0"/>
              <a:t> IX. Inspektion</a:t>
            </a:r>
          </a:p>
        </p:txBody>
      </p:sp>
      <p:sp>
        <p:nvSpPr>
          <p:cNvPr id="7" name="Foliennummernplatzhalter 6"/>
          <p:cNvSpPr>
            <a:spLocks noGrp="1"/>
          </p:cNvSpPr>
          <p:nvPr>
            <p:ph type="sldNum" sz="quarter" idx="5"/>
          </p:nvPr>
        </p:nvSpPr>
        <p:spPr>
          <a:xfrm>
            <a:off x="6118158" y="9721106"/>
            <a:ext cx="417539" cy="511731"/>
          </a:xfrm>
          <a:prstGeom prst="rect">
            <a:avLst/>
          </a:prstGeom>
        </p:spPr>
        <p:txBody>
          <a:bodyPr vert="horz" lIns="99075" tIns="49538" rIns="99075" bIns="49538" rtlCol="0" anchor="ctr"/>
          <a:lstStyle>
            <a:lvl1pPr algn="l">
              <a:defRPr sz="900" b="1">
                <a:latin typeface="Arial" panose="020B0604020202020204" pitchFamily="34" charset="0"/>
                <a:cs typeface="Arial" panose="020B0604020202020204" pitchFamily="34" charset="0"/>
              </a:defRPr>
            </a:lvl1pPr>
          </a:lstStyle>
          <a:p>
            <a:fld id="{69FD6EC8-41F9-4909-8444-6ED8E5058E3D}" type="slidenum">
              <a:rPr lang="de-DE" smtClean="0"/>
              <a:pPr/>
              <a:t>‹Nr.›</a:t>
            </a:fld>
            <a:endParaRPr lang="de-DE" dirty="0"/>
          </a:p>
        </p:txBody>
      </p:sp>
      <p:sp>
        <p:nvSpPr>
          <p:cNvPr id="10" name="Fußzeilenplatzhalter 5"/>
          <p:cNvSpPr txBox="1">
            <a:spLocks/>
          </p:cNvSpPr>
          <p:nvPr/>
        </p:nvSpPr>
        <p:spPr>
          <a:xfrm>
            <a:off x="3076510" y="9721108"/>
            <a:ext cx="951043" cy="339449"/>
          </a:xfrm>
          <a:prstGeom prst="rect">
            <a:avLst/>
          </a:prstGeom>
        </p:spPr>
        <p:txBody>
          <a:bodyPr vert="horz" lIns="99075" tIns="49538" rIns="99075" bIns="49538" rtlCol="0" anchor="b"/>
          <a:lstStyle>
            <a:defPPr>
              <a:defRPr lang="de-DE"/>
            </a:defPPr>
            <a:lvl1pPr marL="0" algn="l" defTabSz="914296" rtl="0" eaLnBrk="1" latinLnBrk="0" hangingPunct="1">
              <a:defRPr sz="800" b="1" kern="1200">
                <a:solidFill>
                  <a:schemeClr val="tx1"/>
                </a:solidFill>
                <a:latin typeface="Arial" panose="020B0604020202020204" pitchFamily="34" charset="0"/>
                <a:ea typeface="+mn-ea"/>
                <a:cs typeface="Arial" panose="020B0604020202020204" pitchFamily="34" charset="0"/>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5"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a:lstStyle>
          <a:p>
            <a:pPr algn="ctr"/>
            <a:r>
              <a:rPr lang="de-DE" dirty="0"/>
              <a:t>Offen</a:t>
            </a:r>
          </a:p>
        </p:txBody>
      </p:sp>
      <p:sp>
        <p:nvSpPr>
          <p:cNvPr id="11" name="Folienbildplatzhalter 10"/>
          <p:cNvSpPr>
            <a:spLocks noGrp="1" noRot="1" noChangeAspect="1"/>
          </p:cNvSpPr>
          <p:nvPr>
            <p:ph type="sldImg" idx="2"/>
          </p:nvPr>
        </p:nvSpPr>
        <p:spPr>
          <a:xfrm>
            <a:off x="403225" y="882650"/>
            <a:ext cx="4819650" cy="3336925"/>
          </a:xfrm>
          <a:prstGeom prst="rect">
            <a:avLst/>
          </a:prstGeom>
          <a:noFill/>
          <a:ln w="12700">
            <a:solidFill>
              <a:prstClr val="black"/>
            </a:solidFill>
          </a:ln>
        </p:spPr>
        <p:txBody>
          <a:bodyPr vert="horz" lIns="99075" tIns="49538" rIns="99075" bIns="49538" rtlCol="0" anchor="ctr"/>
          <a:lstStyle/>
          <a:p>
            <a:endParaRPr lang="de-DE"/>
          </a:p>
        </p:txBody>
      </p:sp>
      <p:sp>
        <p:nvSpPr>
          <p:cNvPr id="4" name="Kopfzeilenplatzhalter 3">
            <a:extLst>
              <a:ext uri="{FF2B5EF4-FFF2-40B4-BE49-F238E27FC236}">
                <a16:creationId xmlns:a16="http://schemas.microsoft.com/office/drawing/2014/main" id="{09D77A84-352E-4ECD-8CE2-2061D9AFD235}"/>
              </a:ext>
            </a:extLst>
          </p:cNvPr>
          <p:cNvSpPr>
            <a:spLocks noGrp="1"/>
          </p:cNvSpPr>
          <p:nvPr>
            <p:ph type="hdr" sz="quarter"/>
          </p:nvPr>
        </p:nvSpPr>
        <p:spPr>
          <a:xfrm>
            <a:off x="582148" y="278931"/>
            <a:ext cx="4461716" cy="513508"/>
          </a:xfrm>
          <a:prstGeom prst="rect">
            <a:avLst/>
          </a:prstGeom>
        </p:spPr>
        <p:txBody>
          <a:bodyPr vert="horz" lIns="0" tIns="49538" rIns="99075" bIns="49538" rtlCol="0" anchor="b"/>
          <a:lstStyle>
            <a:lvl1pPr>
              <a:defRPr lang="de-DE" sz="900" b="1" smtClean="0">
                <a:latin typeface="Arial" panose="020B0604020202020204" pitchFamily="34" charset="0"/>
                <a:cs typeface="Arial" panose="020B0604020202020204" pitchFamily="34" charset="0"/>
              </a:defRPr>
            </a:lvl1pPr>
          </a:lstStyle>
          <a:p>
            <a:r>
              <a:rPr lang="de-DE" dirty="0"/>
              <a:t>Mathematische Grundlagen - Skript 1 - Einführung</a:t>
            </a:r>
          </a:p>
        </p:txBody>
      </p:sp>
    </p:spTree>
    <p:extLst>
      <p:ext uri="{BB962C8B-B14F-4D97-AF65-F5344CB8AC3E}">
        <p14:creationId xmlns:p14="http://schemas.microsoft.com/office/powerpoint/2010/main" val="3694065063"/>
      </p:ext>
    </p:extLst>
  </p:cSld>
  <p:clrMap bg1="lt1" tx1="dk1" bg2="lt2" tx2="dk2" accent1="accent1" accent2="accent2" accent3="accent3" accent4="accent4" accent5="accent5" accent6="accent6" hlink="hlink" folHlink="folHlink"/>
  <p:hf dt="0"/>
  <p:notesStyle>
    <a:lvl1pPr marL="0" algn="just" defTabSz="914296" rtl="0" eaLnBrk="1" latinLnBrk="0" hangingPunct="1">
      <a:defRPr sz="800" kern="1200">
        <a:solidFill>
          <a:schemeClr val="tx1"/>
        </a:solidFill>
        <a:latin typeface="Arial" panose="020B0604020202020204" pitchFamily="34" charset="0"/>
        <a:ea typeface="+mn-ea"/>
        <a:cs typeface="Arial" panose="020B0604020202020204" pitchFamily="34" charset="0"/>
      </a:defRPr>
    </a:lvl1pPr>
    <a:lvl2pPr marL="457148" algn="just" defTabSz="914296" rtl="0" eaLnBrk="1" latinLnBrk="0" hangingPunct="1">
      <a:defRPr sz="800" kern="1200">
        <a:solidFill>
          <a:schemeClr val="tx1"/>
        </a:solidFill>
        <a:latin typeface="Arial" panose="020B0604020202020204" pitchFamily="34" charset="0"/>
        <a:ea typeface="+mn-ea"/>
        <a:cs typeface="Arial" panose="020B0604020202020204" pitchFamily="34" charset="0"/>
      </a:defRPr>
    </a:lvl2pPr>
    <a:lvl3pPr marL="914296" algn="just" defTabSz="914296" rtl="0" eaLnBrk="1" latinLnBrk="0" hangingPunct="1">
      <a:defRPr sz="800" kern="1200">
        <a:solidFill>
          <a:schemeClr val="tx1"/>
        </a:solidFill>
        <a:latin typeface="Arial" panose="020B0604020202020204" pitchFamily="34" charset="0"/>
        <a:ea typeface="+mn-ea"/>
        <a:cs typeface="Arial" panose="020B0604020202020204" pitchFamily="34" charset="0"/>
      </a:defRPr>
    </a:lvl3pPr>
    <a:lvl4pPr marL="1371445" algn="just" defTabSz="914296" rtl="0" eaLnBrk="1" latinLnBrk="0" hangingPunct="1">
      <a:defRPr sz="800" kern="1200">
        <a:solidFill>
          <a:schemeClr val="tx1"/>
        </a:solidFill>
        <a:latin typeface="Arial" panose="020B0604020202020204" pitchFamily="34" charset="0"/>
        <a:ea typeface="+mn-ea"/>
        <a:cs typeface="Arial" panose="020B0604020202020204" pitchFamily="34" charset="0"/>
      </a:defRPr>
    </a:lvl4pPr>
    <a:lvl5pPr marL="1828592" algn="just" defTabSz="914296" rtl="0" eaLnBrk="1" latinLnBrk="0" hangingPunct="1">
      <a:defRPr sz="800" kern="1200">
        <a:solidFill>
          <a:schemeClr val="tx1"/>
        </a:solidFill>
        <a:latin typeface="Arial" panose="020B0604020202020204" pitchFamily="34" charset="0"/>
        <a:ea typeface="+mn-ea"/>
        <a:cs typeface="Arial" panose="020B0604020202020204" pitchFamily="34" charset="0"/>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de.wikipedia.org/wiki/Rangordnung" TargetMode="External"/><Relationship Id="rId7" Type="http://schemas.openxmlformats.org/officeDocument/2006/relationships/hyperlink" Target="https://de.wikipedia.org/wiki/TIOBE-Index#cite_note-3"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de.wikipedia.org/wiki/TIOBE-Index#cite_note-2" TargetMode="External"/><Relationship Id="rId5" Type="http://schemas.openxmlformats.org/officeDocument/2006/relationships/hyperlink" Target="https://de.wikipedia.org/wiki/Alexa_Internet" TargetMode="External"/><Relationship Id="rId4" Type="http://schemas.openxmlformats.org/officeDocument/2006/relationships/hyperlink" Target="https://de.wikipedia.org/wiki/Programmiersprache" TargetMode="External"/><Relationship Id="rId9" Type="http://schemas.openxmlformats.org/officeDocument/2006/relationships/image" Target="../media/image18.png"/></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blog.oreilly.de/wp-content/uploads/2016/11/language_poster_2011_841x594_neu.pdf"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wikipedia.org/w/index.php?title=Mooresches_Gesetz&amp;oldid=169542250"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wikipedia.org/w/index.php?title=Technische_Informatik&amp;oldid=168643034"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e.wikipedia.org/w/index.php?title=Angewandte_Informatik&amp;oldid=169523968" TargetMode="External"/><Relationship Id="rId5" Type="http://schemas.openxmlformats.org/officeDocument/2006/relationships/hyperlink" Target="https://de.wikipedia.org/w/index.php?title=Theoretische_Informatik&amp;oldid=168896923" TargetMode="External"/><Relationship Id="rId4" Type="http://schemas.openxmlformats.org/officeDocument/2006/relationships/hyperlink" Target="https://de.wikipedia.org/w/index.php?title=Praktische_Informatik&amp;oldid=168718555"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image" Target="../media/image12.svg"/></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69FD6EC8-41F9-4909-8444-6ED8E5058E3D}" type="slidenum">
              <a:rPr lang="de-DE" smtClean="0"/>
              <a:pPr/>
              <a:t>1</a:t>
            </a:fld>
            <a:endParaRPr lang="de-DE"/>
          </a:p>
        </p:txBody>
      </p:sp>
      <p:sp>
        <p:nvSpPr>
          <p:cNvPr id="3" name="Folienbildplatzhalter 2">
            <a:extLst>
              <a:ext uri="{FF2B5EF4-FFF2-40B4-BE49-F238E27FC236}">
                <a16:creationId xmlns:a16="http://schemas.microsoft.com/office/drawing/2014/main" id="{1250C6A3-78E3-4E2F-B3FE-89689440580B}"/>
              </a:ext>
            </a:extLst>
          </p:cNvPr>
          <p:cNvSpPr>
            <a:spLocks noGrp="1" noRot="1" noChangeAspect="1"/>
          </p:cNvSpPr>
          <p:nvPr>
            <p:ph type="sldImg"/>
          </p:nvPr>
        </p:nvSpPr>
        <p:spPr>
          <a:xfrm>
            <a:off x="403225" y="882650"/>
            <a:ext cx="4819650" cy="3336925"/>
          </a:xfrm>
        </p:spPr>
      </p:sp>
      <p:sp>
        <p:nvSpPr>
          <p:cNvPr id="5" name="Notizenplatzhalter 4">
            <a:extLst>
              <a:ext uri="{FF2B5EF4-FFF2-40B4-BE49-F238E27FC236}">
                <a16:creationId xmlns:a16="http://schemas.microsoft.com/office/drawing/2014/main" id="{F56E8E2E-C68B-41E6-A765-01B817F27EDC}"/>
              </a:ext>
            </a:extLst>
          </p:cNvPr>
          <p:cNvSpPr>
            <a:spLocks noGrp="1"/>
          </p:cNvSpPr>
          <p:nvPr>
            <p:ph type="body" idx="1"/>
          </p:nvPr>
        </p:nvSpPr>
        <p:spPr/>
        <p:txBody>
          <a:bodyPr/>
          <a:lstStyle/>
          <a:p>
            <a:endParaRPr lang="de-DE" dirty="0"/>
          </a:p>
        </p:txBody>
      </p:sp>
      <p:sp>
        <p:nvSpPr>
          <p:cNvPr id="9" name="Kopfzeilenplatzhalter 8">
            <a:extLst>
              <a:ext uri="{FF2B5EF4-FFF2-40B4-BE49-F238E27FC236}">
                <a16:creationId xmlns:a16="http://schemas.microsoft.com/office/drawing/2014/main" id="{4C7CCADD-32D1-483D-B161-E4ECC713DD3A}"/>
              </a:ext>
            </a:extLst>
          </p:cNvPr>
          <p:cNvSpPr>
            <a:spLocks noGrp="1"/>
          </p:cNvSpPr>
          <p:nvPr>
            <p:ph type="hdr" sz="quarter" idx="12"/>
          </p:nvPr>
        </p:nvSpPr>
        <p:spPr/>
        <p:txBody>
          <a:bodyPr/>
          <a:lstStyle/>
          <a:p>
            <a:r>
              <a:rPr lang="de-DE"/>
              <a:t>Mathematische Grundlagen - Skript 1 - Einführung</a:t>
            </a:r>
            <a:endParaRPr lang="de-DE" dirty="0"/>
          </a:p>
        </p:txBody>
      </p:sp>
      <p:sp>
        <p:nvSpPr>
          <p:cNvPr id="10" name="Fußzeilenplatzhalter 9">
            <a:extLst>
              <a:ext uri="{FF2B5EF4-FFF2-40B4-BE49-F238E27FC236}">
                <a16:creationId xmlns:a16="http://schemas.microsoft.com/office/drawing/2014/main" id="{C2CED67B-3EAE-4034-983F-0777CB6E2DDD}"/>
              </a:ext>
            </a:extLst>
          </p:cNvPr>
          <p:cNvSpPr>
            <a:spLocks noGrp="1"/>
          </p:cNvSpPr>
          <p:nvPr>
            <p:ph type="ftr" sz="quarter" idx="13"/>
          </p:nvPr>
        </p:nvSpPr>
        <p:spPr/>
        <p:txBody>
          <a:bodyPr/>
          <a:lstStyle/>
          <a:p>
            <a:r>
              <a:rPr lang="de-DE"/>
              <a:t>ITSBw IX. Inspektion</a:t>
            </a:r>
            <a:endParaRPr lang="de-DE" dirty="0"/>
          </a:p>
        </p:txBody>
      </p:sp>
    </p:spTree>
    <p:extLst>
      <p:ext uri="{BB962C8B-B14F-4D97-AF65-F5344CB8AC3E}">
        <p14:creationId xmlns:p14="http://schemas.microsoft.com/office/powerpoint/2010/main" val="2843925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03225" y="882650"/>
            <a:ext cx="4819650" cy="3336925"/>
          </a:xfrm>
        </p:spPr>
      </p:sp>
      <p:sp>
        <p:nvSpPr>
          <p:cNvPr id="3" name="Notizenplatzhalter 2"/>
          <p:cNvSpPr>
            <a:spLocks noGrp="1"/>
          </p:cNvSpPr>
          <p:nvPr>
            <p:ph type="body" idx="1"/>
          </p:nvPr>
        </p:nvSpPr>
        <p:spPr/>
        <p:txBody>
          <a:bodyPr/>
          <a:lstStyle/>
          <a:p>
            <a:r>
              <a:rPr lang="de-DE" dirty="0"/>
              <a:t>Das </a:t>
            </a:r>
            <a:r>
              <a:rPr lang="de-DE" b="1" dirty="0"/>
              <a:t>reale System </a:t>
            </a:r>
            <a:r>
              <a:rPr lang="de-DE" dirty="0"/>
              <a:t>wird beobachtet und analysiert. Definition der Problemstellung und des Modellzwecks. Dem Modellzweck entsprechend wird definiert, was zu dem System und was zu seiner Umgebung gehört. Alle Komponenten, die zum System gehören, werden benannt und deren Zusammenhang beschrieben. Es wird jetzt festgelegt, welche Größen als externe Umwelteinwirkungen betrachtet werden sollen und welche als Teil des zu untersuchenden Systems angesehen und im Modell verwendet werden müssen. </a:t>
            </a:r>
          </a:p>
          <a:p>
            <a:endParaRPr lang="de-DE" dirty="0"/>
          </a:p>
          <a:p>
            <a:r>
              <a:rPr lang="de-DE" b="1" dirty="0"/>
              <a:t>Im Wortmodell </a:t>
            </a:r>
            <a:r>
              <a:rPr lang="de-DE" dirty="0"/>
              <a:t>erfolgt die Beschreibung des Systems und seiner Elemente, seiner Funktionen und ihrer strukturellen Verknüpfungen in der Umgangssprache. Es lassen sich jetzt bereits die wichtigen Systemelemente feststellen und in die entsprechenden Kategorien einteilen (externe Parameter, Prozessparameter, zeitabhängige Umwelteinwirkungen, Zustandsgrößen, Anfangsbedingungen, Änderungsraten der Zustandsgrößen, Zwischengrößen) Das Wirkungsdiagramm ist ein Diagramm der Systemelemente und ihrer Verknüpfungen. Die Systemelemente werden hier zunächst durch ihre umgangssprachlichen Namen gekennzeichnet und mit Pfeilen verbunden, die in der Richtung der Wirkungen verlaufen, die in den vorhergehenden Modellierungsschritten ermittelt wurden.</a:t>
            </a:r>
          </a:p>
          <a:p>
            <a:endParaRPr lang="de-DE" dirty="0"/>
          </a:p>
          <a:p>
            <a:r>
              <a:rPr lang="de-DE" b="1" dirty="0"/>
              <a:t>Im Wirkungsdiagramm </a:t>
            </a:r>
            <a:r>
              <a:rPr lang="de-DE" dirty="0"/>
              <a:t>werden nur die Verbindungen zwischen Systemelementen gezeigt, nicht aber deren jeweilige Funktion. Das Flussdiagramm ist im Wesentlichen ein quantifiziertes Wirkungsdiagramm, das alle Informationen für das Simulationsprogramm enthält. Es wird entworfen, nachdem die Elemente, ihre Funktionen, ihre Struktur, alle Parameter sowie die funktionalen Verknüpfungen zwischen den Prozesselementen bestimmt worden sind. Des Weiteren müssen alle externen oder Prozessparameter, die Anfangswerte der Zustandsgrößen und zusätzlich die Quantifizierungen aller funktionalen Verknüpfungen zwischen den Prozesselementen bestimmt werden. </a:t>
            </a:r>
          </a:p>
          <a:p>
            <a:endParaRPr lang="de-DE" dirty="0"/>
          </a:p>
          <a:p>
            <a:r>
              <a:rPr lang="de-DE" dirty="0"/>
              <a:t>Anschließend erfolgt das Durchrechnen des Modells über eine vorgegebene Zeitperiode für einen vorgeschriebenen Satz von Umwelteinwirkungen, Parametern und Anfangsbedingungen – </a:t>
            </a:r>
            <a:r>
              <a:rPr lang="de-DE" b="1" dirty="0"/>
              <a:t>die Simulation</a:t>
            </a:r>
            <a:r>
              <a:rPr lang="de-DE" dirty="0"/>
              <a:t>. Unter Umständen sind mehrere Läufe notwendig, um das System und sein Verhalten zu verstehen und um die richtigen Eingriffsstrategien zu entwickeln Anschließend erfolgt die </a:t>
            </a:r>
            <a:r>
              <a:rPr lang="de-DE" b="1" dirty="0"/>
              <a:t>Gültigkeitsprüfung</a:t>
            </a:r>
            <a:r>
              <a:rPr lang="de-DE" dirty="0"/>
              <a:t>, um die Strukturgültigkeit, die Verhaltensgültigkeit, die empirische und die Anwendungsgültigkeit zu überprüfen. Das führt im Allgemeinen dazu, dass noch Fehler und unbefriedigende Formulierungen gefunden werden, die Verbesserungen und Umformulierungen von Teilen des Modells verlangen. </a:t>
            </a:r>
          </a:p>
          <a:p>
            <a:endParaRPr lang="de-DE"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10</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spTree>
    <p:extLst>
      <p:ext uri="{BB962C8B-B14F-4D97-AF65-F5344CB8AC3E}">
        <p14:creationId xmlns:p14="http://schemas.microsoft.com/office/powerpoint/2010/main" val="2902734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03225" y="882650"/>
            <a:ext cx="4819650" cy="3336925"/>
          </a:xfrm>
        </p:spPr>
      </p:sp>
      <p:sp>
        <p:nvSpPr>
          <p:cNvPr id="3" name="Notizenplatzhalter 2"/>
          <p:cNvSpPr>
            <a:spLocks noGrp="1"/>
          </p:cNvSpPr>
          <p:nvPr>
            <p:ph type="body" idx="1"/>
          </p:nvPr>
        </p:nvSpPr>
        <p:spPr/>
        <p:txBody>
          <a:bodyPr/>
          <a:lstStyle/>
          <a:p>
            <a:endParaRPr lang="de-DE" b="1"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11</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spTree>
    <p:extLst>
      <p:ext uri="{BB962C8B-B14F-4D97-AF65-F5344CB8AC3E}">
        <p14:creationId xmlns:p14="http://schemas.microsoft.com/office/powerpoint/2010/main" val="1457724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03225" y="882650"/>
            <a:ext cx="4819650" cy="3336925"/>
          </a:xfrm>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12</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spTree>
    <p:extLst>
      <p:ext uri="{BB962C8B-B14F-4D97-AF65-F5344CB8AC3E}">
        <p14:creationId xmlns:p14="http://schemas.microsoft.com/office/powerpoint/2010/main" val="4102310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03225" y="882650"/>
            <a:ext cx="4819650" cy="3336925"/>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9FD6EC8-41F9-4909-8444-6ED8E5058E3D}" type="slidenum">
              <a:rPr lang="de-DE" smtClean="0"/>
              <a:pPr/>
              <a:t>13</a:t>
            </a:fld>
            <a:endParaRPr lang="de-DE" dirty="0"/>
          </a:p>
        </p:txBody>
      </p:sp>
      <p:sp>
        <p:nvSpPr>
          <p:cNvPr id="9" name="Kopfzeilenplatzhalter 8">
            <a:extLst>
              <a:ext uri="{FF2B5EF4-FFF2-40B4-BE49-F238E27FC236}">
                <a16:creationId xmlns:a16="http://schemas.microsoft.com/office/drawing/2014/main" id="{C133E80E-76AD-497A-8A61-55244669F8A1}"/>
              </a:ext>
            </a:extLst>
          </p:cNvPr>
          <p:cNvSpPr>
            <a:spLocks noGrp="1"/>
          </p:cNvSpPr>
          <p:nvPr>
            <p:ph type="hdr" sz="quarter" idx="12"/>
          </p:nvPr>
        </p:nvSpPr>
        <p:spPr/>
        <p:txBody>
          <a:bodyPr/>
          <a:lstStyle/>
          <a:p>
            <a:r>
              <a:rPr lang="de-DE"/>
              <a:t>Mathematische Grundlagen - Skript 1 - Einführung</a:t>
            </a:r>
            <a:endParaRPr lang="de-DE" dirty="0"/>
          </a:p>
        </p:txBody>
      </p:sp>
      <p:sp>
        <p:nvSpPr>
          <p:cNvPr id="10" name="Fußzeilenplatzhalter 9">
            <a:extLst>
              <a:ext uri="{FF2B5EF4-FFF2-40B4-BE49-F238E27FC236}">
                <a16:creationId xmlns:a16="http://schemas.microsoft.com/office/drawing/2014/main" id="{D6E06CEE-F5DF-428D-985C-67850A21E79C}"/>
              </a:ext>
            </a:extLst>
          </p:cNvPr>
          <p:cNvSpPr>
            <a:spLocks noGrp="1"/>
          </p:cNvSpPr>
          <p:nvPr>
            <p:ph type="ftr" sz="quarter" idx="13"/>
          </p:nvPr>
        </p:nvSpPr>
        <p:spPr/>
        <p:txBody>
          <a:bodyPr/>
          <a:lstStyle/>
          <a:p>
            <a:r>
              <a:rPr lang="de-DE"/>
              <a:t>ITSBw IX. Inspektion</a:t>
            </a:r>
            <a:endParaRPr lang="de-DE" dirty="0"/>
          </a:p>
        </p:txBody>
      </p:sp>
    </p:spTree>
    <p:extLst>
      <p:ext uri="{BB962C8B-B14F-4D97-AF65-F5344CB8AC3E}">
        <p14:creationId xmlns:p14="http://schemas.microsoft.com/office/powerpoint/2010/main" val="515263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03225" y="882650"/>
            <a:ext cx="4819650" cy="3336925"/>
          </a:xfrm>
        </p:spPr>
      </p:sp>
      <p:sp>
        <p:nvSpPr>
          <p:cNvPr id="3" name="Notizenplatzhalter 2"/>
          <p:cNvSpPr>
            <a:spLocks noGrp="1"/>
          </p:cNvSpPr>
          <p:nvPr>
            <p:ph type="body" idx="1"/>
          </p:nvPr>
        </p:nvSpPr>
        <p:spPr/>
        <p:txBody>
          <a:bodyPr/>
          <a:lstStyle/>
          <a:p>
            <a:r>
              <a:rPr lang="de-DE" dirty="0"/>
              <a:t>Der </a:t>
            </a:r>
            <a:r>
              <a:rPr lang="de-DE" b="1" dirty="0"/>
              <a:t>Maschinencode</a:t>
            </a:r>
            <a:r>
              <a:rPr lang="de-DE" dirty="0"/>
              <a:t> besteht aus mehreren </a:t>
            </a:r>
            <a:r>
              <a:rPr lang="de-DE" dirty="0" err="1"/>
              <a:t>OpCodes</a:t>
            </a:r>
            <a:r>
              <a:rPr lang="de-DE" dirty="0"/>
              <a:t> (</a:t>
            </a:r>
            <a:r>
              <a:rPr lang="de-DE" dirty="0" err="1"/>
              <a:t>operation</a:t>
            </a:r>
            <a:r>
              <a:rPr lang="de-DE" dirty="0"/>
              <a:t> </a:t>
            </a:r>
            <a:r>
              <a:rPr lang="de-DE" dirty="0" err="1"/>
              <a:t>codes</a:t>
            </a:r>
            <a:r>
              <a:rPr lang="de-DE" dirty="0"/>
              <a:t>), oben in der üblichen hexadezimalen dargestellt. Diese </a:t>
            </a:r>
            <a:r>
              <a:rPr lang="de-DE" dirty="0" err="1"/>
              <a:t>OpCodes</a:t>
            </a:r>
            <a:r>
              <a:rPr lang="de-DE" dirty="0"/>
              <a:t> stehen für Befehle wie Addition, Subtraktion  usw. Diese </a:t>
            </a:r>
            <a:r>
              <a:rPr lang="de-DE" dirty="0" err="1"/>
              <a:t>OpCodes</a:t>
            </a:r>
            <a:r>
              <a:rPr lang="de-DE" dirty="0"/>
              <a:t> können durch Argumente begleitet werden, zum Beispiel den Summanden und dem Ergebnisregister bei einer Addition.</a:t>
            </a:r>
          </a:p>
          <a:p>
            <a:r>
              <a:rPr lang="de-DE" dirty="0"/>
              <a:t>Diese </a:t>
            </a:r>
            <a:r>
              <a:rPr lang="de-DE" dirty="0" err="1"/>
              <a:t>OpCodes</a:t>
            </a:r>
            <a:r>
              <a:rPr lang="de-DE" dirty="0"/>
              <a:t> können direkt durch den Rechner in sogenannte </a:t>
            </a:r>
            <a:r>
              <a:rPr lang="de-DE" dirty="0" err="1"/>
              <a:t>Microcodes</a:t>
            </a:r>
            <a:r>
              <a:rPr lang="de-DE" dirty="0"/>
              <a:t> interpretiert werden. Dieser Maschinencodeinterpreter ist logisch dem Steuerwerk (siehe Folie 22) zuzuordnen. Dort ist üblicherweise in einem ROM-Baustein dieser Interpreter hinterlegt.</a:t>
            </a:r>
          </a:p>
          <a:p>
            <a:endParaRPr lang="de-DE" dirty="0"/>
          </a:p>
          <a:p>
            <a:r>
              <a:rPr lang="de-DE" b="1" dirty="0"/>
              <a:t>Assemblercode</a:t>
            </a:r>
            <a:r>
              <a:rPr lang="de-DE" dirty="0"/>
              <a:t> verwendet für Menschen lesbare Abkürzungen, die für die einzelnen </a:t>
            </a:r>
            <a:r>
              <a:rPr lang="de-DE" dirty="0" err="1"/>
              <a:t>OpCodes</a:t>
            </a:r>
            <a:r>
              <a:rPr lang="de-DE" dirty="0"/>
              <a:t> stehen. Programme, die mit diesen lesbaren Abkürzungen (</a:t>
            </a:r>
            <a:r>
              <a:rPr lang="de-DE" dirty="0" err="1"/>
              <a:t>Mnemonics</a:t>
            </a:r>
            <a:r>
              <a:rPr lang="de-DE" dirty="0"/>
              <a:t>), geschrieben sind, werden als Assemblerprogramme bezeichnet. Der Assembler ist ein Programmsystem, dass Assemblerprogramme in Maschinenprogramme umwandelt.</a:t>
            </a:r>
          </a:p>
          <a:p>
            <a:r>
              <a:rPr lang="de-DE" dirty="0"/>
              <a:t>Kleine nützliche „Werkzeuge“ stellt der Assembler dem Programmierer bereits zur Verfügung. Er erlaubt symbolische Namen für Speicherplätze zur vergeben (Variablennamen) sowie die Verwendung von Konstanten. So genannte Makros erlauben es, den Code lesbarer und strukturiertet zu gestalten. Darüber hinaus können erklärende Kommentare in den Programmteil integriert werden</a:t>
            </a:r>
          </a:p>
          <a:p>
            <a:endParaRPr lang="de-DE" dirty="0"/>
          </a:p>
          <a:p>
            <a:r>
              <a:rPr lang="de-DE" b="1" dirty="0"/>
              <a:t>Hochsprachen</a:t>
            </a:r>
            <a:r>
              <a:rPr lang="de-DE" dirty="0"/>
              <a:t> oder höhere Programmiersprachen können nicht direkt von Mikroprozessoren verarbeitet werden. Die darin geschriebenen Programme werden durch Übersetzer (Compiler) oder Interpreter zu Maschinensprache übersetzt. </a:t>
            </a:r>
          </a:p>
          <a:p>
            <a:endParaRPr lang="de-DE" dirty="0"/>
          </a:p>
          <a:p>
            <a:r>
              <a:rPr lang="de-DE" dirty="0"/>
              <a:t>Ein </a:t>
            </a:r>
            <a:r>
              <a:rPr lang="de-DE" b="1" dirty="0"/>
              <a:t>Compiler</a:t>
            </a:r>
            <a:r>
              <a:rPr lang="de-DE" dirty="0"/>
              <a:t> ist ein Übersetzungsprogramm, das aus einer komplexen Sprache in eine einfachere, maschinennähere Sprache umsetzt. Das Gegenteil (einfache in komplexe Sprache übersetzen) nennt man </a:t>
            </a:r>
            <a:r>
              <a:rPr lang="de-DE" b="1" dirty="0"/>
              <a:t>Decompiler</a:t>
            </a:r>
            <a:r>
              <a:rPr lang="de-DE" dirty="0"/>
              <a:t>. Es gibt auch Umsetzungsprogramme zwischen zwei in etwa gleich komplexen Sprachen. Diese Programme heißen </a:t>
            </a:r>
            <a:r>
              <a:rPr lang="de-DE" b="1" dirty="0"/>
              <a:t>Querübersetzer</a:t>
            </a:r>
            <a:r>
              <a:rPr lang="de-DE" dirty="0"/>
              <a:t>.</a:t>
            </a:r>
          </a:p>
          <a:p>
            <a:endParaRPr lang="de-DE" dirty="0"/>
          </a:p>
          <a:p>
            <a:r>
              <a:rPr lang="de-DE" b="1" dirty="0"/>
              <a:t>Interpreter</a:t>
            </a:r>
            <a:r>
              <a:rPr lang="de-DE" dirty="0"/>
              <a:t> sind Programme, welche die Anweisungen einer Programmiersprache Befehl für Befehl umsetzen und ausführen.</a:t>
            </a:r>
          </a:p>
          <a:p>
            <a:endParaRPr lang="de-DE" dirty="0"/>
          </a:p>
          <a:p>
            <a:r>
              <a:rPr lang="de-DE" dirty="0"/>
              <a:t>Es läuft also quasi alles immer wieder zum Maschinencode zurück.</a:t>
            </a:r>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14</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spTree>
    <p:extLst>
      <p:ext uri="{BB962C8B-B14F-4D97-AF65-F5344CB8AC3E}">
        <p14:creationId xmlns:p14="http://schemas.microsoft.com/office/powerpoint/2010/main" val="796741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69FD6EC8-41F9-4909-8444-6ED8E5058E3D}" type="slidenum">
              <a:rPr lang="de-DE" smtClean="0"/>
              <a:pPr/>
              <a:t>15</a:t>
            </a:fld>
            <a:endParaRPr lang="de-DE" dirty="0"/>
          </a:p>
        </p:txBody>
      </p:sp>
      <p:sp>
        <p:nvSpPr>
          <p:cNvPr id="6" name="Folienbildplatzhalter 5">
            <a:extLst>
              <a:ext uri="{FF2B5EF4-FFF2-40B4-BE49-F238E27FC236}">
                <a16:creationId xmlns:a16="http://schemas.microsoft.com/office/drawing/2014/main" id="{F3225E95-55CF-4EE9-8565-A63FA1AE53CC}"/>
              </a:ext>
            </a:extLst>
          </p:cNvPr>
          <p:cNvSpPr>
            <a:spLocks noGrp="1" noRot="1" noChangeAspect="1"/>
          </p:cNvSpPr>
          <p:nvPr>
            <p:ph type="sldImg"/>
          </p:nvPr>
        </p:nvSpPr>
        <p:spPr>
          <a:xfrm>
            <a:off x="403225" y="882650"/>
            <a:ext cx="4819650" cy="3336925"/>
          </a:xfrm>
        </p:spPr>
      </p:sp>
      <p:sp>
        <p:nvSpPr>
          <p:cNvPr id="7" name="Notizenplatzhalter 6">
            <a:extLst>
              <a:ext uri="{FF2B5EF4-FFF2-40B4-BE49-F238E27FC236}">
                <a16:creationId xmlns:a16="http://schemas.microsoft.com/office/drawing/2014/main" id="{EFBBCE91-C07F-46EF-8085-1AB068306D46}"/>
              </a:ext>
            </a:extLst>
          </p:cNvPr>
          <p:cNvSpPr>
            <a:spLocks noGrp="1"/>
          </p:cNvSpPr>
          <p:nvPr>
            <p:ph type="body" idx="1"/>
          </p:nvPr>
        </p:nvSpPr>
        <p:spPr/>
        <p:txBody>
          <a:bodyPr/>
          <a:lstStyle/>
          <a:p>
            <a:r>
              <a:rPr lang="de-DE" dirty="0"/>
              <a:t>Höhere Programmiersprachen(z.B. C++, Java, Ada,..) können nicht direkt von der CPU „verstanden“ werden. </a:t>
            </a:r>
          </a:p>
          <a:p>
            <a:r>
              <a:rPr lang="de-DE" dirty="0"/>
              <a:t>Der Programmtext wird nach genau festgelegten regeln formuliert. </a:t>
            </a:r>
          </a:p>
          <a:p>
            <a:endParaRPr lang="de-DE" dirty="0"/>
          </a:p>
          <a:p>
            <a:pPr hangingPunct="0"/>
            <a:r>
              <a:rPr lang="de-DE" dirty="0"/>
              <a:t>Eine nach den Regeln der verwendeten Sprache festgelegte syntaktische Einheit aus Anweisungen und Vereinbarungen, welche die zur Lösung einer Aufgabe notwendigen Elemente umfasst, heißt Programm.</a:t>
            </a:r>
          </a:p>
          <a:p>
            <a:pPr hangingPunct="0"/>
            <a:r>
              <a:rPr lang="de-DE" dirty="0"/>
              <a:t>(DIN 44300 T4 4.1.9)</a:t>
            </a:r>
          </a:p>
          <a:p>
            <a:endParaRPr lang="de-DE" dirty="0"/>
          </a:p>
          <a:p>
            <a:pPr hangingPunct="0"/>
            <a:r>
              <a:rPr lang="de-DE" dirty="0"/>
              <a:t>Diese Definition umfasst folgende Grundeinheiten eines Programms: Vereinbarungen und Anweisungen.</a:t>
            </a:r>
          </a:p>
          <a:p>
            <a:pPr hangingPunct="0"/>
            <a:r>
              <a:rPr lang="de-DE" b="1" dirty="0"/>
              <a:t>Vereinbarungen</a:t>
            </a:r>
            <a:r>
              <a:rPr lang="de-DE" dirty="0"/>
              <a:t> sind eine Festlegung über Sprachelemente, die in den Anweisungen auftreten können.  In erster Linie handelt es sich hierbei um Daten.</a:t>
            </a:r>
          </a:p>
          <a:p>
            <a:pPr hangingPunct="0"/>
            <a:r>
              <a:rPr lang="de-DE" dirty="0"/>
              <a:t>Vereinbarungen können getroffen werden für:</a:t>
            </a:r>
          </a:p>
          <a:p>
            <a:pPr lvl="0" hangingPunct="0"/>
            <a:r>
              <a:rPr lang="de-DE" dirty="0"/>
              <a:t>	Namen / Bezeichner</a:t>
            </a:r>
          </a:p>
          <a:p>
            <a:pPr lvl="0" hangingPunct="0"/>
            <a:r>
              <a:rPr lang="de-DE" dirty="0"/>
              <a:t>	Dimension</a:t>
            </a:r>
          </a:p>
          <a:p>
            <a:pPr lvl="0" hangingPunct="0"/>
            <a:r>
              <a:rPr lang="de-DE" dirty="0"/>
              <a:t>	Formate</a:t>
            </a:r>
          </a:p>
          <a:p>
            <a:pPr lvl="0" hangingPunct="0"/>
            <a:r>
              <a:rPr lang="de-DE" dirty="0"/>
              <a:t>	Prozeduren</a:t>
            </a:r>
          </a:p>
          <a:p>
            <a:pPr hangingPunct="0"/>
            <a:r>
              <a:rPr lang="de-DE" b="1" dirty="0"/>
              <a:t>Anweisungen</a:t>
            </a:r>
            <a:r>
              <a:rPr lang="de-DE" dirty="0"/>
              <a:t> (Statements) sind Befehle einer Programmiersprache, die nacheinander ausgeführt werden, um eine Arbeitsvorschrift abzuhandeln. Diese können unterteilt werden in:</a:t>
            </a:r>
          </a:p>
          <a:p>
            <a:pPr hangingPunct="0"/>
            <a:r>
              <a:rPr lang="de-DE" dirty="0"/>
              <a:t> </a:t>
            </a:r>
          </a:p>
          <a:p>
            <a:pPr hangingPunct="0"/>
            <a:r>
              <a:rPr lang="de-DE" dirty="0"/>
              <a:t>	</a:t>
            </a:r>
            <a:r>
              <a:rPr lang="de-DE" u="sng" dirty="0"/>
              <a:t>Bedingte Anweisungen:</a:t>
            </a:r>
          </a:p>
          <a:p>
            <a:pPr marL="1176406" lvl="2" indent="-185766" hangingPunct="0">
              <a:buFont typeface="Arial" panose="020B0604020202020204" pitchFamily="34" charset="0"/>
              <a:buChar char="•"/>
            </a:pPr>
            <a:r>
              <a:rPr lang="de-DE" dirty="0"/>
              <a:t>Verzweigungen,</a:t>
            </a:r>
          </a:p>
          <a:p>
            <a:pPr marL="1176406" lvl="2" indent="-185766" hangingPunct="0">
              <a:buFont typeface="Arial" panose="020B0604020202020204" pitchFamily="34" charset="0"/>
              <a:buChar char="•"/>
            </a:pPr>
            <a:r>
              <a:rPr lang="de-DE" dirty="0"/>
              <a:t>Wiederholungen,</a:t>
            </a:r>
          </a:p>
          <a:p>
            <a:pPr hangingPunct="0"/>
            <a:r>
              <a:rPr lang="de-DE" dirty="0"/>
              <a:t>	</a:t>
            </a:r>
          </a:p>
          <a:p>
            <a:pPr hangingPunct="0"/>
            <a:r>
              <a:rPr lang="de-DE" dirty="0"/>
              <a:t>	</a:t>
            </a:r>
            <a:r>
              <a:rPr lang="de-DE" u="sng" dirty="0"/>
              <a:t>Unbedingte Anweisungen:</a:t>
            </a:r>
          </a:p>
          <a:p>
            <a:pPr marL="1176406" lvl="2" indent="-185766" hangingPunct="0">
              <a:buFont typeface="Arial" panose="020B0604020202020204" pitchFamily="34" charset="0"/>
              <a:buChar char="•"/>
            </a:pPr>
            <a:r>
              <a:rPr lang="de-DE" dirty="0"/>
              <a:t>Zuweisungen,</a:t>
            </a:r>
          </a:p>
          <a:p>
            <a:pPr marL="1176406" lvl="2" indent="-185766" hangingPunct="0">
              <a:buFont typeface="Arial" panose="020B0604020202020204" pitchFamily="34" charset="0"/>
              <a:buChar char="•"/>
            </a:pPr>
            <a:r>
              <a:rPr lang="de-DE" dirty="0"/>
              <a:t>Sprunganweisungen,</a:t>
            </a:r>
          </a:p>
          <a:p>
            <a:pPr marL="1176406" lvl="2" indent="-185766" hangingPunct="0">
              <a:buFont typeface="Arial" panose="020B0604020202020204" pitchFamily="34" charset="0"/>
              <a:buChar char="•"/>
            </a:pPr>
            <a:r>
              <a:rPr lang="de-DE" dirty="0"/>
              <a:t>Eingabe-, Ausgabe-Anweisungen</a:t>
            </a:r>
          </a:p>
          <a:p>
            <a:pPr marL="1176406" lvl="2" indent="-185766" hangingPunct="0">
              <a:buFont typeface="Arial" panose="020B0604020202020204" pitchFamily="34" charset="0"/>
              <a:buChar char="•"/>
            </a:pPr>
            <a:r>
              <a:rPr lang="de-DE" dirty="0"/>
              <a:t>Transportanweisungen.</a:t>
            </a:r>
          </a:p>
          <a:p>
            <a:pPr hangingPunct="0"/>
            <a:endParaRPr lang="de-DE" dirty="0"/>
          </a:p>
          <a:p>
            <a:pPr hangingPunct="0"/>
            <a:r>
              <a:rPr lang="de-DE" dirty="0"/>
              <a:t>In der Definition des Programms ist der Begriff der </a:t>
            </a:r>
            <a:r>
              <a:rPr lang="de-DE" b="1" dirty="0"/>
              <a:t>Syntax </a:t>
            </a:r>
            <a:r>
              <a:rPr lang="de-DE" dirty="0"/>
              <a:t>enthalten. Diese umfasst: die </a:t>
            </a:r>
          </a:p>
          <a:p>
            <a:pPr marL="1176406" lvl="2" indent="-185766" hangingPunct="0">
              <a:buFont typeface="Arial" panose="020B0604020202020204" pitchFamily="34" charset="0"/>
              <a:buChar char="•"/>
            </a:pPr>
            <a:r>
              <a:rPr lang="de-DE" dirty="0"/>
              <a:t>Schreibweise der Befehle</a:t>
            </a:r>
          </a:p>
          <a:p>
            <a:pPr marL="1176406" lvl="2" indent="-185766" hangingPunct="0">
              <a:buFont typeface="Arial" panose="020B0604020202020204" pitchFamily="34" charset="0"/>
              <a:buChar char="•"/>
            </a:pPr>
            <a:r>
              <a:rPr lang="de-DE" dirty="0"/>
              <a:t>Namenvereinbarungen für Variablen, Funktionen, etc.</a:t>
            </a:r>
          </a:p>
          <a:p>
            <a:pPr marL="1176406" lvl="2" indent="-185766" hangingPunct="0">
              <a:buFont typeface="Arial" panose="020B0604020202020204" pitchFamily="34" charset="0"/>
              <a:buChar char="•"/>
            </a:pPr>
            <a:r>
              <a:rPr lang="de-DE" dirty="0"/>
              <a:t>Blockierte/ Verbotene Namen</a:t>
            </a:r>
          </a:p>
          <a:p>
            <a:pPr marL="1176406" lvl="2" indent="-185766" hangingPunct="0">
              <a:buFont typeface="Arial" panose="020B0604020202020204" pitchFamily="34" charset="0"/>
              <a:buChar char="•"/>
            </a:pPr>
            <a:r>
              <a:rPr lang="de-DE" dirty="0"/>
              <a:t>Verknüpfungen von Anweisungen (z.B. Prioritäten bei Rechenoperationen),</a:t>
            </a:r>
          </a:p>
          <a:p>
            <a:pPr marL="1176406" lvl="2" indent="-185766" hangingPunct="0">
              <a:buFont typeface="Arial" panose="020B0604020202020204" pitchFamily="34" charset="0"/>
              <a:buChar char="•"/>
            </a:pPr>
            <a:r>
              <a:rPr lang="de-DE" dirty="0"/>
              <a:t>Stellung der Befehle zueinander (z.B. wo ein BEGINN kommt und wo nicht).</a:t>
            </a:r>
          </a:p>
          <a:p>
            <a:pPr marL="1176406" lvl="2" indent="-185766" hangingPunct="0">
              <a:buFont typeface="Arial" panose="020B0604020202020204" pitchFamily="34" charset="0"/>
              <a:buChar char="•"/>
            </a:pPr>
            <a:endParaRPr lang="de-DE" dirty="0"/>
          </a:p>
          <a:p>
            <a:pPr hangingPunct="0"/>
            <a:r>
              <a:rPr lang="de-DE" dirty="0"/>
              <a:t>Durch die Lösung der Aufgabe wird hier ebenfalls der Bereich der Semantik angesprochen. Semantik umfasst die Bedeutung der syntaktisch richtigen Anweisungen.</a:t>
            </a:r>
          </a:p>
          <a:p>
            <a:endParaRPr lang="de-DE" dirty="0"/>
          </a:p>
        </p:txBody>
      </p:sp>
      <p:sp>
        <p:nvSpPr>
          <p:cNvPr id="9" name="Kopfzeilenplatzhalter 8">
            <a:extLst>
              <a:ext uri="{FF2B5EF4-FFF2-40B4-BE49-F238E27FC236}">
                <a16:creationId xmlns:a16="http://schemas.microsoft.com/office/drawing/2014/main" id="{E3DF224F-4F97-41B0-B54E-4A73B15B8862}"/>
              </a:ext>
            </a:extLst>
          </p:cNvPr>
          <p:cNvSpPr>
            <a:spLocks noGrp="1"/>
          </p:cNvSpPr>
          <p:nvPr>
            <p:ph type="hdr" sz="quarter" idx="12"/>
          </p:nvPr>
        </p:nvSpPr>
        <p:spPr/>
        <p:txBody>
          <a:bodyPr/>
          <a:lstStyle/>
          <a:p>
            <a:r>
              <a:rPr lang="de-DE"/>
              <a:t>Mathematische Grundlagen - Skript 1 - Einführung</a:t>
            </a:r>
            <a:endParaRPr lang="de-DE" dirty="0"/>
          </a:p>
        </p:txBody>
      </p:sp>
      <p:sp>
        <p:nvSpPr>
          <p:cNvPr id="10" name="Fußzeilenplatzhalter 9">
            <a:extLst>
              <a:ext uri="{FF2B5EF4-FFF2-40B4-BE49-F238E27FC236}">
                <a16:creationId xmlns:a16="http://schemas.microsoft.com/office/drawing/2014/main" id="{C2529A34-5EFF-4DC4-997C-7CB91953F21C}"/>
              </a:ext>
            </a:extLst>
          </p:cNvPr>
          <p:cNvSpPr>
            <a:spLocks noGrp="1"/>
          </p:cNvSpPr>
          <p:nvPr>
            <p:ph type="ftr" sz="quarter" idx="13"/>
          </p:nvPr>
        </p:nvSpPr>
        <p:spPr/>
        <p:txBody>
          <a:bodyPr/>
          <a:lstStyle/>
          <a:p>
            <a:r>
              <a:rPr lang="de-DE"/>
              <a:t>ITSBw IX. Inspektion</a:t>
            </a:r>
            <a:endParaRPr lang="de-DE" dirty="0"/>
          </a:p>
        </p:txBody>
      </p:sp>
    </p:spTree>
    <p:extLst>
      <p:ext uri="{BB962C8B-B14F-4D97-AF65-F5344CB8AC3E}">
        <p14:creationId xmlns:p14="http://schemas.microsoft.com/office/powerpoint/2010/main" val="348274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izenplatzhalter 2"/>
          <p:cNvSpPr>
            <a:spLocks noGrp="1"/>
          </p:cNvSpPr>
          <p:nvPr>
            <p:ph type="body" idx="1"/>
          </p:nvPr>
        </p:nvSpPr>
        <p:spPr/>
        <p:txBody>
          <a:bodyPr>
            <a:noAutofit/>
          </a:bodyPr>
          <a:lstStyle/>
          <a:p>
            <a:r>
              <a:rPr lang="de-DE" dirty="0"/>
              <a:t>Der </a:t>
            </a:r>
            <a:r>
              <a:rPr lang="de-DE" b="1" dirty="0"/>
              <a:t>TIOBE </a:t>
            </a:r>
            <a:r>
              <a:rPr lang="de-DE" b="1" dirty="0" err="1"/>
              <a:t>Programming</a:t>
            </a:r>
            <a:r>
              <a:rPr lang="de-DE" b="1" dirty="0"/>
              <a:t> Community Index</a:t>
            </a:r>
            <a:r>
              <a:rPr lang="de-DE" dirty="0"/>
              <a:t> ist ein seit 2001 publiziertes und monatlich aktualisiertes </a:t>
            </a:r>
            <a:r>
              <a:rPr lang="de-DE" dirty="0">
                <a:hlinkClick r:id="rId3" tooltip="Rangordnung"/>
              </a:rPr>
              <a:t>Ranking</a:t>
            </a:r>
            <a:r>
              <a:rPr lang="de-DE" dirty="0"/>
              <a:t> von </a:t>
            </a:r>
            <a:r>
              <a:rPr lang="de-DE" dirty="0">
                <a:hlinkClick r:id="rId4" tooltip="Programmiersprache"/>
              </a:rPr>
              <a:t>Programmiersprachen</a:t>
            </a:r>
            <a:r>
              <a:rPr lang="de-DE" dirty="0"/>
              <a:t> nach ihrer Popularität. </a:t>
            </a:r>
          </a:p>
          <a:p>
            <a:r>
              <a:rPr lang="de-DE" dirty="0"/>
              <a:t>Der Listenplatz jeder Sprache ergibt sich aus der Häufigkeit von Treffern bei einer Suche nach dem Namen der Programmiersprache in den, gemäß </a:t>
            </a:r>
            <a:r>
              <a:rPr lang="de-DE" dirty="0">
                <a:hlinkClick r:id="rId5" tooltip="Alexa Internet"/>
              </a:rPr>
              <a:t>Alexa Internet</a:t>
            </a:r>
            <a:r>
              <a:rPr lang="de-DE" dirty="0"/>
              <a:t>, wichtigsten Internetseiten mit Suchfunktion.</a:t>
            </a:r>
            <a:r>
              <a:rPr lang="de-DE" baseline="30000" dirty="0">
                <a:hlinkClick r:id="rId6"/>
              </a:rPr>
              <a:t>[2]</a:t>
            </a:r>
            <a:r>
              <a:rPr lang="de-DE" dirty="0"/>
              <a:t> </a:t>
            </a:r>
          </a:p>
          <a:p>
            <a:r>
              <a:rPr lang="de-DE" dirty="0"/>
              <a:t>Das Ranking publiziert das niederländische Unternehmen </a:t>
            </a:r>
            <a:r>
              <a:rPr lang="de-DE" i="1" dirty="0"/>
              <a:t>TIOBE Software BV</a:t>
            </a:r>
            <a:r>
              <a:rPr lang="de-DE" dirty="0"/>
              <a:t>, die im Oktober 2000 mit finanzieller Unterstützung des Schweizer Unternehmens </a:t>
            </a:r>
            <a:r>
              <a:rPr lang="de-DE" i="1" dirty="0" err="1"/>
              <a:t>SynSpace</a:t>
            </a:r>
            <a:r>
              <a:rPr lang="de-DE" i="1" dirty="0"/>
              <a:t> AG</a:t>
            </a:r>
            <a:r>
              <a:rPr lang="de-DE" dirty="0"/>
              <a:t> und einiger privater Investoren gegründet wurde.</a:t>
            </a:r>
            <a:r>
              <a:rPr lang="de-DE" baseline="30000" dirty="0">
                <a:hlinkClick r:id="rId7"/>
              </a:rPr>
              <a:t>[3]</a:t>
            </a:r>
            <a:r>
              <a:rPr lang="de-DE" dirty="0"/>
              <a:t> </a:t>
            </a:r>
          </a:p>
          <a:p>
            <a:endParaRPr lang="de-DE" dirty="0"/>
          </a:p>
          <a:p>
            <a:endParaRPr lang="de-DE" dirty="0"/>
          </a:p>
          <a:p>
            <a:endParaRPr lang="de-DE" dirty="0"/>
          </a:p>
          <a:p>
            <a:endParaRPr lang="de-DE" dirty="0"/>
          </a:p>
          <a:p>
            <a:r>
              <a:rPr lang="de-DE" dirty="0"/>
              <a:t>Der PYPL-Index setzt weder auf die Daten von GitHub und </a:t>
            </a:r>
          </a:p>
          <a:p>
            <a:r>
              <a:rPr lang="de-DE" dirty="0" err="1"/>
              <a:t>StackOverflow</a:t>
            </a:r>
            <a:r>
              <a:rPr lang="de-DE" dirty="0"/>
              <a:t> (</a:t>
            </a:r>
            <a:r>
              <a:rPr lang="de-DE" dirty="0" err="1"/>
              <a:t>RedMonk</a:t>
            </a:r>
            <a:r>
              <a:rPr lang="de-DE" dirty="0"/>
              <a:t>), noch auf allgemeine Anfragen bei </a:t>
            </a:r>
          </a:p>
          <a:p>
            <a:r>
              <a:rPr lang="de-DE" dirty="0"/>
              <a:t>Suchmaschinen (TIOBE), sondern auf einer Google-Trends-</a:t>
            </a:r>
          </a:p>
          <a:p>
            <a:r>
              <a:rPr lang="de-DE" dirty="0"/>
              <a:t>Analyse für Tutorials zu den jeweiligen Sprachen. Auch hier ist </a:t>
            </a:r>
          </a:p>
          <a:p>
            <a:r>
              <a:rPr lang="de-DE" dirty="0"/>
              <a:t>Java der Platzhirsch, hat allerdings mit Verlusten zu kämpfen, </a:t>
            </a:r>
          </a:p>
          <a:p>
            <a:r>
              <a:rPr lang="de-DE" dirty="0"/>
              <a:t>während Go und </a:t>
            </a:r>
            <a:r>
              <a:rPr lang="de-DE" dirty="0" err="1"/>
              <a:t>TypeScript</a:t>
            </a:r>
            <a:r>
              <a:rPr lang="de-DE" dirty="0"/>
              <a:t> im Vorjahresvergleich deutlich </a:t>
            </a:r>
          </a:p>
          <a:p>
            <a:r>
              <a:rPr lang="de-DE" dirty="0"/>
              <a:t>zugelegt haben.23</a:t>
            </a:r>
          </a:p>
          <a:p>
            <a:endParaRPr lang="de-DE" dirty="0"/>
          </a:p>
          <a:p>
            <a:endParaRPr lang="de-DE" dirty="0"/>
          </a:p>
          <a:p>
            <a:endParaRPr lang="de-DE" dirty="0"/>
          </a:p>
          <a:p>
            <a:endParaRPr lang="de-DE" dirty="0"/>
          </a:p>
          <a:p>
            <a:endParaRPr lang="de-DE" dirty="0"/>
          </a:p>
          <a:p>
            <a:endParaRPr lang="de-DE" dirty="0"/>
          </a:p>
          <a:p>
            <a:endParaRPr lang="de-DE" dirty="0"/>
          </a:p>
          <a:p>
            <a:pPr marL="247688" indent="-247688">
              <a:buFont typeface="+mj-lt"/>
              <a:buAutoNum type="arabicPeriod"/>
            </a:pPr>
            <a:r>
              <a:rPr lang="de-DE" dirty="0"/>
              <a:t>https://www.tiobe.com/tiobe-index/, abgerufen am 20.10.2017</a:t>
            </a:r>
          </a:p>
          <a:p>
            <a:pPr marL="247688" indent="-247688">
              <a:buFont typeface="+mj-lt"/>
              <a:buAutoNum type="arabicPeriod"/>
            </a:pPr>
            <a:r>
              <a:rPr lang="de-DE" dirty="0"/>
              <a:t>https://jaxenter.de,  abgerufen am 20.10.2017</a:t>
            </a:r>
          </a:p>
          <a:p>
            <a:pPr marL="247688" indent="-247688">
              <a:buFont typeface="+mj-lt"/>
              <a:buAutoNum type="arabicPeriod"/>
            </a:pPr>
            <a:r>
              <a:rPr lang="de-DE" dirty="0"/>
              <a:t>https://pypl.github.io/PYPL.html, , abgerufen am 20.10.2017</a:t>
            </a:r>
          </a:p>
          <a:p>
            <a:pPr marL="247688" indent="-247688">
              <a:buFont typeface="+mj-lt"/>
              <a:buAutoNum type="arabicPeriod"/>
            </a:pPr>
            <a:r>
              <a:rPr lang="de-DE" dirty="0"/>
              <a:t>http://redmonk.com/sogrady/2017/06/08/language-rankings-6-17/, abgerufen am 20.10.2017 </a:t>
            </a:r>
          </a:p>
          <a:p>
            <a:endParaRPr lang="de-DE" dirty="0"/>
          </a:p>
        </p:txBody>
      </p:sp>
      <p:sp>
        <p:nvSpPr>
          <p:cNvPr id="4" name="Foliennummernplatzhalter 3"/>
          <p:cNvSpPr>
            <a:spLocks noGrp="1"/>
          </p:cNvSpPr>
          <p:nvPr>
            <p:ph type="sldNum" sz="quarter" idx="10"/>
          </p:nvPr>
        </p:nvSpPr>
        <p:spPr/>
        <p:txBody>
          <a:bodyPr/>
          <a:lstStyle/>
          <a:p>
            <a:fld id="{69FD6EC8-41F9-4909-8444-6ED8E5058E3D}" type="slidenum">
              <a:rPr lang="de-DE" smtClean="0"/>
              <a:pPr/>
              <a:t>16</a:t>
            </a:fld>
            <a:endParaRPr lang="de-DE" dirty="0"/>
          </a:p>
        </p:txBody>
      </p:sp>
      <p:sp>
        <p:nvSpPr>
          <p:cNvPr id="10" name="Kopfzeilenplatzhalter 9">
            <a:extLst>
              <a:ext uri="{FF2B5EF4-FFF2-40B4-BE49-F238E27FC236}">
                <a16:creationId xmlns:a16="http://schemas.microsoft.com/office/drawing/2014/main" id="{C0B921A8-8672-44B5-8DDD-D06BD31AB04B}"/>
              </a:ext>
            </a:extLst>
          </p:cNvPr>
          <p:cNvSpPr>
            <a:spLocks noGrp="1"/>
          </p:cNvSpPr>
          <p:nvPr>
            <p:ph type="hdr" sz="quarter" idx="12"/>
          </p:nvPr>
        </p:nvSpPr>
        <p:spPr/>
        <p:txBody>
          <a:bodyPr/>
          <a:lstStyle/>
          <a:p>
            <a:r>
              <a:rPr lang="de-DE"/>
              <a:t>Mathematische Grundlagen - Skript 1 - Einführung</a:t>
            </a:r>
            <a:endParaRPr lang="de-DE" dirty="0"/>
          </a:p>
        </p:txBody>
      </p:sp>
      <p:sp>
        <p:nvSpPr>
          <p:cNvPr id="15" name="Folienbildplatzhalter 14">
            <a:extLst>
              <a:ext uri="{FF2B5EF4-FFF2-40B4-BE49-F238E27FC236}">
                <a16:creationId xmlns:a16="http://schemas.microsoft.com/office/drawing/2014/main" id="{FBEA1E18-57EF-44A1-8F7D-9577669D7D36}"/>
              </a:ext>
            </a:extLst>
          </p:cNvPr>
          <p:cNvSpPr>
            <a:spLocks noGrp="1" noRot="1" noChangeAspect="1"/>
          </p:cNvSpPr>
          <p:nvPr>
            <p:ph type="sldImg"/>
          </p:nvPr>
        </p:nvSpPr>
        <p:spPr>
          <a:xfrm>
            <a:off x="403225" y="882650"/>
            <a:ext cx="4819650" cy="3336925"/>
          </a:xfrm>
        </p:spPr>
      </p:sp>
      <p:sp>
        <p:nvSpPr>
          <p:cNvPr id="16" name="Fußzeilenplatzhalter 15">
            <a:extLst>
              <a:ext uri="{FF2B5EF4-FFF2-40B4-BE49-F238E27FC236}">
                <a16:creationId xmlns:a16="http://schemas.microsoft.com/office/drawing/2014/main" id="{91E22CAC-C488-4C87-B21F-2F9BB0FAA585}"/>
              </a:ext>
            </a:extLst>
          </p:cNvPr>
          <p:cNvSpPr>
            <a:spLocks noGrp="1"/>
          </p:cNvSpPr>
          <p:nvPr>
            <p:ph type="ftr" sz="quarter" idx="13"/>
          </p:nvPr>
        </p:nvSpPr>
        <p:spPr/>
        <p:txBody>
          <a:bodyPr/>
          <a:lstStyle/>
          <a:p>
            <a:r>
              <a:rPr lang="de-DE"/>
              <a:t>ITSBw IX. Inspektion</a:t>
            </a:r>
            <a:endParaRPr lang="de-DE" dirty="0"/>
          </a:p>
        </p:txBody>
      </p:sp>
      <p:pic>
        <p:nvPicPr>
          <p:cNvPr id="19" name="Grafik 18">
            <a:extLst>
              <a:ext uri="{FF2B5EF4-FFF2-40B4-BE49-F238E27FC236}">
                <a16:creationId xmlns:a16="http://schemas.microsoft.com/office/drawing/2014/main" id="{082C0ACC-125C-4949-9297-81AEA6FB96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91870" y="4902335"/>
            <a:ext cx="2969285" cy="2874655"/>
          </a:xfrm>
          <a:prstGeom prst="rect">
            <a:avLst/>
          </a:prstGeom>
        </p:spPr>
      </p:pic>
      <p:pic>
        <p:nvPicPr>
          <p:cNvPr id="20" name="Grafik 19">
            <a:extLst>
              <a:ext uri="{FF2B5EF4-FFF2-40B4-BE49-F238E27FC236}">
                <a16:creationId xmlns:a16="http://schemas.microsoft.com/office/drawing/2014/main" id="{B60FB650-4594-4575-96D0-62A270737F2D}"/>
              </a:ext>
            </a:extLst>
          </p:cNvPr>
          <p:cNvPicPr>
            <a:picLocks noChangeAspect="1"/>
          </p:cNvPicPr>
          <p:nvPr/>
        </p:nvPicPr>
        <p:blipFill>
          <a:blip r:embed="rId9"/>
          <a:stretch>
            <a:fillRect/>
          </a:stretch>
        </p:blipFill>
        <p:spPr>
          <a:xfrm>
            <a:off x="568366" y="5036711"/>
            <a:ext cx="2983665" cy="1816439"/>
          </a:xfrm>
          <a:prstGeom prst="rect">
            <a:avLst/>
          </a:prstGeom>
        </p:spPr>
      </p:pic>
      <p:sp>
        <p:nvSpPr>
          <p:cNvPr id="21" name="Textfeld 20">
            <a:extLst>
              <a:ext uri="{FF2B5EF4-FFF2-40B4-BE49-F238E27FC236}">
                <a16:creationId xmlns:a16="http://schemas.microsoft.com/office/drawing/2014/main" id="{D098D70D-5CCB-4CAE-AF1A-CD65C686D2FB}"/>
              </a:ext>
            </a:extLst>
          </p:cNvPr>
          <p:cNvSpPr txBox="1"/>
          <p:nvPr/>
        </p:nvSpPr>
        <p:spPr>
          <a:xfrm>
            <a:off x="3626624" y="7739615"/>
            <a:ext cx="2934532" cy="1223428"/>
          </a:xfrm>
          <a:prstGeom prst="rect">
            <a:avLst/>
          </a:prstGeom>
          <a:noFill/>
        </p:spPr>
        <p:txBody>
          <a:bodyPr wrap="square" lIns="99075" tIns="49538" rIns="99075" bIns="49538" rtlCol="0">
            <a:spAutoFit/>
          </a:bodyPr>
          <a:lstStyle/>
          <a:p>
            <a:pPr algn="just"/>
            <a:r>
              <a:rPr lang="de-DE" sz="900" dirty="0">
                <a:latin typeface="Arial" panose="020B0604020202020204" pitchFamily="34" charset="0"/>
                <a:cs typeface="Arial" panose="020B0604020202020204" pitchFamily="34" charset="0"/>
              </a:rPr>
              <a:t>Im jüngst veröffentlichten </a:t>
            </a:r>
            <a:r>
              <a:rPr lang="de-DE" sz="900" dirty="0" err="1">
                <a:latin typeface="Arial" panose="020B0604020202020204" pitchFamily="34" charset="0"/>
                <a:cs typeface="Arial" panose="020B0604020202020204" pitchFamily="34" charset="0"/>
              </a:rPr>
              <a:t>RedMonk</a:t>
            </a:r>
            <a:r>
              <a:rPr lang="de-DE" sz="900" dirty="0">
                <a:latin typeface="Arial" panose="020B0604020202020204" pitchFamily="34" charset="0"/>
                <a:cs typeface="Arial" panose="020B0604020202020204" pitchFamily="34" charset="0"/>
              </a:rPr>
              <a:t> Rating behauptet JavaScript  seine Führungsposition vor Java. Ob man dabei allerdings von  einer schwachen Leistung Seitens Java reden muss? Eher nicht. Immerhin war Java in der gesamten Geschichte des </a:t>
            </a:r>
            <a:r>
              <a:rPr lang="de-DE" sz="900" dirty="0" err="1">
                <a:latin typeface="Arial" panose="020B0604020202020204" pitchFamily="34" charset="0"/>
                <a:cs typeface="Arial" panose="020B0604020202020204" pitchFamily="34" charset="0"/>
              </a:rPr>
              <a:t>RedMonk</a:t>
            </a:r>
            <a:r>
              <a:rPr lang="de-DE" sz="900" dirty="0">
                <a:latin typeface="Arial" panose="020B0604020202020204" pitchFamily="34" charset="0"/>
                <a:cs typeface="Arial" panose="020B0604020202020204" pitchFamily="34" charset="0"/>
              </a:rPr>
              <a:t> Rankings nie auf einem anderen Platz als dem ersten oder dem zweiten.24</a:t>
            </a:r>
          </a:p>
          <a:p>
            <a:endParaRPr lang="de-DE"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6859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izenplatzhalter 2"/>
          <p:cNvSpPr>
            <a:spLocks noGrp="1"/>
          </p:cNvSpPr>
          <p:nvPr>
            <p:ph type="body" idx="1"/>
          </p:nvPr>
        </p:nvSpPr>
        <p:spPr/>
        <p:txBody>
          <a:bodyPr/>
          <a:lstStyle/>
          <a:p>
            <a:r>
              <a:rPr lang="de-DE" dirty="0">
                <a:hlinkClick r:id="rId3"/>
              </a:rPr>
              <a:t>https://blog.oreilly.de/wp-content/uploads/2016/11/language_poster_2011_841x594_neu.pdf</a:t>
            </a:r>
            <a:endParaRPr lang="de-DE" dirty="0"/>
          </a:p>
          <a:p>
            <a:endParaRPr lang="de-DE" dirty="0"/>
          </a:p>
        </p:txBody>
      </p:sp>
      <p:sp>
        <p:nvSpPr>
          <p:cNvPr id="4" name="Foliennummernplatzhalter 3"/>
          <p:cNvSpPr>
            <a:spLocks noGrp="1"/>
          </p:cNvSpPr>
          <p:nvPr>
            <p:ph type="sldNum" sz="quarter" idx="10"/>
          </p:nvPr>
        </p:nvSpPr>
        <p:spPr/>
        <p:txBody>
          <a:bodyPr/>
          <a:lstStyle/>
          <a:p>
            <a:fld id="{69FD6EC8-41F9-4909-8444-6ED8E5058E3D}" type="slidenum">
              <a:rPr lang="de-DE" smtClean="0"/>
              <a:pPr/>
              <a:t>17</a:t>
            </a:fld>
            <a:endParaRPr lang="de-DE" dirty="0"/>
          </a:p>
        </p:txBody>
      </p:sp>
      <p:sp>
        <p:nvSpPr>
          <p:cNvPr id="10" name="Folienbildplatzhalter 9">
            <a:extLst>
              <a:ext uri="{FF2B5EF4-FFF2-40B4-BE49-F238E27FC236}">
                <a16:creationId xmlns:a16="http://schemas.microsoft.com/office/drawing/2014/main" id="{452C6ECC-EA8D-4595-A994-273D9C861561}"/>
              </a:ext>
            </a:extLst>
          </p:cNvPr>
          <p:cNvSpPr>
            <a:spLocks noGrp="1" noRot="1" noChangeAspect="1"/>
          </p:cNvSpPr>
          <p:nvPr>
            <p:ph type="sldImg"/>
          </p:nvPr>
        </p:nvSpPr>
        <p:spPr>
          <a:xfrm>
            <a:off x="403225" y="882650"/>
            <a:ext cx="4819650" cy="3336925"/>
          </a:xfrm>
        </p:spPr>
      </p:sp>
      <p:sp>
        <p:nvSpPr>
          <p:cNvPr id="8" name="Kopfzeilenplatzhalter 7">
            <a:extLst>
              <a:ext uri="{FF2B5EF4-FFF2-40B4-BE49-F238E27FC236}">
                <a16:creationId xmlns:a16="http://schemas.microsoft.com/office/drawing/2014/main" id="{8778AF08-34EB-48E7-BCC3-27A62E764176}"/>
              </a:ext>
            </a:extLst>
          </p:cNvPr>
          <p:cNvSpPr>
            <a:spLocks noGrp="1"/>
          </p:cNvSpPr>
          <p:nvPr>
            <p:ph type="hdr" sz="quarter" idx="12"/>
          </p:nvPr>
        </p:nvSpPr>
        <p:spPr/>
        <p:txBody>
          <a:bodyPr/>
          <a:lstStyle/>
          <a:p>
            <a:r>
              <a:rPr lang="de-DE"/>
              <a:t>Mathematische Grundlagen - Skript 1 - Einführung</a:t>
            </a:r>
            <a:endParaRPr lang="de-DE" dirty="0"/>
          </a:p>
        </p:txBody>
      </p:sp>
      <p:sp>
        <p:nvSpPr>
          <p:cNvPr id="9" name="Fußzeilenplatzhalter 8">
            <a:extLst>
              <a:ext uri="{FF2B5EF4-FFF2-40B4-BE49-F238E27FC236}">
                <a16:creationId xmlns:a16="http://schemas.microsoft.com/office/drawing/2014/main" id="{45F35677-9501-4E01-8749-4CD91F22F591}"/>
              </a:ext>
            </a:extLst>
          </p:cNvPr>
          <p:cNvSpPr>
            <a:spLocks noGrp="1"/>
          </p:cNvSpPr>
          <p:nvPr>
            <p:ph type="ftr" sz="quarter" idx="13"/>
          </p:nvPr>
        </p:nvSpPr>
        <p:spPr/>
        <p:txBody>
          <a:bodyPr/>
          <a:lstStyle/>
          <a:p>
            <a:r>
              <a:rPr lang="de-DE"/>
              <a:t>ITSBw IX. Inspektion</a:t>
            </a:r>
            <a:endParaRPr lang="de-DE" dirty="0"/>
          </a:p>
        </p:txBody>
      </p:sp>
    </p:spTree>
    <p:extLst>
      <p:ext uri="{BB962C8B-B14F-4D97-AF65-F5344CB8AC3E}">
        <p14:creationId xmlns:p14="http://schemas.microsoft.com/office/powerpoint/2010/main" val="2556557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03225" y="882650"/>
            <a:ext cx="4819650" cy="3336925"/>
          </a:xfrm>
        </p:spPr>
      </p:sp>
      <p:sp>
        <p:nvSpPr>
          <p:cNvPr id="3" name="Notizenplatzhalter 2"/>
          <p:cNvSpPr>
            <a:spLocks noGrp="1"/>
          </p:cNvSpPr>
          <p:nvPr>
            <p:ph type="body" idx="1"/>
          </p:nvPr>
        </p:nvSpPr>
        <p:spPr/>
        <p:txBody>
          <a:bodyPr/>
          <a:lstStyle/>
          <a:p>
            <a:r>
              <a:rPr lang="de-DE" dirty="0"/>
              <a:t>Bei deklarativen Programmiersprachen wird aus einer nach bestimmten Regeln gebildeten mathematischen Formulierung des Problems ein Programm erzeugt. Es wird weniger der Lösungsweg formuliert, als das angegeben wird welches Ergebnis gefordert wird. Diese Sprachen basieren im hohen Maße auf mathematische Theorien. (SQL zählt unter anderem dazu)</a:t>
            </a:r>
          </a:p>
          <a:p>
            <a:endParaRPr lang="de-DE" dirty="0"/>
          </a:p>
          <a:p>
            <a:r>
              <a:rPr lang="de-DE" dirty="0"/>
              <a:t>Im weiteren Verlauf und auf den Folgelehrgängen fokussieren wir uns auf imperative Programmiersprachen verbunden mit Objektorientierung. C++ und Java verfolgen einen starken objektorientierten Ansatz. Ada bietet diese Möglichkeiten auch, welche aber insgesamt noch nicht so deutlich ausprägt sind wie bei den klassischen OOP (Objektorientierte Programmierung) –Sprachen wie z.B. Java.</a:t>
            </a:r>
          </a:p>
          <a:p>
            <a:endParaRPr lang="de-DE" dirty="0"/>
          </a:p>
          <a:p>
            <a:r>
              <a:rPr lang="de-DE" dirty="0"/>
              <a:t>Bei imperative Sprachen sind die Programme eine Folge von elementare Anweisungen und die Programmausführung beinhaltet die Abarbeitung dieser Anweisungen.</a:t>
            </a:r>
          </a:p>
          <a:p>
            <a:r>
              <a:rPr lang="de-DE" dirty="0"/>
              <a:t>Damit engverbundene Paradigmen sind die </a:t>
            </a:r>
          </a:p>
          <a:p>
            <a:pPr marL="185766" indent="-185766">
              <a:buFont typeface="Arial" panose="020B0604020202020204" pitchFamily="34" charset="0"/>
              <a:buChar char="•"/>
            </a:pPr>
            <a:r>
              <a:rPr lang="de-DE" dirty="0"/>
              <a:t>strukturierte Programmierung,</a:t>
            </a:r>
          </a:p>
          <a:p>
            <a:pPr marL="185766" indent="-185766">
              <a:buFont typeface="Arial" panose="020B0604020202020204" pitchFamily="34" charset="0"/>
              <a:buChar char="•"/>
            </a:pPr>
            <a:r>
              <a:rPr lang="de-DE" dirty="0"/>
              <a:t>die prozedurale Programmierung,</a:t>
            </a:r>
          </a:p>
          <a:p>
            <a:pPr marL="185766" indent="-185766">
              <a:buFont typeface="Arial" panose="020B0604020202020204" pitchFamily="34" charset="0"/>
              <a:buChar char="•"/>
            </a:pPr>
            <a:r>
              <a:rPr lang="de-DE" dirty="0"/>
              <a:t>sowie die modulare Programmierung.</a:t>
            </a:r>
          </a:p>
          <a:p>
            <a:endParaRPr lang="de-DE" dirty="0"/>
          </a:p>
          <a:p>
            <a:r>
              <a:rPr lang="de-DE" dirty="0"/>
              <a:t>Darüber hinaus existieren viele weitere Paradigmen, die zur Zeit „namhafteren“ sind die objektorientierte und aspektorientierte Programmierung.</a:t>
            </a:r>
          </a:p>
          <a:p>
            <a:endParaRPr lang="de-DE" dirty="0"/>
          </a:p>
          <a:p>
            <a:r>
              <a:rPr lang="de-DE" dirty="0"/>
              <a:t>Viele neuere Programmiersprachen lassen sich nicht mehr eindeutig dem imperativen oder dem deklarativen Anteil zuordnen.</a:t>
            </a:r>
          </a:p>
          <a:p>
            <a:r>
              <a:rPr lang="de-DE" dirty="0"/>
              <a:t>Java ist in hohem Maße eine imperative Programmiersprache  verbunden mit der Umsetzung des objektorientiertem Paradigma. Zusätzlich bietet Java dem Programmierer aber auch deklarative Anteile an. </a:t>
            </a:r>
          </a:p>
          <a:p>
            <a:endParaRPr lang="de-DE" dirty="0"/>
          </a:p>
          <a:p>
            <a:endParaRPr lang="de-DE" dirty="0"/>
          </a:p>
          <a:p>
            <a:endParaRPr lang="de-DE" dirty="0"/>
          </a:p>
          <a:p>
            <a:endParaRPr lang="de-DE" dirty="0"/>
          </a:p>
          <a:p>
            <a:endParaRPr lang="de-DE"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18</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spTree>
    <p:extLst>
      <p:ext uri="{BB962C8B-B14F-4D97-AF65-F5344CB8AC3E}">
        <p14:creationId xmlns:p14="http://schemas.microsoft.com/office/powerpoint/2010/main" val="2932337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03225" y="882650"/>
            <a:ext cx="4819650" cy="3336925"/>
          </a:xfrm>
        </p:spPr>
      </p:sp>
      <p:sp>
        <p:nvSpPr>
          <p:cNvPr id="3" name="Notizenplatzhalter 2"/>
          <p:cNvSpPr>
            <a:spLocks noGrp="1"/>
          </p:cNvSpPr>
          <p:nvPr>
            <p:ph type="body" idx="1"/>
          </p:nvPr>
        </p:nvSpPr>
        <p:spPr/>
        <p:txBody>
          <a:bodyPr/>
          <a:lstStyle/>
          <a:p>
            <a:r>
              <a:rPr lang="de-DE" dirty="0"/>
              <a:t>Ein </a:t>
            </a:r>
            <a:r>
              <a:rPr lang="de-DE" b="1" dirty="0"/>
              <a:t>Compiler</a:t>
            </a:r>
            <a:r>
              <a:rPr lang="de-DE" dirty="0"/>
              <a:t> ist ein Übersetzungsprogramm, das aus einer komplexen Sprache in eine einfachere, maschinennähere Sprache umsetzt. Das Gegenteil (einfache in komplexe Sprache übersetzen) nennt man </a:t>
            </a:r>
            <a:r>
              <a:rPr lang="de-DE" b="1" dirty="0"/>
              <a:t>Decompiler</a:t>
            </a:r>
            <a:r>
              <a:rPr lang="de-DE" dirty="0"/>
              <a:t>. Es gibt auch Umsetzungsprogramme zwischen zwei in etwa gleich komplexen Sprachen. Diese Programme heißen </a:t>
            </a:r>
            <a:r>
              <a:rPr lang="de-DE" b="1" dirty="0"/>
              <a:t>Querübersetzer</a:t>
            </a:r>
            <a:r>
              <a:rPr lang="de-DE" dirty="0"/>
              <a:t>.</a:t>
            </a:r>
          </a:p>
          <a:p>
            <a:r>
              <a:rPr lang="de-DE" dirty="0"/>
              <a:t>Aufgaben:</a:t>
            </a:r>
          </a:p>
          <a:p>
            <a:r>
              <a:rPr lang="de-DE" dirty="0"/>
              <a:t>-Syntaxprüfung</a:t>
            </a:r>
          </a:p>
          <a:p>
            <a:r>
              <a:rPr lang="de-DE" dirty="0"/>
              <a:t>-Analyse und Optimierung</a:t>
            </a:r>
          </a:p>
          <a:p>
            <a:r>
              <a:rPr lang="de-DE" dirty="0"/>
              <a:t>-Codeerzeugung</a:t>
            </a:r>
          </a:p>
          <a:p>
            <a:endParaRPr lang="de-DE" dirty="0"/>
          </a:p>
          <a:p>
            <a:r>
              <a:rPr lang="de-DE" dirty="0"/>
              <a:t>Ein </a:t>
            </a:r>
            <a:r>
              <a:rPr lang="de-DE" b="1" dirty="0"/>
              <a:t>Linker</a:t>
            </a:r>
            <a:r>
              <a:rPr lang="de-DE" dirty="0"/>
              <a:t> (oder auch Binder)  verbindet einzelne in </a:t>
            </a:r>
            <a:r>
              <a:rPr lang="de-DE" dirty="0" err="1"/>
              <a:t>Objectcode</a:t>
            </a:r>
            <a:r>
              <a:rPr lang="de-DE" dirty="0"/>
              <a:t> vorliegende </a:t>
            </a:r>
            <a:r>
              <a:rPr lang="de-DE" dirty="0" err="1"/>
              <a:t>Progammteile</a:t>
            </a:r>
            <a:r>
              <a:rPr lang="de-DE" dirty="0"/>
              <a:t> wie Module oder Bibliotheken zu einem ausführbaren Programm. Dabei werden Sprünge oder Referenzen auf externe Programmteile umgewandelt (die Referenzadressen werden neu berechnet) , so dass diese sich auf Bereiche des neu gelinkten Gesamtprogramms beziehen.  Darüber hinaus wird ein Datenbereich deklariert, der als Speicher für die im Programm angelegten Variablen dient.</a:t>
            </a:r>
          </a:p>
          <a:p>
            <a:endParaRPr lang="de-DE" dirty="0"/>
          </a:p>
          <a:p>
            <a:r>
              <a:rPr lang="de-DE" dirty="0"/>
              <a:t>Wenn das eigentliche Programm mit allen benutzten Bibliotheksroutinen zusammengebunden wird, nennt man das </a:t>
            </a:r>
            <a:r>
              <a:rPr lang="de-DE" b="1" dirty="0"/>
              <a:t>statisches Linken. </a:t>
            </a:r>
            <a:r>
              <a:rPr lang="de-DE" dirty="0"/>
              <a:t>Wenn mehrere Programme die gleiche Bibliothek nutzen, so ist im jedem gelinkten Programm eine Kopie dieser Bibliotheken hinterlegt.</a:t>
            </a:r>
          </a:p>
          <a:p>
            <a:endParaRPr lang="de-DE" dirty="0"/>
          </a:p>
          <a:p>
            <a:r>
              <a:rPr lang="de-DE" b="1" dirty="0"/>
              <a:t>Beim dynamischen Linken </a:t>
            </a:r>
            <a:r>
              <a:rPr lang="de-DE" dirty="0"/>
              <a:t>werden die gemeinsam genutzten wiederverwendbaren Bibliotheken nur einmal im Arbeitsspeicher vorgehalten. Anwenderprogramme können auf diese zentral abgelegten Routinen dann gemeinsam zugreifen. Unter dem Betriebssystem Windows werden dynamische Bibliotheken als </a:t>
            </a:r>
            <a:r>
              <a:rPr lang="de-DE" dirty="0" err="1"/>
              <a:t>dynamic</a:t>
            </a:r>
            <a:r>
              <a:rPr lang="de-DE" dirty="0"/>
              <a:t> link </a:t>
            </a:r>
            <a:r>
              <a:rPr lang="de-DE" dirty="0" err="1"/>
              <a:t>libraries</a:t>
            </a:r>
            <a:r>
              <a:rPr lang="de-DE" dirty="0"/>
              <a:t> bezeichnet, die mit der Endung .</a:t>
            </a:r>
            <a:r>
              <a:rPr lang="de-DE" dirty="0" err="1"/>
              <a:t>dll</a:t>
            </a:r>
            <a:r>
              <a:rPr lang="de-DE" dirty="0"/>
              <a:t> versehen sind.</a:t>
            </a:r>
          </a:p>
          <a:p>
            <a:endParaRPr lang="de-DE" dirty="0"/>
          </a:p>
          <a:p>
            <a:endParaRPr lang="de-DE" dirty="0"/>
          </a:p>
          <a:p>
            <a:endParaRPr lang="de-DE" dirty="0"/>
          </a:p>
          <a:p>
            <a:endParaRPr lang="de-DE" dirty="0"/>
          </a:p>
          <a:p>
            <a:endParaRPr lang="de-DE" dirty="0"/>
          </a:p>
          <a:p>
            <a:endParaRPr lang="de-DE"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19</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spTree>
    <p:extLst>
      <p:ext uri="{BB962C8B-B14F-4D97-AF65-F5344CB8AC3E}">
        <p14:creationId xmlns:p14="http://schemas.microsoft.com/office/powerpoint/2010/main" val="2371076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69FD6EC8-41F9-4909-8444-6ED8E5058E3D}" type="slidenum">
              <a:rPr lang="de-DE" smtClean="0"/>
              <a:pPr/>
              <a:t>2</a:t>
            </a:fld>
            <a:endParaRPr lang="de-DE"/>
          </a:p>
        </p:txBody>
      </p:sp>
      <p:sp>
        <p:nvSpPr>
          <p:cNvPr id="6" name="Folienbildplatzhalter 5"/>
          <p:cNvSpPr>
            <a:spLocks noGrp="1" noRot="1" noChangeAspect="1"/>
          </p:cNvSpPr>
          <p:nvPr>
            <p:ph type="sldImg"/>
          </p:nvPr>
        </p:nvSpPr>
        <p:spPr>
          <a:xfrm>
            <a:off x="403225" y="882650"/>
            <a:ext cx="4819650" cy="3336925"/>
          </a:xfrm>
        </p:spPr>
      </p:sp>
      <p:sp>
        <p:nvSpPr>
          <p:cNvPr id="7" name="Notizenplatzhalter 6"/>
          <p:cNvSpPr>
            <a:spLocks noGrp="1"/>
          </p:cNvSpPr>
          <p:nvPr>
            <p:ph type="body" idx="1"/>
          </p:nvPr>
        </p:nvSpPr>
        <p:spPr/>
        <p:txBody>
          <a:bodyPr/>
          <a:lstStyle/>
          <a:p>
            <a:endParaRPr lang="de-DE"/>
          </a:p>
        </p:txBody>
      </p:sp>
      <p:sp>
        <p:nvSpPr>
          <p:cNvPr id="9" name="Kopfzeilenplatzhalter 8">
            <a:extLst>
              <a:ext uri="{FF2B5EF4-FFF2-40B4-BE49-F238E27FC236}">
                <a16:creationId xmlns:a16="http://schemas.microsoft.com/office/drawing/2014/main" id="{CC37B6C3-C0C4-4F8A-BA55-3DC0665F990A}"/>
              </a:ext>
            </a:extLst>
          </p:cNvPr>
          <p:cNvSpPr>
            <a:spLocks noGrp="1"/>
          </p:cNvSpPr>
          <p:nvPr>
            <p:ph type="hdr" sz="quarter" idx="12"/>
          </p:nvPr>
        </p:nvSpPr>
        <p:spPr/>
        <p:txBody>
          <a:bodyPr/>
          <a:lstStyle/>
          <a:p>
            <a:r>
              <a:rPr lang="de-DE"/>
              <a:t>Mathematische Grundlagen - Skript 1 - Einführung</a:t>
            </a:r>
            <a:endParaRPr lang="de-DE" dirty="0"/>
          </a:p>
        </p:txBody>
      </p:sp>
      <p:sp>
        <p:nvSpPr>
          <p:cNvPr id="10" name="Fußzeilenplatzhalter 9">
            <a:extLst>
              <a:ext uri="{FF2B5EF4-FFF2-40B4-BE49-F238E27FC236}">
                <a16:creationId xmlns:a16="http://schemas.microsoft.com/office/drawing/2014/main" id="{70DBE2FF-6FA4-4A92-AEF7-195F624BDB65}"/>
              </a:ext>
            </a:extLst>
          </p:cNvPr>
          <p:cNvSpPr>
            <a:spLocks noGrp="1"/>
          </p:cNvSpPr>
          <p:nvPr>
            <p:ph type="ftr" sz="quarter" idx="13"/>
          </p:nvPr>
        </p:nvSpPr>
        <p:spPr/>
        <p:txBody>
          <a:bodyPr/>
          <a:lstStyle/>
          <a:p>
            <a:r>
              <a:rPr lang="de-DE"/>
              <a:t>ITSBw IX. Inspektion</a:t>
            </a:r>
            <a:endParaRPr lang="de-DE" dirty="0"/>
          </a:p>
        </p:txBody>
      </p:sp>
    </p:spTree>
    <p:extLst>
      <p:ext uri="{BB962C8B-B14F-4D97-AF65-F5344CB8AC3E}">
        <p14:creationId xmlns:p14="http://schemas.microsoft.com/office/powerpoint/2010/main" val="736100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03225" y="882650"/>
            <a:ext cx="4819650" cy="3336925"/>
          </a:xfrm>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20</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spTree>
    <p:extLst>
      <p:ext uri="{BB962C8B-B14F-4D97-AF65-F5344CB8AC3E}">
        <p14:creationId xmlns:p14="http://schemas.microsoft.com/office/powerpoint/2010/main" val="834038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03225" y="882650"/>
            <a:ext cx="4819650" cy="3336925"/>
          </a:xfrm>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21</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spTree>
    <p:extLst>
      <p:ext uri="{BB962C8B-B14F-4D97-AF65-F5344CB8AC3E}">
        <p14:creationId xmlns:p14="http://schemas.microsoft.com/office/powerpoint/2010/main" val="1435915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69FD6EC8-41F9-4909-8444-6ED8E5058E3D}" type="slidenum">
              <a:rPr lang="de-DE" smtClean="0"/>
              <a:pPr/>
              <a:t>3</a:t>
            </a:fld>
            <a:endParaRPr lang="de-DE"/>
          </a:p>
        </p:txBody>
      </p:sp>
      <p:sp>
        <p:nvSpPr>
          <p:cNvPr id="6" name="Folienbildplatzhalter 5">
            <a:extLst>
              <a:ext uri="{FF2B5EF4-FFF2-40B4-BE49-F238E27FC236}">
                <a16:creationId xmlns:a16="http://schemas.microsoft.com/office/drawing/2014/main" id="{67D48C51-2C16-451F-A8FB-8DE7CB8A033C}"/>
              </a:ext>
            </a:extLst>
          </p:cNvPr>
          <p:cNvSpPr>
            <a:spLocks noGrp="1" noRot="1" noChangeAspect="1"/>
          </p:cNvSpPr>
          <p:nvPr>
            <p:ph type="sldImg"/>
          </p:nvPr>
        </p:nvSpPr>
        <p:spPr>
          <a:xfrm>
            <a:off x="403225" y="882650"/>
            <a:ext cx="4819650" cy="3336925"/>
          </a:xfrm>
        </p:spPr>
      </p:sp>
      <p:sp>
        <p:nvSpPr>
          <p:cNvPr id="7" name="Notizenplatzhalter 6">
            <a:extLst>
              <a:ext uri="{FF2B5EF4-FFF2-40B4-BE49-F238E27FC236}">
                <a16:creationId xmlns:a16="http://schemas.microsoft.com/office/drawing/2014/main" id="{20AC4448-06D6-4CBD-AF17-4C9D97DF608A}"/>
              </a:ext>
            </a:extLst>
          </p:cNvPr>
          <p:cNvSpPr>
            <a:spLocks noGrp="1"/>
          </p:cNvSpPr>
          <p:nvPr>
            <p:ph type="body" idx="1"/>
          </p:nvPr>
        </p:nvSpPr>
        <p:spPr/>
        <p:txBody>
          <a:bodyPr/>
          <a:lstStyle/>
          <a:p>
            <a:r>
              <a:rPr lang="de-DE" dirty="0"/>
              <a:t>Es geht bei der Informatik (Computerwissenschaften) genauso wenig um Computer wie es bei Astronomie über Teleskope geht. </a:t>
            </a:r>
            <a:r>
              <a:rPr lang="de-DE" dirty="0">
                <a:sym typeface="Wingdings" panose="05000000000000000000" pitchFamily="2" charset="2"/>
              </a:rPr>
              <a:t> Es sind lediglich die Werkzeuge für </a:t>
            </a:r>
            <a:r>
              <a:rPr lang="de-DE">
                <a:sym typeface="Wingdings" panose="05000000000000000000" pitchFamily="2" charset="2"/>
              </a:rPr>
              <a:t>die Wissenschaft</a:t>
            </a:r>
            <a:endParaRPr lang="de-DE"/>
          </a:p>
        </p:txBody>
      </p:sp>
      <p:sp>
        <p:nvSpPr>
          <p:cNvPr id="9" name="Kopfzeilenplatzhalter 8">
            <a:extLst>
              <a:ext uri="{FF2B5EF4-FFF2-40B4-BE49-F238E27FC236}">
                <a16:creationId xmlns:a16="http://schemas.microsoft.com/office/drawing/2014/main" id="{DAFD5E56-30FF-4050-AD4B-464B28BEFD50}"/>
              </a:ext>
            </a:extLst>
          </p:cNvPr>
          <p:cNvSpPr>
            <a:spLocks noGrp="1"/>
          </p:cNvSpPr>
          <p:nvPr>
            <p:ph type="hdr" sz="quarter" idx="12"/>
          </p:nvPr>
        </p:nvSpPr>
        <p:spPr/>
        <p:txBody>
          <a:bodyPr/>
          <a:lstStyle/>
          <a:p>
            <a:r>
              <a:rPr lang="de-DE"/>
              <a:t>Mathematische Grundlagen - Skript 1 - Einführung</a:t>
            </a:r>
            <a:endParaRPr lang="de-DE" dirty="0"/>
          </a:p>
        </p:txBody>
      </p:sp>
      <p:sp>
        <p:nvSpPr>
          <p:cNvPr id="10" name="Fußzeilenplatzhalter 9">
            <a:extLst>
              <a:ext uri="{FF2B5EF4-FFF2-40B4-BE49-F238E27FC236}">
                <a16:creationId xmlns:a16="http://schemas.microsoft.com/office/drawing/2014/main" id="{1767DCE1-B568-456E-AD85-80E53A27AC0D}"/>
              </a:ext>
            </a:extLst>
          </p:cNvPr>
          <p:cNvSpPr>
            <a:spLocks noGrp="1"/>
          </p:cNvSpPr>
          <p:nvPr>
            <p:ph type="ftr" sz="quarter" idx="13"/>
          </p:nvPr>
        </p:nvSpPr>
        <p:spPr/>
        <p:txBody>
          <a:bodyPr/>
          <a:lstStyle/>
          <a:p>
            <a:r>
              <a:rPr lang="de-DE"/>
              <a:t>ITSBw IX. Inspektion</a:t>
            </a:r>
            <a:endParaRPr lang="de-DE" dirty="0"/>
          </a:p>
        </p:txBody>
      </p:sp>
    </p:spTree>
    <p:extLst>
      <p:ext uri="{BB962C8B-B14F-4D97-AF65-F5344CB8AC3E}">
        <p14:creationId xmlns:p14="http://schemas.microsoft.com/office/powerpoint/2010/main" val="3084496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izenplatzhalter 2"/>
          <p:cNvSpPr>
            <a:spLocks noGrp="1"/>
          </p:cNvSpPr>
          <p:nvPr>
            <p:ph type="body" idx="1"/>
          </p:nvPr>
        </p:nvSpPr>
        <p:spPr/>
        <p:txBody>
          <a:bodyPr>
            <a:normAutofit/>
          </a:bodyPr>
          <a:lstStyle/>
          <a:p>
            <a:pPr algn="just"/>
            <a:r>
              <a:rPr lang="de-DE" sz="900" dirty="0"/>
              <a:t>Das </a:t>
            </a:r>
            <a:r>
              <a:rPr lang="de-DE" sz="900" dirty="0" err="1"/>
              <a:t>mooresche</a:t>
            </a:r>
            <a:r>
              <a:rPr lang="de-DE" sz="900" dirty="0"/>
              <a:t> Gesetz (englisch </a:t>
            </a:r>
            <a:r>
              <a:rPr lang="de-DE" sz="900" dirty="0" err="1"/>
              <a:t>Moore’s</a:t>
            </a:r>
            <a:r>
              <a:rPr lang="de-DE" sz="900" dirty="0"/>
              <a:t> </a:t>
            </a:r>
            <a:r>
              <a:rPr lang="de-DE" sz="900" dirty="0" err="1"/>
              <a:t>law</a:t>
            </a:r>
            <a:r>
              <a:rPr lang="de-DE" sz="900" dirty="0"/>
              <a:t>; deutsch „Gesetz“ im Sinne von „Gesetzmäßigkeit“) besagt, dass sich die Komplexität integrierter Schaltkreise mit minimalen Komponentenkosten regelmäßig verdoppelt; je nach Quelle werden 12 bis 24 Monate als Zeitraum genannt.</a:t>
            </a:r>
          </a:p>
          <a:p>
            <a:pPr algn="just"/>
            <a:r>
              <a:rPr lang="de-DE" sz="900" dirty="0"/>
              <a:t>Unter Komplexität verstand Gordon Moore, der das Gesetz 1965 formulierte, die Anzahl der Schaltkreiskomponenten auf einem integrierten Schaltkreis. Gelegentlich ist auch von einer Verdoppelung der Integrationsdichte die Rede, also der Anzahl an Transistoren pro Flächeneinheit. Diese technische Entwicklung bildet eine wesentliche Grundlage der „digitalen Revolution“.1</a:t>
            </a:r>
          </a:p>
          <a:p>
            <a:pPr algn="just"/>
            <a:endParaRPr lang="de-DE" sz="900" dirty="0"/>
          </a:p>
          <a:p>
            <a:pPr algn="just"/>
            <a:r>
              <a:rPr lang="de-DE" sz="900" b="1" dirty="0"/>
              <a:t>Berühmte Zitate:</a:t>
            </a:r>
          </a:p>
          <a:p>
            <a:pPr algn="just"/>
            <a:endParaRPr lang="de-DE" sz="900" dirty="0"/>
          </a:p>
          <a:p>
            <a:pPr algn="just"/>
            <a:r>
              <a:rPr lang="de-DE" sz="900" b="1" dirty="0"/>
              <a:t>„Ich denke, dass es weltweit einen Markt für vielleicht fünf Computer gibt“.</a:t>
            </a:r>
            <a:r>
              <a:rPr lang="de-DE" sz="900" dirty="0"/>
              <a:t> Das prognostizierte Thomas Watson, Chairman von IBM, im Kriegsjahr 1943. </a:t>
            </a:r>
          </a:p>
          <a:p>
            <a:pPr algn="just"/>
            <a:endParaRPr lang="de-DE" sz="900" dirty="0"/>
          </a:p>
          <a:p>
            <a:pPr algn="just"/>
            <a:r>
              <a:rPr lang="de-DE" sz="900" b="1" dirty="0"/>
              <a:t>„Computer sind nutzlos. Sie können nur Antworten geben.“ </a:t>
            </a:r>
            <a:r>
              <a:rPr lang="de-DE" sz="900" dirty="0"/>
              <a:t>Pablo Picasso, Maler und Bildhauer, 1946</a:t>
            </a:r>
          </a:p>
          <a:p>
            <a:pPr algn="just"/>
            <a:endParaRPr lang="de-DE" sz="900" dirty="0"/>
          </a:p>
          <a:p>
            <a:pPr algn="just"/>
            <a:r>
              <a:rPr lang="de-DE" sz="900" b="1" dirty="0"/>
              <a:t>„Es gibt keinen Grund, warum jeder einen Computer zu Hause haben sollte” </a:t>
            </a:r>
            <a:r>
              <a:rPr lang="de-DE" sz="900" dirty="0"/>
              <a:t>behauptete Ken Olsen, Gründer von Digital Equipment Corp. im Jahr 1977.</a:t>
            </a:r>
          </a:p>
          <a:p>
            <a:pPr algn="just"/>
            <a:endParaRPr lang="de-DE" sz="900" dirty="0"/>
          </a:p>
          <a:p>
            <a:pPr algn="just"/>
            <a:r>
              <a:rPr lang="de-DE" sz="900" b="1" dirty="0"/>
              <a:t>„E-Mail ist ein Produkt, dass man absolut nicht verkaufen kann.“</a:t>
            </a:r>
            <a:endParaRPr lang="de-DE" sz="900" dirty="0"/>
          </a:p>
          <a:p>
            <a:pPr algn="just"/>
            <a:r>
              <a:rPr lang="de-DE" sz="900" dirty="0"/>
              <a:t>Der Unternehmensgründer und angesehene Programmierer Ian Sharp lag mit seiner Einschätzung 1979 daneben - obwohl es vielen Anbietern tatsächlich Probleme bereitet, für kostenpflichtige Premium-Dienste im E-Mail-Bereich Kunden zu finden.</a:t>
            </a:r>
          </a:p>
          <a:p>
            <a:pPr algn="just"/>
            <a:endParaRPr lang="de-DE" sz="900" dirty="0"/>
          </a:p>
          <a:p>
            <a:pPr algn="just"/>
            <a:endParaRPr lang="de-DE" sz="900" dirty="0"/>
          </a:p>
          <a:p>
            <a:pPr algn="just"/>
            <a:r>
              <a:rPr lang="de-DE" sz="900" b="1" dirty="0"/>
              <a:t>„Das Internet wird wie eine spektakuläre Supernova im Jahr 1996 in einem katastrophalen Kollaps untergehen“</a:t>
            </a:r>
            <a:r>
              <a:rPr lang="de-DE" sz="900" dirty="0"/>
              <a:t> . Diese ganz offensichtlich falsche Vorhersage stammt ausgerechnet von Robert </a:t>
            </a:r>
            <a:r>
              <a:rPr lang="de-DE" sz="900" dirty="0" err="1"/>
              <a:t>Metcalfe</a:t>
            </a:r>
            <a:r>
              <a:rPr lang="de-DE" sz="900" dirty="0"/>
              <a:t>, dem Gründer von 3Com und Erfinder der Ethernet-Verbindung, die heute der Standard für kabelbasierte Netzwerke ist. </a:t>
            </a:r>
          </a:p>
          <a:p>
            <a:pPr algn="just"/>
            <a:endParaRPr lang="de-DE" sz="900" dirty="0"/>
          </a:p>
          <a:p>
            <a:pPr algn="just"/>
            <a:endParaRPr lang="de-DE" sz="900" dirty="0"/>
          </a:p>
          <a:p>
            <a:pPr algn="just"/>
            <a:endParaRPr lang="de-DE" sz="900" dirty="0"/>
          </a:p>
          <a:p>
            <a:pPr algn="just"/>
            <a:endParaRPr lang="de-DE" sz="900" dirty="0"/>
          </a:p>
          <a:p>
            <a:pPr marL="247688" indent="-247688">
              <a:buAutoNum type="arabicPeriod"/>
            </a:pPr>
            <a:r>
              <a:rPr lang="de-DE" sz="900" dirty="0"/>
              <a:t>Seite „</a:t>
            </a:r>
            <a:r>
              <a:rPr lang="de-DE" sz="900" dirty="0" err="1"/>
              <a:t>Mooresches</a:t>
            </a:r>
            <a:r>
              <a:rPr lang="de-DE" sz="900" dirty="0"/>
              <a:t> Gesetz“. In: Wikipedia, Die freie Enzyklopädie. Bearbeitungsstand: 29. September 2017, 20:25 UTC. URL: </a:t>
            </a:r>
            <a:r>
              <a:rPr lang="de-DE" sz="900" dirty="0">
                <a:hlinkClick r:id="rId3"/>
              </a:rPr>
              <a:t>https://de.wikipedia.org/w/index.php?title=Mooresches_Gesetz&amp;oldid=169542250</a:t>
            </a:r>
            <a:r>
              <a:rPr lang="de-DE" sz="900" dirty="0"/>
              <a:t> (Abgerufen: 20. Oktober 2017, 18:55 UTC)</a:t>
            </a:r>
          </a:p>
          <a:p>
            <a:pPr algn="just"/>
            <a:endParaRPr lang="de-DE" sz="900" dirty="0"/>
          </a:p>
          <a:p>
            <a:endParaRPr lang="de-DE" sz="900" dirty="0"/>
          </a:p>
        </p:txBody>
      </p:sp>
      <p:sp>
        <p:nvSpPr>
          <p:cNvPr id="4" name="Foliennummernplatzhalter 3"/>
          <p:cNvSpPr>
            <a:spLocks noGrp="1"/>
          </p:cNvSpPr>
          <p:nvPr>
            <p:ph type="sldNum" sz="quarter" idx="10"/>
          </p:nvPr>
        </p:nvSpPr>
        <p:spPr/>
        <p:txBody>
          <a:bodyPr/>
          <a:lstStyle/>
          <a:p>
            <a:fld id="{69FD6EC8-41F9-4909-8444-6ED8E5058E3D}" type="slidenum">
              <a:rPr lang="de-DE" smtClean="0"/>
              <a:pPr/>
              <a:t>4</a:t>
            </a:fld>
            <a:endParaRPr lang="de-DE" dirty="0"/>
          </a:p>
        </p:txBody>
      </p:sp>
      <p:sp>
        <p:nvSpPr>
          <p:cNvPr id="13" name="Folienbildplatzhalter 12">
            <a:extLst>
              <a:ext uri="{FF2B5EF4-FFF2-40B4-BE49-F238E27FC236}">
                <a16:creationId xmlns:a16="http://schemas.microsoft.com/office/drawing/2014/main" id="{B369B95D-FCDE-4702-8C2F-F0197A5B8133}"/>
              </a:ext>
            </a:extLst>
          </p:cNvPr>
          <p:cNvSpPr>
            <a:spLocks noGrp="1" noRot="1" noChangeAspect="1"/>
          </p:cNvSpPr>
          <p:nvPr>
            <p:ph type="sldImg"/>
          </p:nvPr>
        </p:nvSpPr>
        <p:spPr>
          <a:xfrm>
            <a:off x="403225" y="882650"/>
            <a:ext cx="4819650" cy="3336925"/>
          </a:xfrm>
        </p:spPr>
      </p:sp>
      <p:sp>
        <p:nvSpPr>
          <p:cNvPr id="8" name="Kopfzeilenplatzhalter 7">
            <a:extLst>
              <a:ext uri="{FF2B5EF4-FFF2-40B4-BE49-F238E27FC236}">
                <a16:creationId xmlns:a16="http://schemas.microsoft.com/office/drawing/2014/main" id="{28EC13E0-995E-4CD9-BD51-C6050C1C9CDD}"/>
              </a:ext>
            </a:extLst>
          </p:cNvPr>
          <p:cNvSpPr>
            <a:spLocks noGrp="1"/>
          </p:cNvSpPr>
          <p:nvPr>
            <p:ph type="hdr" sz="quarter" idx="12"/>
          </p:nvPr>
        </p:nvSpPr>
        <p:spPr/>
        <p:txBody>
          <a:bodyPr/>
          <a:lstStyle/>
          <a:p>
            <a:r>
              <a:rPr lang="de-DE"/>
              <a:t>Mathematische Grundlagen - Skript 1 - Einführung</a:t>
            </a:r>
            <a:endParaRPr lang="de-DE" dirty="0"/>
          </a:p>
        </p:txBody>
      </p:sp>
      <p:sp>
        <p:nvSpPr>
          <p:cNvPr id="9" name="Fußzeilenplatzhalter 8">
            <a:extLst>
              <a:ext uri="{FF2B5EF4-FFF2-40B4-BE49-F238E27FC236}">
                <a16:creationId xmlns:a16="http://schemas.microsoft.com/office/drawing/2014/main" id="{F0671F93-7AE4-44AB-AAE0-6F0D64DDEB9E}"/>
              </a:ext>
            </a:extLst>
          </p:cNvPr>
          <p:cNvSpPr>
            <a:spLocks noGrp="1"/>
          </p:cNvSpPr>
          <p:nvPr>
            <p:ph type="ftr" sz="quarter" idx="13"/>
          </p:nvPr>
        </p:nvSpPr>
        <p:spPr/>
        <p:txBody>
          <a:bodyPr/>
          <a:lstStyle/>
          <a:p>
            <a:r>
              <a:rPr lang="de-DE"/>
              <a:t>ITSBw IX. Inspektion</a:t>
            </a:r>
            <a:endParaRPr lang="de-DE" dirty="0"/>
          </a:p>
        </p:txBody>
      </p:sp>
    </p:spTree>
    <p:extLst>
      <p:ext uri="{BB962C8B-B14F-4D97-AF65-F5344CB8AC3E}">
        <p14:creationId xmlns:p14="http://schemas.microsoft.com/office/powerpoint/2010/main" val="3387834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03225" y="882650"/>
            <a:ext cx="4819650" cy="3336925"/>
          </a:xfrm>
        </p:spPr>
      </p:sp>
      <p:sp>
        <p:nvSpPr>
          <p:cNvPr id="3" name="Notizenplatzhalter 2"/>
          <p:cNvSpPr>
            <a:spLocks noGrp="1"/>
          </p:cNvSpPr>
          <p:nvPr>
            <p:ph type="body" idx="1"/>
          </p:nvPr>
        </p:nvSpPr>
        <p:spPr/>
        <p:txBody>
          <a:bodyPr/>
          <a:lstStyle/>
          <a:p>
            <a:endParaRPr lang="de-DE" b="1"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5</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spTree>
    <p:extLst>
      <p:ext uri="{BB962C8B-B14F-4D97-AF65-F5344CB8AC3E}">
        <p14:creationId xmlns:p14="http://schemas.microsoft.com/office/powerpoint/2010/main" val="4103756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69FD6EC8-41F9-4909-8444-6ED8E5058E3D}" type="slidenum">
              <a:rPr lang="de-DE" smtClean="0"/>
              <a:pPr/>
              <a:t>6</a:t>
            </a:fld>
            <a:endParaRPr lang="de-DE" dirty="0"/>
          </a:p>
        </p:txBody>
      </p:sp>
      <p:sp>
        <p:nvSpPr>
          <p:cNvPr id="6" name="Folienbildplatzhalter 5">
            <a:extLst>
              <a:ext uri="{FF2B5EF4-FFF2-40B4-BE49-F238E27FC236}">
                <a16:creationId xmlns:a16="http://schemas.microsoft.com/office/drawing/2014/main" id="{A696F4BD-839F-44A9-B11C-2C1E3E08F3C8}"/>
              </a:ext>
            </a:extLst>
          </p:cNvPr>
          <p:cNvSpPr>
            <a:spLocks noGrp="1" noRot="1" noChangeAspect="1"/>
          </p:cNvSpPr>
          <p:nvPr>
            <p:ph type="sldImg"/>
          </p:nvPr>
        </p:nvSpPr>
        <p:spPr>
          <a:xfrm>
            <a:off x="403225" y="882650"/>
            <a:ext cx="4819650" cy="3336925"/>
          </a:xfrm>
        </p:spPr>
      </p:sp>
      <p:sp>
        <p:nvSpPr>
          <p:cNvPr id="7" name="Notizenplatzhalter 6">
            <a:extLst>
              <a:ext uri="{FF2B5EF4-FFF2-40B4-BE49-F238E27FC236}">
                <a16:creationId xmlns:a16="http://schemas.microsoft.com/office/drawing/2014/main" id="{3C113C66-4A36-43E6-A21B-231B2232EAFD}"/>
              </a:ext>
            </a:extLst>
          </p:cNvPr>
          <p:cNvSpPr>
            <a:spLocks noGrp="1"/>
          </p:cNvSpPr>
          <p:nvPr>
            <p:ph type="body" idx="1"/>
          </p:nvPr>
        </p:nvSpPr>
        <p:spPr/>
        <p:txBody>
          <a:bodyPr/>
          <a:lstStyle/>
          <a:p>
            <a:endParaRPr lang="de-DE" dirty="0"/>
          </a:p>
        </p:txBody>
      </p:sp>
      <p:sp>
        <p:nvSpPr>
          <p:cNvPr id="9" name="Kopfzeilenplatzhalter 8">
            <a:extLst>
              <a:ext uri="{FF2B5EF4-FFF2-40B4-BE49-F238E27FC236}">
                <a16:creationId xmlns:a16="http://schemas.microsoft.com/office/drawing/2014/main" id="{F0EA6D71-50F1-4932-B5B8-A305DDBFFB83}"/>
              </a:ext>
            </a:extLst>
          </p:cNvPr>
          <p:cNvSpPr>
            <a:spLocks noGrp="1"/>
          </p:cNvSpPr>
          <p:nvPr>
            <p:ph type="hdr" sz="quarter" idx="12"/>
          </p:nvPr>
        </p:nvSpPr>
        <p:spPr/>
        <p:txBody>
          <a:bodyPr/>
          <a:lstStyle/>
          <a:p>
            <a:r>
              <a:rPr lang="de-DE"/>
              <a:t>Mathematische Grundlagen - Skript 1 - Einführung</a:t>
            </a:r>
            <a:endParaRPr lang="de-DE" dirty="0"/>
          </a:p>
        </p:txBody>
      </p:sp>
      <p:sp>
        <p:nvSpPr>
          <p:cNvPr id="10" name="Fußzeilenplatzhalter 9">
            <a:extLst>
              <a:ext uri="{FF2B5EF4-FFF2-40B4-BE49-F238E27FC236}">
                <a16:creationId xmlns:a16="http://schemas.microsoft.com/office/drawing/2014/main" id="{CD0EADBC-8725-4464-BAEF-83CD1F68EC07}"/>
              </a:ext>
            </a:extLst>
          </p:cNvPr>
          <p:cNvSpPr>
            <a:spLocks noGrp="1"/>
          </p:cNvSpPr>
          <p:nvPr>
            <p:ph type="ftr" sz="quarter" idx="13"/>
          </p:nvPr>
        </p:nvSpPr>
        <p:spPr/>
        <p:txBody>
          <a:bodyPr/>
          <a:lstStyle/>
          <a:p>
            <a:r>
              <a:rPr lang="de-DE"/>
              <a:t>ITSBw IX. Inspektion</a:t>
            </a:r>
            <a:endParaRPr lang="de-DE" dirty="0"/>
          </a:p>
        </p:txBody>
      </p:sp>
    </p:spTree>
    <p:extLst>
      <p:ext uri="{BB962C8B-B14F-4D97-AF65-F5344CB8AC3E}">
        <p14:creationId xmlns:p14="http://schemas.microsoft.com/office/powerpoint/2010/main" val="3222818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izenplatzhalter 2"/>
          <p:cNvSpPr>
            <a:spLocks noGrp="1"/>
          </p:cNvSpPr>
          <p:nvPr>
            <p:ph type="body" idx="1"/>
          </p:nvPr>
        </p:nvSpPr>
        <p:spPr/>
        <p:txBody>
          <a:bodyPr>
            <a:normAutofit/>
          </a:bodyPr>
          <a:lstStyle/>
          <a:p>
            <a:pPr algn="just"/>
            <a:r>
              <a:rPr lang="de-DE" sz="900" dirty="0"/>
              <a:t>Technische Informatik ist ein Hauptgebiet der Informatik, das sich mit Architektur, Entwurf, Realisierung, Bewertung und Betrieb von Rechner-, Kommunikations- und eingebetteten Systemen auf der Ebene der Hardware als auch der systemnahen Software beschäftigt. Technische Informatik wird gelegentlich als Schnittstelle von Elektrotechnik und Informatik beschrieben. Die Wurzeln der technischen Informatik liegen in der Elektrotechnik, insbesondere in der Digitaltechnik, sowie in der Logik und der diskreten Mathematik.1</a:t>
            </a:r>
          </a:p>
          <a:p>
            <a:pPr algn="just"/>
            <a:endParaRPr lang="de-DE" sz="900" dirty="0"/>
          </a:p>
          <a:p>
            <a:pPr algn="just"/>
            <a:r>
              <a:rPr lang="de-DE" sz="900" dirty="0"/>
              <a:t>Die Praktische Informatik ist eines der Hauptgebiete der Informatik. Sie ist zwischen der theoretischen und der angewandten Informatik angesiedelt und entwickelt grundlegende Konzepte und Methoden zur Lösung konkreter informatischer Probleme, beispielsweise der Entwicklung von Datenstrukturen oder von Programmiersprachen. Dabei greift sie auf Erkenntnisse und Methoden der theoretischen Informatik zurück. Ein wichtiges Teilgebiet der Praktischen Informatik ist die Softwaretechnik.2</a:t>
            </a:r>
          </a:p>
          <a:p>
            <a:pPr algn="just"/>
            <a:endParaRPr lang="de-DE" sz="900" dirty="0"/>
          </a:p>
          <a:p>
            <a:pPr algn="just"/>
            <a:r>
              <a:rPr lang="de-DE" sz="900" dirty="0"/>
              <a:t>Die Theoretische Informatik beschäftigt sich mit der Abstraktion, Modellbildung und grundlegenden Fragestellungen, die mit der Struktur, Verarbeitung, Übertragung und Wiedergabe von Informationen in Zusammenhang stehen. Ihre Inhalte sind Automatentheorie, Theorie der formalen Sprachen, Berechenbarkeits- und Komplexitätstheorie, aber auch Logik und formale Semantik sowie die Informations-, Algorithmen- und Datenbanktheorie.3</a:t>
            </a:r>
          </a:p>
          <a:p>
            <a:pPr algn="just"/>
            <a:endParaRPr lang="de-DE" sz="900" dirty="0"/>
          </a:p>
          <a:p>
            <a:pPr algn="just"/>
            <a:r>
              <a:rPr lang="de-DE" sz="900" dirty="0"/>
              <a:t>Die Angewandte Informatik ist ein Teilgebiet der Informatik. Sie beschäftigt sich mit der Anwendung informatischer Methoden in informatikfremden Gebieten, wie Biologie, Betriebswirtschaft oder Medizin. Dies unterscheidet sie von der Praktischen Informatik, welche sich mit informatikeigenen Problemstellungen beschäftigt.4</a:t>
            </a:r>
          </a:p>
        </p:txBody>
      </p:sp>
      <p:sp>
        <p:nvSpPr>
          <p:cNvPr id="4" name="Foliennummernplatzhalter 3"/>
          <p:cNvSpPr>
            <a:spLocks noGrp="1"/>
          </p:cNvSpPr>
          <p:nvPr>
            <p:ph type="sldNum" sz="quarter" idx="10"/>
          </p:nvPr>
        </p:nvSpPr>
        <p:spPr/>
        <p:txBody>
          <a:bodyPr/>
          <a:lstStyle/>
          <a:p>
            <a:fld id="{69FD6EC8-41F9-4909-8444-6ED8E5058E3D}" type="slidenum">
              <a:rPr lang="de-DE" smtClean="0"/>
              <a:pPr/>
              <a:t>7</a:t>
            </a:fld>
            <a:endParaRPr lang="de-DE"/>
          </a:p>
        </p:txBody>
      </p:sp>
      <p:sp>
        <p:nvSpPr>
          <p:cNvPr id="5" name="Textfeld 4"/>
          <p:cNvSpPr txBox="1"/>
          <p:nvPr/>
        </p:nvSpPr>
        <p:spPr>
          <a:xfrm>
            <a:off x="568367" y="7257985"/>
            <a:ext cx="5967330" cy="2077492"/>
          </a:xfrm>
          <a:prstGeom prst="rect">
            <a:avLst/>
          </a:prstGeom>
          <a:noFill/>
        </p:spPr>
        <p:txBody>
          <a:bodyPr wrap="square" lIns="0" tIns="0" rIns="0" bIns="0" rtlCol="0">
            <a:spAutoFit/>
          </a:bodyPr>
          <a:lstStyle/>
          <a:p>
            <a:pPr algn="just"/>
            <a:r>
              <a:rPr lang="de-DE" sz="900" dirty="0">
                <a:latin typeface="Arial" panose="020B0604020202020204" pitchFamily="34" charset="0"/>
                <a:cs typeface="Arial" panose="020B0604020202020204" pitchFamily="34" charset="0"/>
              </a:rPr>
              <a:t>1. Seite „Technische Informatik“. In: Wikipedia, Die freie Enzyklopädie. Bearbeitungsstand: 31. August 2017, 09:20 UTC. URL: </a:t>
            </a:r>
            <a:r>
              <a:rPr lang="de-DE" sz="900" dirty="0">
                <a:latin typeface="Arial" panose="020B0604020202020204" pitchFamily="34" charset="0"/>
                <a:cs typeface="Arial" panose="020B0604020202020204" pitchFamily="34" charset="0"/>
                <a:hlinkClick r:id="rId3"/>
              </a:rPr>
              <a:t>https://de.wikipedia.org/w/index.php?title=Technische_Informatik&amp;oldid=168643034</a:t>
            </a:r>
            <a:r>
              <a:rPr lang="de-DE" sz="900" dirty="0">
                <a:latin typeface="Arial" panose="020B0604020202020204" pitchFamily="34" charset="0"/>
                <a:cs typeface="Arial" panose="020B0604020202020204" pitchFamily="34" charset="0"/>
              </a:rPr>
              <a:t> (Abgerufen: 19. Oktober 2017, 12:26 UTC)</a:t>
            </a:r>
          </a:p>
          <a:p>
            <a:pPr algn="just"/>
            <a:r>
              <a:rPr lang="de-DE" sz="900" dirty="0">
                <a:latin typeface="Arial" panose="020B0604020202020204" pitchFamily="34" charset="0"/>
                <a:cs typeface="Arial" panose="020B0604020202020204" pitchFamily="34" charset="0"/>
              </a:rPr>
              <a:t> </a:t>
            </a:r>
          </a:p>
          <a:p>
            <a:pPr algn="just"/>
            <a:r>
              <a:rPr lang="de-DE" sz="900" dirty="0">
                <a:latin typeface="Arial" panose="020B0604020202020204" pitchFamily="34" charset="0"/>
                <a:cs typeface="Arial" panose="020B0604020202020204" pitchFamily="34" charset="0"/>
              </a:rPr>
              <a:t>2. Seite „Praktische Informatik“. In: Wikipedia, Die freie Enzyklopädie. Bearbeitungsstand: 2. September 2017, 19:10 UTC. URL: </a:t>
            </a:r>
            <a:r>
              <a:rPr lang="de-DE" sz="900" dirty="0">
                <a:latin typeface="Arial" panose="020B0604020202020204" pitchFamily="34" charset="0"/>
                <a:cs typeface="Arial" panose="020B0604020202020204" pitchFamily="34" charset="0"/>
                <a:hlinkClick r:id="rId4"/>
              </a:rPr>
              <a:t>https://de.wikipedia.org/w/index.php?title=Praktische_Informatik&amp;oldid=168718555</a:t>
            </a:r>
            <a:r>
              <a:rPr lang="de-DE" sz="900" dirty="0">
                <a:latin typeface="Arial" panose="020B0604020202020204" pitchFamily="34" charset="0"/>
                <a:cs typeface="Arial" panose="020B0604020202020204" pitchFamily="34" charset="0"/>
              </a:rPr>
              <a:t> (Abgerufen: 19. Oktober 2017, 12:25 UTC) </a:t>
            </a:r>
          </a:p>
          <a:p>
            <a:pPr algn="just"/>
            <a:endParaRPr lang="de-DE" sz="900" dirty="0">
              <a:latin typeface="Arial" panose="020B0604020202020204" pitchFamily="34" charset="0"/>
              <a:cs typeface="Arial" panose="020B0604020202020204" pitchFamily="34" charset="0"/>
            </a:endParaRPr>
          </a:p>
          <a:p>
            <a:pPr algn="just"/>
            <a:r>
              <a:rPr lang="de-DE" sz="900" dirty="0">
                <a:latin typeface="Arial" panose="020B0604020202020204" pitchFamily="34" charset="0"/>
                <a:cs typeface="Arial" panose="020B0604020202020204" pitchFamily="34" charset="0"/>
              </a:rPr>
              <a:t>3. Seite „Theoretische Informatik“. In: Wikipedia, Die freie Enzyklopädie. Bearbeitungsstand: 8. September 2017, 12:37 UTC. URL: </a:t>
            </a:r>
            <a:r>
              <a:rPr lang="de-DE" sz="900" dirty="0">
                <a:latin typeface="Arial" panose="020B0604020202020204" pitchFamily="34" charset="0"/>
                <a:cs typeface="Arial" panose="020B0604020202020204" pitchFamily="34" charset="0"/>
                <a:hlinkClick r:id="rId5"/>
              </a:rPr>
              <a:t>https://de.wikipedia.org/w/index.php?title=Theoretische_Informatik&amp;oldid=168896923</a:t>
            </a:r>
            <a:r>
              <a:rPr lang="de-DE" sz="900" dirty="0">
                <a:latin typeface="Arial" panose="020B0604020202020204" pitchFamily="34" charset="0"/>
                <a:cs typeface="Arial" panose="020B0604020202020204" pitchFamily="34" charset="0"/>
              </a:rPr>
              <a:t> (Abgerufen: 19. Oktober 2017, 12:25 UTC) </a:t>
            </a:r>
          </a:p>
          <a:p>
            <a:pPr algn="just"/>
            <a:endParaRPr lang="de-DE" sz="900" dirty="0">
              <a:latin typeface="Arial" panose="020B0604020202020204" pitchFamily="34" charset="0"/>
              <a:cs typeface="Arial" panose="020B0604020202020204" pitchFamily="34" charset="0"/>
            </a:endParaRPr>
          </a:p>
          <a:p>
            <a:pPr algn="just"/>
            <a:r>
              <a:rPr lang="de-DE" sz="900" dirty="0">
                <a:latin typeface="Arial" panose="020B0604020202020204" pitchFamily="34" charset="0"/>
                <a:cs typeface="Arial" panose="020B0604020202020204" pitchFamily="34" charset="0"/>
              </a:rPr>
              <a:t>4. Seite „Angewandte Informatik“. In: Wikipedia, Die freie Enzyklopädie. Bearbeitungsstand: 29. September 2017, 07:54 UTC. URL: </a:t>
            </a:r>
            <a:r>
              <a:rPr lang="de-DE" sz="900" dirty="0">
                <a:latin typeface="Arial" panose="020B0604020202020204" pitchFamily="34" charset="0"/>
                <a:cs typeface="Arial" panose="020B0604020202020204" pitchFamily="34" charset="0"/>
                <a:hlinkClick r:id="rId6"/>
              </a:rPr>
              <a:t>https://de.wikipedia.org/w/index.php?title=Angewandte_Informatik&amp;oldid=169523968</a:t>
            </a:r>
            <a:r>
              <a:rPr lang="de-DE" sz="900" dirty="0">
                <a:latin typeface="Arial" panose="020B0604020202020204" pitchFamily="34" charset="0"/>
                <a:cs typeface="Arial" panose="020B0604020202020204" pitchFamily="34" charset="0"/>
              </a:rPr>
              <a:t> (Abgerufen: 19. Oktober 2017, 12:23 UTC) </a:t>
            </a:r>
          </a:p>
        </p:txBody>
      </p:sp>
      <p:sp>
        <p:nvSpPr>
          <p:cNvPr id="7" name="Folienbildplatzhalter 6">
            <a:extLst>
              <a:ext uri="{FF2B5EF4-FFF2-40B4-BE49-F238E27FC236}">
                <a16:creationId xmlns:a16="http://schemas.microsoft.com/office/drawing/2014/main" id="{003AEE08-8E7D-48AB-97B7-D289129C631E}"/>
              </a:ext>
            </a:extLst>
          </p:cNvPr>
          <p:cNvSpPr>
            <a:spLocks noGrp="1" noRot="1" noChangeAspect="1"/>
          </p:cNvSpPr>
          <p:nvPr>
            <p:ph type="sldImg"/>
          </p:nvPr>
        </p:nvSpPr>
        <p:spPr>
          <a:xfrm>
            <a:off x="403225" y="882650"/>
            <a:ext cx="4819650" cy="3336925"/>
          </a:xfrm>
        </p:spPr>
      </p:sp>
      <p:sp>
        <p:nvSpPr>
          <p:cNvPr id="10" name="Kopfzeilenplatzhalter 9">
            <a:extLst>
              <a:ext uri="{FF2B5EF4-FFF2-40B4-BE49-F238E27FC236}">
                <a16:creationId xmlns:a16="http://schemas.microsoft.com/office/drawing/2014/main" id="{46B354A1-51D6-46D9-8405-502133E514A9}"/>
              </a:ext>
            </a:extLst>
          </p:cNvPr>
          <p:cNvSpPr>
            <a:spLocks noGrp="1"/>
          </p:cNvSpPr>
          <p:nvPr>
            <p:ph type="hdr" sz="quarter" idx="12"/>
          </p:nvPr>
        </p:nvSpPr>
        <p:spPr/>
        <p:txBody>
          <a:bodyPr/>
          <a:lstStyle/>
          <a:p>
            <a:r>
              <a:rPr lang="de-DE"/>
              <a:t>Mathematische Grundlagen - Skript 1 - Einführung</a:t>
            </a:r>
            <a:endParaRPr lang="de-DE" dirty="0"/>
          </a:p>
        </p:txBody>
      </p:sp>
      <p:sp>
        <p:nvSpPr>
          <p:cNvPr id="11" name="Fußzeilenplatzhalter 10">
            <a:extLst>
              <a:ext uri="{FF2B5EF4-FFF2-40B4-BE49-F238E27FC236}">
                <a16:creationId xmlns:a16="http://schemas.microsoft.com/office/drawing/2014/main" id="{33A0492D-1F2D-4437-8DD5-CD48DC19964B}"/>
              </a:ext>
            </a:extLst>
          </p:cNvPr>
          <p:cNvSpPr>
            <a:spLocks noGrp="1"/>
          </p:cNvSpPr>
          <p:nvPr>
            <p:ph type="ftr" sz="quarter" idx="13"/>
          </p:nvPr>
        </p:nvSpPr>
        <p:spPr/>
        <p:txBody>
          <a:bodyPr/>
          <a:lstStyle/>
          <a:p>
            <a:r>
              <a:rPr lang="de-DE"/>
              <a:t>ITSBw IX. Inspektion</a:t>
            </a:r>
            <a:endParaRPr lang="de-DE" dirty="0"/>
          </a:p>
        </p:txBody>
      </p:sp>
    </p:spTree>
    <p:extLst>
      <p:ext uri="{BB962C8B-B14F-4D97-AF65-F5344CB8AC3E}">
        <p14:creationId xmlns:p14="http://schemas.microsoft.com/office/powerpoint/2010/main" val="654484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03225" y="882650"/>
            <a:ext cx="4819650" cy="3336925"/>
          </a:xfrm>
        </p:spPr>
      </p:sp>
      <p:sp>
        <p:nvSpPr>
          <p:cNvPr id="3" name="Notizenplatzhalter 2"/>
          <p:cNvSpPr>
            <a:spLocks noGrp="1"/>
          </p:cNvSpPr>
          <p:nvPr>
            <p:ph type="body" idx="1"/>
          </p:nvPr>
        </p:nvSpPr>
        <p:spPr/>
        <p:txBody>
          <a:bodyPr/>
          <a:lstStyle/>
          <a:p>
            <a:r>
              <a:rPr lang="de-DE" b="1" dirty="0"/>
              <a:t>Benötigte Fähigkeiten:</a:t>
            </a:r>
          </a:p>
          <a:p>
            <a:endParaRPr lang="de-DE" dirty="0"/>
          </a:p>
          <a:p>
            <a:pPr marL="185766" indent="-185766">
              <a:buFont typeface="Arial" panose="020B0604020202020204" pitchFamily="34" charset="0"/>
              <a:buChar char="•"/>
            </a:pPr>
            <a:r>
              <a:rPr lang="de-DE" dirty="0"/>
              <a:t>Lösungen von Problemen aus der Wirklichkeit</a:t>
            </a:r>
          </a:p>
          <a:p>
            <a:pPr marL="185766" indent="-185766">
              <a:buFont typeface="Arial" panose="020B0604020202020204" pitchFamily="34" charset="0"/>
              <a:buChar char="•"/>
            </a:pPr>
            <a:r>
              <a:rPr lang="de-DE" dirty="0"/>
              <a:t>Modellierung mit statischen und dynamischen Strukturen (Subsysteme, Klassen,</a:t>
            </a:r>
          </a:p>
          <a:p>
            <a:pPr marL="0" indent="0">
              <a:buFont typeface="Arial" panose="020B0604020202020204" pitchFamily="34" charset="0"/>
              <a:buNone/>
            </a:pPr>
            <a:r>
              <a:rPr lang="de-DE" dirty="0"/>
              <a:t>Datenstrukturen und Algorithmen, Automaten)</a:t>
            </a:r>
          </a:p>
          <a:p>
            <a:pPr marL="185766" indent="-185766">
              <a:buFont typeface="Arial" panose="020B0604020202020204" pitchFamily="34" charset="0"/>
              <a:buChar char="•"/>
            </a:pPr>
            <a:r>
              <a:rPr lang="de-DE" dirty="0"/>
              <a:t>Formale </a:t>
            </a:r>
            <a:r>
              <a:rPr lang="de-DE" dirty="0" err="1"/>
              <a:t>Speziﬁkation</a:t>
            </a:r>
            <a:r>
              <a:rPr lang="de-DE" dirty="0"/>
              <a:t> von solchen Modellen</a:t>
            </a:r>
          </a:p>
          <a:p>
            <a:pPr marL="185766" indent="-185766">
              <a:buFont typeface="Arial" panose="020B0604020202020204" pitchFamily="34" charset="0"/>
              <a:buChar char="•"/>
            </a:pPr>
            <a:r>
              <a:rPr lang="de-DE" dirty="0"/>
              <a:t>Wiederverwendung von Wissen (Entwurfsmuster)</a:t>
            </a:r>
          </a:p>
          <a:p>
            <a:pPr marL="185766" indent="-185766">
              <a:buFont typeface="Arial" panose="020B0604020202020204" pitchFamily="34" charset="0"/>
              <a:buChar char="•"/>
            </a:pPr>
            <a:r>
              <a:rPr lang="de-DE" dirty="0"/>
              <a:t>Analyse und Synthese von Datenstrukturen und Algorithmen</a:t>
            </a:r>
          </a:p>
          <a:p>
            <a:pPr marL="185766" indent="-185766">
              <a:buFont typeface="Arial" panose="020B0604020202020204" pitchFamily="34" charset="0"/>
              <a:buChar char="•"/>
            </a:pPr>
            <a:r>
              <a:rPr lang="de-DE" dirty="0"/>
              <a:t>Beherrschung von</a:t>
            </a:r>
          </a:p>
          <a:p>
            <a:pPr marL="681086" lvl="1" indent="-185766">
              <a:buFont typeface="Arial" panose="020B0604020202020204" pitchFamily="34" charset="0"/>
              <a:buChar char="•"/>
            </a:pPr>
            <a:r>
              <a:rPr lang="de-DE" dirty="0"/>
              <a:t>Methoden (z.B. Rekursion)</a:t>
            </a:r>
          </a:p>
          <a:p>
            <a:pPr marL="681086" lvl="1" indent="-185766">
              <a:buFont typeface="Arial" panose="020B0604020202020204" pitchFamily="34" charset="0"/>
              <a:buChar char="•"/>
            </a:pPr>
            <a:r>
              <a:rPr lang="de-DE" dirty="0"/>
              <a:t>Werkzeugen (z.B. Compiler)</a:t>
            </a:r>
          </a:p>
          <a:p>
            <a:pPr marL="681086" lvl="1" indent="-185766">
              <a:buFont typeface="Arial" panose="020B0604020202020204" pitchFamily="34" charset="0"/>
              <a:buChar char="•"/>
            </a:pPr>
            <a:r>
              <a:rPr lang="de-DE" dirty="0"/>
              <a:t>Sprachen (z.B. Java)</a:t>
            </a:r>
          </a:p>
          <a:p>
            <a:pPr marL="185766" indent="-185766">
              <a:buFont typeface="Arial" panose="020B0604020202020204" pitchFamily="34" charset="0"/>
              <a:buChar char="•"/>
            </a:pPr>
            <a:r>
              <a:rPr lang="de-DE" dirty="0"/>
              <a:t>Ein gutes Verständnis der theoretischen Grundlagen</a:t>
            </a:r>
          </a:p>
          <a:p>
            <a:pPr marL="185766" indent="-185766">
              <a:buFont typeface="Arial" panose="020B0604020202020204" pitchFamily="34" charset="0"/>
              <a:buChar char="•"/>
            </a:pPr>
            <a:r>
              <a:rPr lang="de-DE" dirty="0"/>
              <a:t>Fähigkeit zur Gruppenarbeit</a:t>
            </a:r>
          </a:p>
          <a:p>
            <a:pPr marL="185766" indent="-185766">
              <a:buFont typeface="Arial" panose="020B0604020202020204" pitchFamily="34" charset="0"/>
              <a:buChar char="•"/>
            </a:pPr>
            <a:r>
              <a:rPr lang="de-DE" dirty="0"/>
              <a:t>Interaktion mit Kunden (Reden, Schreiben, Verhandeln)</a:t>
            </a:r>
          </a:p>
          <a:p>
            <a:pPr marL="185766" indent="-185766">
              <a:buFont typeface="Arial" panose="020B0604020202020204" pitchFamily="34" charset="0"/>
              <a:buChar char="•"/>
            </a:pPr>
            <a:endParaRPr lang="de-DE" dirty="0"/>
          </a:p>
          <a:p>
            <a:pPr marL="185766" indent="-185766">
              <a:buFont typeface="Arial" panose="020B0604020202020204" pitchFamily="34" charset="0"/>
              <a:buChar char="•"/>
            </a:pPr>
            <a:endParaRPr lang="de-DE" dirty="0"/>
          </a:p>
          <a:p>
            <a:pPr marL="185766" indent="-185766">
              <a:buFont typeface="Arial" panose="020B0604020202020204" pitchFamily="34" charset="0"/>
              <a:buChar char="•"/>
            </a:pPr>
            <a:endParaRPr lang="de-DE" dirty="0"/>
          </a:p>
          <a:p>
            <a:endParaRPr lang="de-DE" dirty="0"/>
          </a:p>
          <a:p>
            <a:r>
              <a:rPr lang="de-DE" dirty="0"/>
              <a:t>Entnommen aus:</a:t>
            </a:r>
          </a:p>
          <a:p>
            <a:pPr algn="l"/>
            <a:r>
              <a:rPr lang="de-DE" dirty="0"/>
              <a:t>Brügge, B., &amp; Herzog, C. (2014). </a:t>
            </a:r>
            <a:r>
              <a:rPr lang="de-DE" i="1" dirty="0"/>
              <a:t>TUM Lehrstuhl 1- Grundlagen der Programmierung.</a:t>
            </a:r>
            <a:r>
              <a:rPr lang="de-DE" dirty="0"/>
              <a:t> Von https://www1.in.tum.de/lehrstuhl_1/images/teaching/ws1415/W14G_01_Einfuehrung.pdf abgerufen am 20.10.2017</a:t>
            </a:r>
          </a:p>
          <a:p>
            <a:r>
              <a:rPr lang="de-DE" dirty="0"/>
              <a:t> </a:t>
            </a:r>
          </a:p>
          <a:p>
            <a:endParaRPr lang="de-DE" dirty="0"/>
          </a:p>
          <a:p>
            <a:endParaRPr lang="de-DE"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8</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spTree>
    <p:extLst>
      <p:ext uri="{BB962C8B-B14F-4D97-AF65-F5344CB8AC3E}">
        <p14:creationId xmlns:p14="http://schemas.microsoft.com/office/powerpoint/2010/main" val="448168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03225" y="882650"/>
            <a:ext cx="4819650" cy="3336925"/>
          </a:xfrm>
        </p:spPr>
      </p:sp>
      <p:sp>
        <p:nvSpPr>
          <p:cNvPr id="3" name="Notizenplatzhalter 2"/>
          <p:cNvSpPr>
            <a:spLocks noGrp="1"/>
          </p:cNvSpPr>
          <p:nvPr>
            <p:ph type="body" idx="1"/>
          </p:nvPr>
        </p:nvSpPr>
        <p:spPr/>
        <p:txBody>
          <a:bodyPr/>
          <a:lstStyle/>
          <a:p>
            <a:r>
              <a:rPr lang="de-DE" dirty="0"/>
              <a:t>	</a:t>
            </a:r>
          </a:p>
          <a:p>
            <a:endParaRPr lang="de-DE" dirty="0"/>
          </a:p>
          <a:p>
            <a:r>
              <a:rPr lang="de-DE" dirty="0"/>
              <a:t>	</a:t>
            </a:r>
            <a:r>
              <a:rPr lang="de-DE" sz="1300" b="1" dirty="0"/>
              <a:t>Welche Eigenschaften haben Modelle?</a:t>
            </a:r>
          </a:p>
          <a:p>
            <a:endParaRPr lang="de-DE" sz="1300" b="1" dirty="0"/>
          </a:p>
          <a:p>
            <a:endParaRPr lang="de-DE" sz="1300" b="1" dirty="0"/>
          </a:p>
          <a:p>
            <a:r>
              <a:rPr lang="de-DE" dirty="0"/>
              <a:t>Ein Modell ist ein vereinfachtes Abbild der Wirklichkeit. Die Vereinfachung kann gegenständlich oder theoretisch geschehen. Nach Herbert Stachowiak ist es durch mindestens drei Merkmale gekennzeichnet.</a:t>
            </a:r>
          </a:p>
          <a:p>
            <a:endParaRPr lang="de-DE" dirty="0"/>
          </a:p>
          <a:p>
            <a:r>
              <a:rPr lang="de-DE" b="1" dirty="0"/>
              <a:t>1. Abbildung</a:t>
            </a:r>
          </a:p>
          <a:p>
            <a:r>
              <a:rPr lang="de-DE" dirty="0"/>
              <a:t>Ein Modell ist stets ein Modell von etwas – nämlich Abbildung oder Repräsentation eines natürlichen oder eines künstlichen Originals, wobei dieses Original selbst auch wiederum ein Modell sein kann.</a:t>
            </a:r>
          </a:p>
          <a:p>
            <a:endParaRPr lang="de-DE" dirty="0"/>
          </a:p>
          <a:p>
            <a:r>
              <a:rPr lang="de-DE" b="1" dirty="0"/>
              <a:t>2. Verkürzung</a:t>
            </a:r>
          </a:p>
          <a:p>
            <a:r>
              <a:rPr lang="de-DE" dirty="0"/>
              <a:t>Ein Modell erfasst im Allgemeinen nicht alle Attribute des Originals, sondern nur diejenigen, die dem </a:t>
            </a:r>
            <a:r>
              <a:rPr lang="de-DE" dirty="0" err="1"/>
              <a:t>Modellschaffer</a:t>
            </a:r>
            <a:r>
              <a:rPr lang="de-DE" dirty="0"/>
              <a:t> bzw. Modellnutzer relevant erscheinen.</a:t>
            </a:r>
          </a:p>
          <a:p>
            <a:endParaRPr lang="de-DE" dirty="0"/>
          </a:p>
          <a:p>
            <a:r>
              <a:rPr lang="de-DE" b="1" dirty="0"/>
              <a:t>3. Pragmatismus</a:t>
            </a:r>
          </a:p>
          <a:p>
            <a:r>
              <a:rPr lang="de-DE" dirty="0"/>
              <a:t>Modelle sind ihren Originalen nicht eindeutig zugeordnet. Sie erfüllen ihre Ersetzungsfunktion</a:t>
            </a:r>
          </a:p>
          <a:p>
            <a:r>
              <a:rPr lang="de-DE" dirty="0"/>
              <a:t>a) für bestimmte Subjekte (für wen?)</a:t>
            </a:r>
          </a:p>
          <a:p>
            <a:r>
              <a:rPr lang="de-DE" dirty="0"/>
              <a:t>b) innerhalb bestimmter Zeitintervalle (wann?)</a:t>
            </a:r>
          </a:p>
          <a:p>
            <a:r>
              <a:rPr lang="de-DE" dirty="0"/>
              <a:t>c) unter Einschränkung auf bestimmte gedankliche oder tatsächliche Operationen (wozu?).</a:t>
            </a:r>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9</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pic>
        <p:nvPicPr>
          <p:cNvPr id="8" name="Grafik 7" descr="Tafel">
            <a:extLst>
              <a:ext uri="{FF2B5EF4-FFF2-40B4-BE49-F238E27FC236}">
                <a16:creationId xmlns:a16="http://schemas.microsoft.com/office/drawing/2014/main" id="{7CA785B8-B193-4895-B76E-A236D31AFE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3946" y="4104506"/>
            <a:ext cx="947208" cy="1023461"/>
          </a:xfrm>
          <a:prstGeom prst="rect">
            <a:avLst/>
          </a:prstGeom>
        </p:spPr>
      </p:pic>
    </p:spTree>
    <p:extLst>
      <p:ext uri="{BB962C8B-B14F-4D97-AF65-F5344CB8AC3E}">
        <p14:creationId xmlns:p14="http://schemas.microsoft.com/office/powerpoint/2010/main" val="294373857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2054" name="Picture 6" descr="C:\Users\Marcus\Desktop\CD_ITSBw\binary-2032158_1920.jpg"/>
          <p:cNvPicPr>
            <a:picLocks noChangeAspect="1" noChangeArrowheads="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contrast="-75000"/>
                    </a14:imgEffect>
                  </a14:imgLayer>
                </a14:imgProps>
              </a:ext>
              <a:ext uri="{28A0092B-C50C-407E-A947-70E740481C1C}">
                <a14:useLocalDpi xmlns:a14="http://schemas.microsoft.com/office/drawing/2010/main"/>
              </a:ext>
            </a:extLst>
          </a:blip>
          <a:srcRect/>
          <a:stretch>
            <a:fillRect/>
          </a:stretch>
        </p:blipFill>
        <p:spPr bwMode="auto">
          <a:xfrm>
            <a:off x="0" y="548680"/>
            <a:ext cx="9906000" cy="4968552"/>
          </a:xfrm>
          <a:prstGeom prst="rect">
            <a:avLst/>
          </a:prstGeom>
          <a:noFill/>
        </p:spPr>
      </p:pic>
      <p:sp>
        <p:nvSpPr>
          <p:cNvPr id="7" name="Fußzeilenplatzhalter 4"/>
          <p:cNvSpPr>
            <a:spLocks noGrp="1"/>
          </p:cNvSpPr>
          <p:nvPr>
            <p:ph type="ftr" sz="quarter" idx="3"/>
          </p:nvPr>
        </p:nvSpPr>
        <p:spPr>
          <a:xfrm>
            <a:off x="3384550" y="6592270"/>
            <a:ext cx="3136900" cy="365125"/>
          </a:xfrm>
          <a:prstGeom prst="rect">
            <a:avLst/>
          </a:prstGeom>
        </p:spPr>
        <p:txBody>
          <a:bodyPr/>
          <a:lstStyle>
            <a:lvl1pPr algn="ctr">
              <a:defRPr lang="de-DE" sz="1100" b="1" kern="1200" dirty="0">
                <a:solidFill>
                  <a:schemeClr val="bg1"/>
                </a:solidFill>
                <a:latin typeface="Lucida Sans" panose="020B0602030504020204" pitchFamily="34" charset="0"/>
                <a:ea typeface="+mn-ea"/>
                <a:cs typeface="Arial" pitchFamily="34" charset="0"/>
              </a:defRPr>
            </a:lvl1pPr>
          </a:lstStyle>
          <a:p>
            <a:r>
              <a:rPr lang="de-DE" dirty="0"/>
              <a:t>VS - Nur für den Dienstgebrauch</a:t>
            </a:r>
          </a:p>
        </p:txBody>
      </p:sp>
      <p:sp>
        <p:nvSpPr>
          <p:cNvPr id="6" name="Rechteck 5"/>
          <p:cNvSpPr/>
          <p:nvPr userDrawn="1"/>
        </p:nvSpPr>
        <p:spPr>
          <a:xfrm>
            <a:off x="272480" y="3518006"/>
            <a:ext cx="9633520" cy="1368152"/>
          </a:xfrm>
          <a:prstGeom prst="rect">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000" b="1" dirty="0">
              <a:latin typeface="Arial" pitchFamily="34" charset="0"/>
              <a:cs typeface="Arial" pitchFamily="34" charset="0"/>
            </a:endParaRPr>
          </a:p>
        </p:txBody>
      </p:sp>
      <p:sp>
        <p:nvSpPr>
          <p:cNvPr id="10" name="Textplatzhalter 9"/>
          <p:cNvSpPr>
            <a:spLocks noGrp="1"/>
          </p:cNvSpPr>
          <p:nvPr>
            <p:ph type="body" sz="quarter" idx="10" hasCustomPrompt="1"/>
          </p:nvPr>
        </p:nvSpPr>
        <p:spPr>
          <a:xfrm>
            <a:off x="272480" y="3878232"/>
            <a:ext cx="9633520" cy="647700"/>
          </a:xfrm>
          <a:prstGeom prst="rect">
            <a:avLst/>
          </a:prstGeom>
        </p:spPr>
        <p:txBody>
          <a:bodyPr/>
          <a:lstStyle>
            <a:lvl1pPr>
              <a:buNone/>
              <a:defRPr sz="3600" b="1">
                <a:solidFill>
                  <a:schemeClr val="bg1"/>
                </a:solidFill>
                <a:latin typeface="Arial" pitchFamily="34" charset="0"/>
                <a:cs typeface="Arial" pitchFamily="34" charset="0"/>
              </a:defRPr>
            </a:lvl1pPr>
          </a:lstStyle>
          <a:p>
            <a:pPr lvl="0"/>
            <a:r>
              <a:rPr lang="de-DE" dirty="0"/>
              <a:t>Thema</a:t>
            </a:r>
          </a:p>
        </p:txBody>
      </p:sp>
      <p:sp>
        <p:nvSpPr>
          <p:cNvPr id="15" name="Textplatzhalter 9"/>
          <p:cNvSpPr>
            <a:spLocks noGrp="1"/>
          </p:cNvSpPr>
          <p:nvPr>
            <p:ph type="body" sz="quarter" idx="11" hasCustomPrompt="1"/>
          </p:nvPr>
        </p:nvSpPr>
        <p:spPr>
          <a:xfrm>
            <a:off x="272480" y="4869532"/>
            <a:ext cx="9633520" cy="6477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algn="l" defTabSz="914296" rtl="0" eaLnBrk="1" latinLnBrk="0" hangingPunct="1">
              <a:buNone/>
              <a:defRPr lang="de-DE" sz="2000" b="1" kern="1200" dirty="0">
                <a:solidFill>
                  <a:schemeClr val="tx2"/>
                </a:solidFill>
                <a:latin typeface="Arial" pitchFamily="34" charset="0"/>
                <a:ea typeface="+mn-ea"/>
                <a:cs typeface="Arial" pitchFamily="34" charset="0"/>
              </a:defRPr>
            </a:lvl1pPr>
          </a:lstStyle>
          <a:p>
            <a:pPr lvl="0"/>
            <a:r>
              <a:rPr lang="de-DE" dirty="0"/>
              <a:t>Unterthema</a:t>
            </a:r>
          </a:p>
        </p:txBody>
      </p:sp>
      <p:sp>
        <p:nvSpPr>
          <p:cNvPr id="16" name="Textplatzhalter 15"/>
          <p:cNvSpPr>
            <a:spLocks noGrp="1"/>
          </p:cNvSpPr>
          <p:nvPr>
            <p:ph type="body" sz="quarter" idx="12" hasCustomPrompt="1"/>
          </p:nvPr>
        </p:nvSpPr>
        <p:spPr>
          <a:xfrm>
            <a:off x="272481" y="5589240"/>
            <a:ext cx="3900681" cy="288032"/>
          </a:xfrm>
          <a:prstGeom prst="rect">
            <a:avLst/>
          </a:prstGeom>
        </p:spPr>
        <p:txBody>
          <a:bodyPr lIns="90000"/>
          <a:lstStyle>
            <a:lvl1pPr>
              <a:buNone/>
              <a:defRPr lang="de-DE" sz="1000" b="1" kern="1200" baseline="0" dirty="0" smtClean="0">
                <a:solidFill>
                  <a:schemeClr val="tx2"/>
                </a:solidFill>
                <a:latin typeface="Levenim MT" panose="02010502060101010101" pitchFamily="2" charset="-79"/>
                <a:ea typeface="+mn-ea"/>
                <a:cs typeface="Levenim MT" panose="02010502060101010101" pitchFamily="2" charset="-79"/>
              </a:defRPr>
            </a:lvl1pPr>
          </a:lstStyle>
          <a:p>
            <a:pPr lvl="0"/>
            <a:r>
              <a:rPr lang="de-DE" dirty="0"/>
              <a:t>&lt;Einheit&gt;, &lt;</a:t>
            </a:r>
            <a:r>
              <a:rPr lang="de-DE" dirty="0" err="1"/>
              <a:t>Dstgrd</a:t>
            </a:r>
            <a:r>
              <a:rPr lang="de-DE" dirty="0"/>
              <a:t>&gt; &lt;Name&gt;, &lt;Monat Jahr&gt;</a:t>
            </a:r>
          </a:p>
        </p:txBody>
      </p:sp>
      <p:grpSp>
        <p:nvGrpSpPr>
          <p:cNvPr id="3" name="Gruppieren 2"/>
          <p:cNvGrpSpPr/>
          <p:nvPr userDrawn="1"/>
        </p:nvGrpSpPr>
        <p:grpSpPr>
          <a:xfrm>
            <a:off x="265832" y="170614"/>
            <a:ext cx="4375134" cy="754008"/>
            <a:chOff x="240445" y="5789839"/>
            <a:chExt cx="4038585" cy="754008"/>
          </a:xfrm>
        </p:grpSpPr>
        <p:grpSp>
          <p:nvGrpSpPr>
            <p:cNvPr id="13" name="Gruppieren 12">
              <a:extLst>
                <a:ext uri="{FF2B5EF4-FFF2-40B4-BE49-F238E27FC236}">
                  <a16:creationId xmlns:a16="http://schemas.microsoft.com/office/drawing/2014/main" id="{CCAD4187-D3DF-4D26-86C8-4BE45F18BCA9}"/>
                </a:ext>
              </a:extLst>
            </p:cNvPr>
            <p:cNvGrpSpPr/>
            <p:nvPr userDrawn="1"/>
          </p:nvGrpSpPr>
          <p:grpSpPr>
            <a:xfrm>
              <a:off x="240445" y="5805264"/>
              <a:ext cx="576064" cy="738583"/>
              <a:chOff x="-3164898" y="908720"/>
              <a:chExt cx="3164898" cy="4057780"/>
            </a:xfrm>
            <a:effectLst/>
          </p:grpSpPr>
          <p:sp>
            <p:nvSpPr>
              <p:cNvPr id="11" name="Rechteck 10">
                <a:extLst>
                  <a:ext uri="{FF2B5EF4-FFF2-40B4-BE49-F238E27FC236}">
                    <a16:creationId xmlns:a16="http://schemas.microsoft.com/office/drawing/2014/main" id="{3806BB71-B12B-4113-97DE-6A505E10BB83}"/>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 name="Gruppieren 4">
                <a:extLst>
                  <a:ext uri="{FF2B5EF4-FFF2-40B4-BE49-F238E27FC236}">
                    <a16:creationId xmlns:a16="http://schemas.microsoft.com/office/drawing/2014/main" id="{03BF9418-91D9-42B5-8889-1335A7F45546}"/>
                  </a:ext>
                </a:extLst>
              </p:cNvPr>
              <p:cNvGrpSpPr/>
              <p:nvPr userDrawn="1"/>
            </p:nvGrpSpPr>
            <p:grpSpPr>
              <a:xfrm>
                <a:off x="-3164898" y="908720"/>
                <a:ext cx="3164898" cy="4057780"/>
                <a:chOff x="-2052736" y="-293307"/>
                <a:chExt cx="3164898" cy="4057780"/>
              </a:xfrm>
            </p:grpSpPr>
            <p:sp>
              <p:nvSpPr>
                <p:cNvPr id="4" name="Ellipse 3">
                  <a:extLst>
                    <a:ext uri="{FF2B5EF4-FFF2-40B4-BE49-F238E27FC236}">
                      <a16:creationId xmlns:a16="http://schemas.microsoft.com/office/drawing/2014/main" id="{C4B51B09-756B-4041-A63C-8D39415681FF}"/>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 name="Grafik 1">
                  <a:extLst>
                    <a:ext uri="{FF2B5EF4-FFF2-40B4-BE49-F238E27FC236}">
                      <a16:creationId xmlns:a16="http://schemas.microsoft.com/office/drawing/2014/main" id="{E2A6EB71-298A-4AEE-B5C3-C86E280E9DF3}"/>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052736" y="-293307"/>
                  <a:ext cx="3164898" cy="4057780"/>
                </a:xfrm>
                <a:prstGeom prst="rect">
                  <a:avLst/>
                </a:prstGeom>
              </p:spPr>
            </p:pic>
          </p:grpSp>
        </p:grpSp>
        <p:sp>
          <p:nvSpPr>
            <p:cNvPr id="17" name="Rechteck 16"/>
            <p:cNvSpPr/>
            <p:nvPr userDrawn="1"/>
          </p:nvSpPr>
          <p:spPr>
            <a:xfrm>
              <a:off x="822646" y="5789839"/>
              <a:ext cx="3456384" cy="722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1600" kern="1200" dirty="0">
                  <a:solidFill>
                    <a:srgbClr val="FF9B00"/>
                  </a:solidFill>
                  <a:latin typeface="Lucida Sans" panose="020B0602030504020204" pitchFamily="34" charset="0"/>
                  <a:ea typeface="+mn-ea"/>
                  <a:cs typeface="Lucida Sans Unicode" panose="020B0602030504020204" pitchFamily="34" charset="0"/>
                </a:rPr>
                <a:t>Schule </a:t>
              </a:r>
            </a:p>
            <a:p>
              <a:pPr algn="l"/>
              <a:r>
                <a:rPr lang="de-DE" sz="1600" kern="1200" dirty="0">
                  <a:solidFill>
                    <a:srgbClr val="FF9B00"/>
                  </a:solidFill>
                  <a:latin typeface="Lucida Sans" panose="020B0602030504020204" pitchFamily="34" charset="0"/>
                  <a:ea typeface="+mn-ea"/>
                  <a:cs typeface="Lucida Sans Unicode" panose="020B0602030504020204" pitchFamily="34" charset="0"/>
                </a:rPr>
                <a:t>Informationstechnik </a:t>
              </a:r>
            </a:p>
            <a:p>
              <a:pPr algn="l"/>
              <a:r>
                <a:rPr lang="de-DE" sz="1600" kern="1200" dirty="0">
                  <a:solidFill>
                    <a:srgbClr val="FF9B00"/>
                  </a:solidFill>
                  <a:latin typeface="Lucida Sans" panose="020B0602030504020204" pitchFamily="34" charset="0"/>
                  <a:ea typeface="+mn-ea"/>
                  <a:cs typeface="Lucida Sans Unicode" panose="020B0602030504020204" pitchFamily="34" charset="0"/>
                </a:rPr>
                <a:t>der Bundeswehr</a:t>
              </a:r>
            </a:p>
          </p:txBody>
        </p:sp>
      </p:grpSp>
      <p:sp>
        <p:nvSpPr>
          <p:cNvPr id="19"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usbZiel">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VS - Nur für den Dienstgebrauch</a:t>
            </a:r>
            <a:endParaRPr lang="de-DE" dirty="0"/>
          </a:p>
        </p:txBody>
      </p:sp>
      <p:sp>
        <p:nvSpPr>
          <p:cNvPr id="6" name="Textplatzhalter 9"/>
          <p:cNvSpPr>
            <a:spLocks noGrp="1"/>
          </p:cNvSpPr>
          <p:nvPr>
            <p:ph type="body" sz="quarter" idx="12" hasCustomPrompt="1"/>
          </p:nvPr>
        </p:nvSpPr>
        <p:spPr>
          <a:xfrm>
            <a:off x="0" y="1196752"/>
            <a:ext cx="9906000" cy="2232248"/>
          </a:xfrm>
          <a:prstGeom prst="rect">
            <a:avLst/>
          </a:prstGeom>
          <a:noFill/>
        </p:spPr>
        <p:txBody>
          <a:bodyPr lIns="252000" anchor="t"/>
          <a:lstStyle>
            <a:lvl1pPr marL="342861" marR="0" indent="-342861" algn="l" defTabSz="914296" rtl="0" eaLnBrk="1" fontAlgn="auto" latinLnBrk="0" hangingPunct="1">
              <a:lnSpc>
                <a:spcPct val="150000"/>
              </a:lnSpc>
              <a:spcBef>
                <a:spcPct val="20000"/>
              </a:spcBef>
              <a:spcAft>
                <a:spcPts val="0"/>
              </a:spcAft>
              <a:buClrTx/>
              <a:buSzTx/>
              <a:buFont typeface="Arial" pitchFamily="34" charset="0"/>
              <a:buNone/>
              <a:tabLst>
                <a:tab pos="809625" algn="l"/>
              </a:tabLst>
              <a:defRPr sz="1400" b="1" u="none" baseline="0">
                <a:solidFill>
                  <a:schemeClr val="tx2"/>
                </a:solidFill>
                <a:latin typeface="Arial" pitchFamily="34" charset="0"/>
                <a:cs typeface="Arial" pitchFamily="34" charset="0"/>
              </a:defRPr>
            </a:lvl1pPr>
          </a:lstStyle>
          <a:p>
            <a:pPr lvl="0"/>
            <a:r>
              <a:rPr lang="de-DE" dirty="0"/>
              <a:t>Ausbildungsziel:</a:t>
            </a:r>
          </a:p>
        </p:txBody>
      </p:sp>
      <p:sp>
        <p:nvSpPr>
          <p:cNvPr id="8" name="Textplatzhalter 9"/>
          <p:cNvSpPr>
            <a:spLocks noGrp="1"/>
          </p:cNvSpPr>
          <p:nvPr>
            <p:ph type="body" sz="quarter" idx="14" hasCustomPrompt="1"/>
          </p:nvPr>
        </p:nvSpPr>
        <p:spPr>
          <a:xfrm>
            <a:off x="0" y="3933056"/>
            <a:ext cx="9838686" cy="2520280"/>
          </a:xfrm>
          <a:prstGeom prst="rect">
            <a:avLst/>
          </a:prstGeom>
          <a:noFill/>
        </p:spPr>
        <p:txBody>
          <a:bodyPr lIns="252000" anchor="t"/>
          <a:lstStyle>
            <a:lvl1pPr marL="342861" marR="0" indent="-342861" algn="l" defTabSz="914296" rtl="0" eaLnBrk="1" fontAlgn="auto" latinLnBrk="0" hangingPunct="1">
              <a:lnSpc>
                <a:spcPct val="150000"/>
              </a:lnSpc>
              <a:spcBef>
                <a:spcPct val="20000"/>
              </a:spcBef>
              <a:spcAft>
                <a:spcPts val="0"/>
              </a:spcAft>
              <a:buClrTx/>
              <a:buSzTx/>
              <a:buFont typeface="Arial" pitchFamily="34" charset="0"/>
              <a:buNone/>
              <a:tabLst>
                <a:tab pos="809625" algn="l"/>
              </a:tabLst>
              <a:defRPr sz="1200" b="1" u="none" baseline="0">
                <a:solidFill>
                  <a:schemeClr val="tx2"/>
                </a:solidFill>
                <a:latin typeface="Arial" pitchFamily="34" charset="0"/>
                <a:cs typeface="Arial" pitchFamily="34" charset="0"/>
              </a:defRPr>
            </a:lvl1pPr>
          </a:lstStyle>
          <a:p>
            <a:pPr lvl="0"/>
            <a:r>
              <a:rPr lang="de-DE" dirty="0"/>
              <a:t>Bezugsdokumente	</a:t>
            </a:r>
          </a:p>
        </p:txBody>
      </p:sp>
      <p:sp>
        <p:nvSpPr>
          <p:cNvPr id="9" name="Textfeld 8"/>
          <p:cNvSpPr txBox="1"/>
          <p:nvPr userDrawn="1"/>
        </p:nvSpPr>
        <p:spPr>
          <a:xfrm>
            <a:off x="-7050" y="3573016"/>
            <a:ext cx="2619790" cy="360040"/>
          </a:xfrm>
          <a:prstGeom prst="rect">
            <a:avLst/>
          </a:prstGeom>
          <a:noFill/>
        </p:spPr>
        <p:txBody>
          <a:bodyPr wrap="square" lIns="252000" rtlCol="0" anchor="ctr" anchorCtr="0">
            <a:noAutofit/>
          </a:bodyPr>
          <a:lstStyle/>
          <a:p>
            <a:r>
              <a:rPr lang="de-DE" sz="1600" b="1" dirty="0">
                <a:solidFill>
                  <a:schemeClr val="tx2"/>
                </a:solidFill>
              </a:rPr>
              <a:t>Bezugsdokumente:</a:t>
            </a:r>
          </a:p>
        </p:txBody>
      </p:sp>
      <p:sp>
        <p:nvSpPr>
          <p:cNvPr id="2" name="Titel 1">
            <a:extLst>
              <a:ext uri="{FF2B5EF4-FFF2-40B4-BE49-F238E27FC236}">
                <a16:creationId xmlns:a16="http://schemas.microsoft.com/office/drawing/2014/main" id="{146770BE-F2EF-4182-B1CF-C6CC32C7E76C}"/>
              </a:ext>
            </a:extLst>
          </p:cNvPr>
          <p:cNvSpPr>
            <a:spLocks noGrp="1"/>
          </p:cNvSpPr>
          <p:nvPr>
            <p:ph type="title"/>
          </p:nvPr>
        </p:nvSpPr>
        <p:spPr>
          <a:xfrm>
            <a:off x="0" y="44624"/>
            <a:ext cx="9516528" cy="432048"/>
          </a:xfrm>
        </p:spPr>
        <p:txBody>
          <a:bodyPr lIns="252000"/>
          <a:lstStyle/>
          <a:p>
            <a:r>
              <a:rPr lang="de-DE" dirty="0"/>
              <a:t>Titelmasterformat durch Klicken bearbeiten</a:t>
            </a:r>
          </a:p>
        </p:txBody>
      </p:sp>
      <p:sp>
        <p:nvSpPr>
          <p:cNvPr id="13" name="Textfeld 12">
            <a:extLst>
              <a:ext uri="{FF2B5EF4-FFF2-40B4-BE49-F238E27FC236}">
                <a16:creationId xmlns:a16="http://schemas.microsoft.com/office/drawing/2014/main" id="{FB79D8D5-5173-4C8D-90D9-FC4ACE039487}"/>
              </a:ext>
            </a:extLst>
          </p:cNvPr>
          <p:cNvSpPr txBox="1"/>
          <p:nvPr userDrawn="1"/>
        </p:nvSpPr>
        <p:spPr>
          <a:xfrm>
            <a:off x="0" y="836712"/>
            <a:ext cx="2612740" cy="360040"/>
          </a:xfrm>
          <a:prstGeom prst="rect">
            <a:avLst/>
          </a:prstGeom>
          <a:noFill/>
        </p:spPr>
        <p:txBody>
          <a:bodyPr wrap="square" lIns="252000" rtlCol="0" anchor="ctr" anchorCtr="0">
            <a:noAutofit/>
          </a:bodyPr>
          <a:lstStyle/>
          <a:p>
            <a:r>
              <a:rPr lang="de-DE" sz="1600" b="1" dirty="0">
                <a:solidFill>
                  <a:schemeClr val="tx2"/>
                </a:solidFill>
              </a:rPr>
              <a:t>Ausbildungsziel:</a:t>
            </a:r>
          </a:p>
        </p:txBody>
      </p:sp>
      <p:grpSp>
        <p:nvGrpSpPr>
          <p:cNvPr id="18" name="Gruppieren 17">
            <a:extLst>
              <a:ext uri="{FF2B5EF4-FFF2-40B4-BE49-F238E27FC236}">
                <a16:creationId xmlns:a16="http://schemas.microsoft.com/office/drawing/2014/main" id="{B2F22806-D4DE-410B-91BF-93C2B300F212}"/>
              </a:ext>
            </a:extLst>
          </p:cNvPr>
          <p:cNvGrpSpPr/>
          <p:nvPr userDrawn="1"/>
        </p:nvGrpSpPr>
        <p:grpSpPr>
          <a:xfrm>
            <a:off x="9538347" y="112006"/>
            <a:ext cx="251191" cy="297284"/>
            <a:chOff x="-3164898" y="908720"/>
            <a:chExt cx="3164898" cy="4057780"/>
          </a:xfrm>
        </p:grpSpPr>
        <p:sp>
          <p:nvSpPr>
            <p:cNvPr id="19" name="Rechteck 18">
              <a:extLst>
                <a:ext uri="{FF2B5EF4-FFF2-40B4-BE49-F238E27FC236}">
                  <a16:creationId xmlns:a16="http://schemas.microsoft.com/office/drawing/2014/main" id="{ADB07ABA-15CD-425B-9F01-0662D7249115}"/>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0" name="Gruppieren 19">
              <a:extLst>
                <a:ext uri="{FF2B5EF4-FFF2-40B4-BE49-F238E27FC236}">
                  <a16:creationId xmlns:a16="http://schemas.microsoft.com/office/drawing/2014/main" id="{56F5B929-E1A0-42EC-BE65-1E416234C4E8}"/>
                </a:ext>
              </a:extLst>
            </p:cNvPr>
            <p:cNvGrpSpPr/>
            <p:nvPr userDrawn="1"/>
          </p:nvGrpSpPr>
          <p:grpSpPr>
            <a:xfrm>
              <a:off x="-3164898" y="908720"/>
              <a:ext cx="3164898" cy="4057780"/>
              <a:chOff x="-2052736" y="-293307"/>
              <a:chExt cx="3164898" cy="4057780"/>
            </a:xfrm>
          </p:grpSpPr>
          <p:sp>
            <p:nvSpPr>
              <p:cNvPr id="21" name="Ellipse 20">
                <a:extLst>
                  <a:ext uri="{FF2B5EF4-FFF2-40B4-BE49-F238E27FC236}">
                    <a16:creationId xmlns:a16="http://schemas.microsoft.com/office/drawing/2014/main" id="{91BBE11E-AA70-441D-9564-7473B85EF94A}"/>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2" name="Grafik 21">
                <a:extLst>
                  <a:ext uri="{FF2B5EF4-FFF2-40B4-BE49-F238E27FC236}">
                    <a16:creationId xmlns:a16="http://schemas.microsoft.com/office/drawing/2014/main" id="{5AB1215C-D42A-4177-AA0B-F2F430355B1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52736" y="-293307"/>
                <a:ext cx="3164898" cy="4057780"/>
              </a:xfrm>
              <a:prstGeom prst="rect">
                <a:avLst/>
              </a:prstGeom>
            </p:spPr>
          </p:pic>
        </p:grpSp>
      </p:grpSp>
      <p:sp>
        <p:nvSpPr>
          <p:cNvPr id="14"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iederung">
    <p:spTree>
      <p:nvGrpSpPr>
        <p:cNvPr id="1" name=""/>
        <p:cNvGrpSpPr/>
        <p:nvPr/>
      </p:nvGrpSpPr>
      <p:grpSpPr>
        <a:xfrm>
          <a:off x="0" y="0"/>
          <a:ext cx="0" cy="0"/>
          <a:chOff x="0" y="0"/>
          <a:chExt cx="0" cy="0"/>
        </a:xfrm>
      </p:grpSpPr>
      <p:sp>
        <p:nvSpPr>
          <p:cNvPr id="7" name="Fußzeilenplatzhalter 4"/>
          <p:cNvSpPr>
            <a:spLocks noGrp="1"/>
          </p:cNvSpPr>
          <p:nvPr>
            <p:ph type="ftr" sz="quarter" idx="3"/>
          </p:nvPr>
        </p:nvSpPr>
        <p:spPr>
          <a:xfrm>
            <a:off x="3384550" y="6592270"/>
            <a:ext cx="3136900" cy="365125"/>
          </a:xfrm>
          <a:prstGeom prst="rect">
            <a:avLst/>
          </a:prstGeom>
        </p:spPr>
        <p:txBody>
          <a:bodyPr/>
          <a:lstStyle>
            <a:lvl1pPr algn="ctr">
              <a:defRPr lang="de-DE" sz="1100" b="1" kern="1200" dirty="0">
                <a:solidFill>
                  <a:schemeClr val="bg1"/>
                </a:solidFill>
                <a:latin typeface="Lucida Sans" panose="020B0602030504020204" pitchFamily="34" charset="0"/>
                <a:ea typeface="+mn-ea"/>
                <a:cs typeface="Arial" pitchFamily="34" charset="0"/>
              </a:defRPr>
            </a:lvl1pPr>
          </a:lstStyle>
          <a:p>
            <a:r>
              <a:rPr lang="de-DE" dirty="0"/>
              <a:t>VS - Nur für den Dienstgebrauch</a:t>
            </a:r>
          </a:p>
        </p:txBody>
      </p:sp>
      <p:sp>
        <p:nvSpPr>
          <p:cNvPr id="2" name="Titel 1">
            <a:extLst>
              <a:ext uri="{FF2B5EF4-FFF2-40B4-BE49-F238E27FC236}">
                <a16:creationId xmlns:a16="http://schemas.microsoft.com/office/drawing/2014/main" id="{B12D168D-1CC5-4829-9C11-75A40B7DC4EC}"/>
              </a:ext>
            </a:extLst>
          </p:cNvPr>
          <p:cNvSpPr>
            <a:spLocks noGrp="1"/>
          </p:cNvSpPr>
          <p:nvPr>
            <p:ph type="title"/>
          </p:nvPr>
        </p:nvSpPr>
        <p:spPr>
          <a:xfrm>
            <a:off x="0" y="44624"/>
            <a:ext cx="9516528" cy="432048"/>
          </a:xfrm>
        </p:spPr>
        <p:txBody>
          <a:bodyPr lIns="252000"/>
          <a:lstStyle/>
          <a:p>
            <a:r>
              <a:rPr lang="de-DE"/>
              <a:t>Titelmasterformat durch Klicken bearbeiten</a:t>
            </a:r>
            <a:endParaRPr lang="de-DE" dirty="0"/>
          </a:p>
        </p:txBody>
      </p:sp>
      <p:grpSp>
        <p:nvGrpSpPr>
          <p:cNvPr id="26" name="Gruppieren 25">
            <a:extLst>
              <a:ext uri="{FF2B5EF4-FFF2-40B4-BE49-F238E27FC236}">
                <a16:creationId xmlns:a16="http://schemas.microsoft.com/office/drawing/2014/main" id="{B2F22806-D4DE-410B-91BF-93C2B300F212}"/>
              </a:ext>
            </a:extLst>
          </p:cNvPr>
          <p:cNvGrpSpPr/>
          <p:nvPr userDrawn="1"/>
        </p:nvGrpSpPr>
        <p:grpSpPr>
          <a:xfrm>
            <a:off x="9538347" y="112006"/>
            <a:ext cx="251191" cy="297284"/>
            <a:chOff x="-3164898" y="908720"/>
            <a:chExt cx="3164898" cy="4057780"/>
          </a:xfrm>
        </p:grpSpPr>
        <p:sp>
          <p:nvSpPr>
            <p:cNvPr id="27" name="Rechteck 26">
              <a:extLst>
                <a:ext uri="{FF2B5EF4-FFF2-40B4-BE49-F238E27FC236}">
                  <a16:creationId xmlns:a16="http://schemas.microsoft.com/office/drawing/2014/main" id="{ADB07ABA-15CD-425B-9F01-0662D7249115}"/>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 name="Gruppieren 27">
              <a:extLst>
                <a:ext uri="{FF2B5EF4-FFF2-40B4-BE49-F238E27FC236}">
                  <a16:creationId xmlns:a16="http://schemas.microsoft.com/office/drawing/2014/main" id="{56F5B929-E1A0-42EC-BE65-1E416234C4E8}"/>
                </a:ext>
              </a:extLst>
            </p:cNvPr>
            <p:cNvGrpSpPr/>
            <p:nvPr userDrawn="1"/>
          </p:nvGrpSpPr>
          <p:grpSpPr>
            <a:xfrm>
              <a:off x="-3164898" y="908720"/>
              <a:ext cx="3164898" cy="4057780"/>
              <a:chOff x="-2052736" y="-293307"/>
              <a:chExt cx="3164898" cy="4057780"/>
            </a:xfrm>
          </p:grpSpPr>
          <p:sp>
            <p:nvSpPr>
              <p:cNvPr id="29" name="Ellipse 28">
                <a:extLst>
                  <a:ext uri="{FF2B5EF4-FFF2-40B4-BE49-F238E27FC236}">
                    <a16:creationId xmlns:a16="http://schemas.microsoft.com/office/drawing/2014/main" id="{91BBE11E-AA70-441D-9564-7473B85EF94A}"/>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 name="Grafik 29">
                <a:extLst>
                  <a:ext uri="{FF2B5EF4-FFF2-40B4-BE49-F238E27FC236}">
                    <a16:creationId xmlns:a16="http://schemas.microsoft.com/office/drawing/2014/main" id="{5AB1215C-D42A-4177-AA0B-F2F430355B1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52736" y="-293307"/>
                <a:ext cx="3164898" cy="4057780"/>
              </a:xfrm>
              <a:prstGeom prst="rect">
                <a:avLst/>
              </a:prstGeom>
            </p:spPr>
          </p:pic>
        </p:grpSp>
      </p:grpSp>
      <p:sp>
        <p:nvSpPr>
          <p:cNvPr id="10"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
    <p:spTree>
      <p:nvGrpSpPr>
        <p:cNvPr id="1" name=""/>
        <p:cNvGrpSpPr/>
        <p:nvPr/>
      </p:nvGrpSpPr>
      <p:grpSpPr>
        <a:xfrm>
          <a:off x="0" y="0"/>
          <a:ext cx="0" cy="0"/>
          <a:chOff x="0" y="0"/>
          <a:chExt cx="0" cy="0"/>
        </a:xfrm>
      </p:grpSpPr>
      <p:sp>
        <p:nvSpPr>
          <p:cNvPr id="7" name="Fußzeilenplatzhalter 4"/>
          <p:cNvSpPr>
            <a:spLocks noGrp="1"/>
          </p:cNvSpPr>
          <p:nvPr>
            <p:ph type="ftr" sz="quarter" idx="3"/>
          </p:nvPr>
        </p:nvSpPr>
        <p:spPr>
          <a:xfrm>
            <a:off x="3384550" y="6592270"/>
            <a:ext cx="3136900" cy="365125"/>
          </a:xfrm>
          <a:prstGeom prst="rect">
            <a:avLst/>
          </a:prstGeom>
        </p:spPr>
        <p:txBody>
          <a:bodyPr/>
          <a:lstStyle>
            <a:lvl1pPr algn="ctr">
              <a:defRPr lang="de-DE" sz="1100" b="1" kern="1200" dirty="0">
                <a:solidFill>
                  <a:schemeClr val="bg1"/>
                </a:solidFill>
                <a:latin typeface="Lucida Sans" panose="020B0602030504020204" pitchFamily="34" charset="0"/>
                <a:ea typeface="+mn-ea"/>
                <a:cs typeface="Arial" pitchFamily="34" charset="0"/>
              </a:defRPr>
            </a:lvl1pPr>
          </a:lstStyle>
          <a:p>
            <a:r>
              <a:rPr lang="de-DE" dirty="0"/>
              <a:t>VS - Nur für den Dienstgebrauch</a:t>
            </a:r>
          </a:p>
        </p:txBody>
      </p:sp>
      <p:sp>
        <p:nvSpPr>
          <p:cNvPr id="9" name="Textplatzhalter 8"/>
          <p:cNvSpPr>
            <a:spLocks noGrp="1"/>
          </p:cNvSpPr>
          <p:nvPr>
            <p:ph type="body" sz="quarter" idx="10" hasCustomPrompt="1"/>
          </p:nvPr>
        </p:nvSpPr>
        <p:spPr>
          <a:xfrm>
            <a:off x="0" y="1268762"/>
            <a:ext cx="9906000" cy="5184575"/>
          </a:xfrm>
          <a:prstGeom prst="rect">
            <a:avLst/>
          </a:prstGeom>
          <a:noFill/>
        </p:spPr>
        <p:txBody>
          <a:bodyPr lIns="252000" tIns="72000" rIns="252000" bIns="72000"/>
          <a:lstStyle>
            <a:lvl1pPr>
              <a:buFont typeface="Arial" pitchFamily="34" charset="0"/>
              <a:buNone/>
              <a:defRPr sz="3000" b="1">
                <a:solidFill>
                  <a:schemeClr val="tx2"/>
                </a:solidFill>
                <a:latin typeface="Arial" pitchFamily="34" charset="0"/>
                <a:cs typeface="Arial" pitchFamily="34" charset="0"/>
              </a:defRPr>
            </a:lvl1pPr>
            <a:lvl2pPr>
              <a:buNone/>
              <a:defRPr b="1">
                <a:solidFill>
                  <a:schemeClr val="accent1"/>
                </a:solidFill>
                <a:latin typeface="Arial" pitchFamily="34" charset="0"/>
                <a:cs typeface="Arial" pitchFamily="34" charset="0"/>
              </a:defRPr>
            </a:lvl2pPr>
            <a:lvl3pPr>
              <a:buNone/>
              <a:defRPr b="1">
                <a:solidFill>
                  <a:schemeClr val="accent1"/>
                </a:solidFill>
                <a:latin typeface="Arial" pitchFamily="34" charset="0"/>
                <a:cs typeface="Arial" pitchFamily="34" charset="0"/>
              </a:defRPr>
            </a:lvl3pPr>
            <a:lvl4pPr>
              <a:buNone/>
              <a:defRPr b="1">
                <a:solidFill>
                  <a:schemeClr val="accent1"/>
                </a:solidFill>
                <a:latin typeface="Arial" pitchFamily="34" charset="0"/>
                <a:cs typeface="Arial" pitchFamily="34" charset="0"/>
              </a:defRPr>
            </a:lvl4pPr>
            <a:lvl5pPr>
              <a:buNone/>
              <a:defRPr b="1">
                <a:solidFill>
                  <a:schemeClr val="accent1"/>
                </a:solidFill>
                <a:latin typeface="Arial" pitchFamily="34" charset="0"/>
                <a:cs typeface="Arial" pitchFamily="34" charset="0"/>
              </a:defRPr>
            </a:lvl5pPr>
          </a:lstStyle>
          <a:p>
            <a:pPr lvl="0"/>
            <a:r>
              <a:rPr lang="de-DE" dirty="0"/>
              <a:t>&lt;Inhalt&gt;</a:t>
            </a:r>
          </a:p>
        </p:txBody>
      </p:sp>
      <p:sp>
        <p:nvSpPr>
          <p:cNvPr id="13" name="Textplatzhalter 12"/>
          <p:cNvSpPr>
            <a:spLocks noGrp="1"/>
          </p:cNvSpPr>
          <p:nvPr>
            <p:ph type="body" sz="quarter" idx="12" hasCustomPrompt="1"/>
          </p:nvPr>
        </p:nvSpPr>
        <p:spPr>
          <a:xfrm>
            <a:off x="272481" y="1"/>
            <a:ext cx="624069" cy="548680"/>
          </a:xfrm>
          <a:prstGeom prst="rect">
            <a:avLst/>
          </a:prstGeom>
          <a:solidFill>
            <a:schemeClr val="accent3"/>
          </a:solidFill>
        </p:spPr>
        <p:txBody>
          <a:bodyPr/>
          <a:lstStyle>
            <a:lvl1pPr algn="ctr">
              <a:buNone/>
              <a:defRPr b="1">
                <a:solidFill>
                  <a:schemeClr val="bg1"/>
                </a:solidFill>
              </a:defRPr>
            </a:lvl1pPr>
          </a:lstStyle>
          <a:p>
            <a:pPr lvl="0"/>
            <a:r>
              <a:rPr lang="de-DE" dirty="0"/>
              <a:t>#</a:t>
            </a:r>
          </a:p>
        </p:txBody>
      </p:sp>
      <p:sp>
        <p:nvSpPr>
          <p:cNvPr id="10" name="Titel 1"/>
          <p:cNvSpPr>
            <a:spLocks noGrp="1"/>
          </p:cNvSpPr>
          <p:nvPr>
            <p:ph type="title"/>
          </p:nvPr>
        </p:nvSpPr>
        <p:spPr>
          <a:xfrm>
            <a:off x="993206" y="44624"/>
            <a:ext cx="8523322" cy="432048"/>
          </a:xfrm>
        </p:spPr>
        <p:txBody>
          <a:bodyPr lIns="252000"/>
          <a:lstStyle/>
          <a:p>
            <a:r>
              <a:rPr lang="de-DE"/>
              <a:t>Titelmasterformat durch Klicken bearbeiten</a:t>
            </a:r>
            <a:endParaRPr lang="de-DE" dirty="0"/>
          </a:p>
        </p:txBody>
      </p:sp>
      <p:grpSp>
        <p:nvGrpSpPr>
          <p:cNvPr id="27" name="Gruppieren 26">
            <a:extLst>
              <a:ext uri="{FF2B5EF4-FFF2-40B4-BE49-F238E27FC236}">
                <a16:creationId xmlns:a16="http://schemas.microsoft.com/office/drawing/2014/main" id="{B2F22806-D4DE-410B-91BF-93C2B300F212}"/>
              </a:ext>
            </a:extLst>
          </p:cNvPr>
          <p:cNvGrpSpPr/>
          <p:nvPr userDrawn="1"/>
        </p:nvGrpSpPr>
        <p:grpSpPr>
          <a:xfrm>
            <a:off x="9538347" y="112006"/>
            <a:ext cx="251191" cy="297284"/>
            <a:chOff x="-3164898" y="908720"/>
            <a:chExt cx="3164898" cy="4057780"/>
          </a:xfrm>
        </p:grpSpPr>
        <p:sp>
          <p:nvSpPr>
            <p:cNvPr id="28" name="Rechteck 27">
              <a:extLst>
                <a:ext uri="{FF2B5EF4-FFF2-40B4-BE49-F238E27FC236}">
                  <a16:creationId xmlns:a16="http://schemas.microsoft.com/office/drawing/2014/main" id="{ADB07ABA-15CD-425B-9F01-0662D7249115}"/>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9" name="Gruppieren 28">
              <a:extLst>
                <a:ext uri="{FF2B5EF4-FFF2-40B4-BE49-F238E27FC236}">
                  <a16:creationId xmlns:a16="http://schemas.microsoft.com/office/drawing/2014/main" id="{56F5B929-E1A0-42EC-BE65-1E416234C4E8}"/>
                </a:ext>
              </a:extLst>
            </p:cNvPr>
            <p:cNvGrpSpPr/>
            <p:nvPr userDrawn="1"/>
          </p:nvGrpSpPr>
          <p:grpSpPr>
            <a:xfrm>
              <a:off x="-3164898" y="908720"/>
              <a:ext cx="3164898" cy="4057780"/>
              <a:chOff x="-2052736" y="-293307"/>
              <a:chExt cx="3164898" cy="4057780"/>
            </a:xfrm>
          </p:grpSpPr>
          <p:sp>
            <p:nvSpPr>
              <p:cNvPr id="30" name="Ellipse 29">
                <a:extLst>
                  <a:ext uri="{FF2B5EF4-FFF2-40B4-BE49-F238E27FC236}">
                    <a16:creationId xmlns:a16="http://schemas.microsoft.com/office/drawing/2014/main" id="{91BBE11E-AA70-441D-9564-7473B85EF94A}"/>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1" name="Grafik 30">
                <a:extLst>
                  <a:ext uri="{FF2B5EF4-FFF2-40B4-BE49-F238E27FC236}">
                    <a16:creationId xmlns:a16="http://schemas.microsoft.com/office/drawing/2014/main" id="{5AB1215C-D42A-4177-AA0B-F2F430355B1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52736" y="-293307"/>
                <a:ext cx="3164898" cy="4057780"/>
              </a:xfrm>
              <a:prstGeom prst="rect">
                <a:avLst/>
              </a:prstGeom>
            </p:spPr>
          </p:pic>
        </p:grpSp>
      </p:grpSp>
      <p:sp>
        <p:nvSpPr>
          <p:cNvPr id="12"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VS - Nur für den Dienstgebrauch</a:t>
            </a:r>
            <a:endParaRPr lang="de-DE" dirty="0"/>
          </a:p>
        </p:txBody>
      </p:sp>
      <p:sp>
        <p:nvSpPr>
          <p:cNvPr id="6" name="Textplatzhalter 8"/>
          <p:cNvSpPr>
            <a:spLocks noGrp="1"/>
          </p:cNvSpPr>
          <p:nvPr>
            <p:ph type="body" sz="quarter" idx="12" hasCustomPrompt="1"/>
          </p:nvPr>
        </p:nvSpPr>
        <p:spPr>
          <a:xfrm>
            <a:off x="0" y="692150"/>
            <a:ext cx="9906000" cy="5761186"/>
          </a:xfrm>
          <a:prstGeom prst="rect">
            <a:avLst/>
          </a:prstGeom>
          <a:noFill/>
        </p:spPr>
        <p:txBody>
          <a:bodyPr lIns="252000" tIns="72000" rIns="252000" bIns="72000"/>
          <a:lstStyle>
            <a:lvl1pPr>
              <a:buFont typeface="Arial" pitchFamily="34" charset="0"/>
              <a:buNone/>
              <a:defRPr sz="3000" b="1">
                <a:solidFill>
                  <a:schemeClr val="tx2"/>
                </a:solidFill>
                <a:latin typeface="Arial" pitchFamily="34" charset="0"/>
                <a:cs typeface="Arial" pitchFamily="34" charset="0"/>
              </a:defRPr>
            </a:lvl1pPr>
            <a:lvl2pPr>
              <a:buNone/>
              <a:defRPr b="1">
                <a:solidFill>
                  <a:schemeClr val="accent1"/>
                </a:solidFill>
                <a:latin typeface="Arial" pitchFamily="34" charset="0"/>
                <a:cs typeface="Arial" pitchFamily="34" charset="0"/>
              </a:defRPr>
            </a:lvl2pPr>
            <a:lvl3pPr>
              <a:buNone/>
              <a:defRPr b="1">
                <a:solidFill>
                  <a:schemeClr val="accent1"/>
                </a:solidFill>
                <a:latin typeface="Arial" pitchFamily="34" charset="0"/>
                <a:cs typeface="Arial" pitchFamily="34" charset="0"/>
              </a:defRPr>
            </a:lvl3pPr>
            <a:lvl4pPr>
              <a:buNone/>
              <a:defRPr b="1">
                <a:solidFill>
                  <a:schemeClr val="accent1"/>
                </a:solidFill>
                <a:latin typeface="Arial" pitchFamily="34" charset="0"/>
                <a:cs typeface="Arial" pitchFamily="34" charset="0"/>
              </a:defRPr>
            </a:lvl4pPr>
            <a:lvl5pPr>
              <a:buNone/>
              <a:defRPr b="1">
                <a:solidFill>
                  <a:schemeClr val="accent1"/>
                </a:solidFill>
                <a:latin typeface="Arial" pitchFamily="34" charset="0"/>
                <a:cs typeface="Arial" pitchFamily="34" charset="0"/>
              </a:defRPr>
            </a:lvl5pPr>
          </a:lstStyle>
          <a:p>
            <a:pPr lvl="0"/>
            <a:r>
              <a:rPr lang="de-DE" dirty="0"/>
              <a:t>&lt;Inhalt&gt;</a:t>
            </a:r>
          </a:p>
        </p:txBody>
      </p:sp>
      <p:sp>
        <p:nvSpPr>
          <p:cNvPr id="8" name="Titel 1"/>
          <p:cNvSpPr>
            <a:spLocks noGrp="1"/>
          </p:cNvSpPr>
          <p:nvPr>
            <p:ph type="title"/>
          </p:nvPr>
        </p:nvSpPr>
        <p:spPr>
          <a:xfrm>
            <a:off x="0" y="44624"/>
            <a:ext cx="9516528" cy="432048"/>
          </a:xfrm>
        </p:spPr>
        <p:txBody>
          <a:bodyPr lIns="252000"/>
          <a:lstStyle/>
          <a:p>
            <a:r>
              <a:rPr lang="de-DE"/>
              <a:t>Titelmasterformat durch Klicken bearbeiten</a:t>
            </a:r>
            <a:endParaRPr lang="de-DE" dirty="0"/>
          </a:p>
        </p:txBody>
      </p:sp>
      <p:grpSp>
        <p:nvGrpSpPr>
          <p:cNvPr id="24" name="Gruppieren 23">
            <a:extLst>
              <a:ext uri="{FF2B5EF4-FFF2-40B4-BE49-F238E27FC236}">
                <a16:creationId xmlns:a16="http://schemas.microsoft.com/office/drawing/2014/main" id="{B2F22806-D4DE-410B-91BF-93C2B300F212}"/>
              </a:ext>
            </a:extLst>
          </p:cNvPr>
          <p:cNvGrpSpPr/>
          <p:nvPr userDrawn="1"/>
        </p:nvGrpSpPr>
        <p:grpSpPr>
          <a:xfrm>
            <a:off x="9538347" y="112006"/>
            <a:ext cx="251191" cy="297284"/>
            <a:chOff x="-3164898" y="908720"/>
            <a:chExt cx="3164898" cy="4057780"/>
          </a:xfrm>
        </p:grpSpPr>
        <p:sp>
          <p:nvSpPr>
            <p:cNvPr id="25" name="Rechteck 24">
              <a:extLst>
                <a:ext uri="{FF2B5EF4-FFF2-40B4-BE49-F238E27FC236}">
                  <a16:creationId xmlns:a16="http://schemas.microsoft.com/office/drawing/2014/main" id="{ADB07ABA-15CD-425B-9F01-0662D7249115}"/>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6" name="Gruppieren 25">
              <a:extLst>
                <a:ext uri="{FF2B5EF4-FFF2-40B4-BE49-F238E27FC236}">
                  <a16:creationId xmlns:a16="http://schemas.microsoft.com/office/drawing/2014/main" id="{56F5B929-E1A0-42EC-BE65-1E416234C4E8}"/>
                </a:ext>
              </a:extLst>
            </p:cNvPr>
            <p:cNvGrpSpPr/>
            <p:nvPr userDrawn="1"/>
          </p:nvGrpSpPr>
          <p:grpSpPr>
            <a:xfrm>
              <a:off x="-3164898" y="908720"/>
              <a:ext cx="3164898" cy="4057780"/>
              <a:chOff x="-2052736" y="-293307"/>
              <a:chExt cx="3164898" cy="4057780"/>
            </a:xfrm>
          </p:grpSpPr>
          <p:sp>
            <p:nvSpPr>
              <p:cNvPr id="27" name="Ellipse 26">
                <a:extLst>
                  <a:ext uri="{FF2B5EF4-FFF2-40B4-BE49-F238E27FC236}">
                    <a16:creationId xmlns:a16="http://schemas.microsoft.com/office/drawing/2014/main" id="{91BBE11E-AA70-441D-9564-7473B85EF94A}"/>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8" name="Grafik 27">
                <a:extLst>
                  <a:ext uri="{FF2B5EF4-FFF2-40B4-BE49-F238E27FC236}">
                    <a16:creationId xmlns:a16="http://schemas.microsoft.com/office/drawing/2014/main" id="{5AB1215C-D42A-4177-AA0B-F2F430355B1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52736" y="-293307"/>
                <a:ext cx="3164898" cy="4057780"/>
              </a:xfrm>
              <a:prstGeom prst="rect">
                <a:avLst/>
              </a:prstGeom>
            </p:spPr>
          </p:pic>
        </p:grpSp>
      </p:grpSp>
      <p:sp>
        <p:nvSpPr>
          <p:cNvPr id="11"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ntertitel">
    <p:spTree>
      <p:nvGrpSpPr>
        <p:cNvPr id="1" name=""/>
        <p:cNvGrpSpPr/>
        <p:nvPr/>
      </p:nvGrpSpPr>
      <p:grpSpPr>
        <a:xfrm>
          <a:off x="0" y="0"/>
          <a:ext cx="0" cy="0"/>
          <a:chOff x="0" y="0"/>
          <a:chExt cx="0" cy="0"/>
        </a:xfrm>
      </p:grpSpPr>
      <p:sp>
        <p:nvSpPr>
          <p:cNvPr id="2" name="Titel 1"/>
          <p:cNvSpPr>
            <a:spLocks noGrp="1"/>
          </p:cNvSpPr>
          <p:nvPr>
            <p:ph type="title"/>
          </p:nvPr>
        </p:nvSpPr>
        <p:spPr>
          <a:xfrm>
            <a:off x="0" y="44624"/>
            <a:ext cx="9516528" cy="432048"/>
          </a:xfrm>
        </p:spPr>
        <p:txBody>
          <a:bodyPr lIns="252000"/>
          <a:lstStyle/>
          <a:p>
            <a:r>
              <a:rPr lang="de-DE"/>
              <a:t>Titelmasterformat durch Klicken bearbeiten</a:t>
            </a:r>
            <a:endParaRPr lang="de-DE" dirty="0"/>
          </a:p>
        </p:txBody>
      </p:sp>
      <p:sp>
        <p:nvSpPr>
          <p:cNvPr id="3" name="Fußzeilenplatzhalter 2"/>
          <p:cNvSpPr>
            <a:spLocks noGrp="1"/>
          </p:cNvSpPr>
          <p:nvPr>
            <p:ph type="ftr" sz="quarter" idx="10"/>
          </p:nvPr>
        </p:nvSpPr>
        <p:spPr/>
        <p:txBody>
          <a:bodyPr/>
          <a:lstStyle/>
          <a:p>
            <a:r>
              <a:rPr lang="de-DE"/>
              <a:t>VS - Nur für den Dienstgebrauch</a:t>
            </a:r>
            <a:endParaRPr lang="de-DE" dirty="0"/>
          </a:p>
        </p:txBody>
      </p:sp>
      <p:sp>
        <p:nvSpPr>
          <p:cNvPr id="6" name="Textplatzhalter 8"/>
          <p:cNvSpPr>
            <a:spLocks noGrp="1"/>
          </p:cNvSpPr>
          <p:nvPr>
            <p:ph type="body" sz="quarter" idx="12" hasCustomPrompt="1"/>
          </p:nvPr>
        </p:nvSpPr>
        <p:spPr>
          <a:xfrm>
            <a:off x="0" y="1268760"/>
            <a:ext cx="9906000" cy="5184576"/>
          </a:xfrm>
          <a:prstGeom prst="rect">
            <a:avLst/>
          </a:prstGeom>
          <a:noFill/>
        </p:spPr>
        <p:txBody>
          <a:bodyPr lIns="252000" tIns="72000" rIns="252000" bIns="72000"/>
          <a:lstStyle>
            <a:lvl1pPr>
              <a:buFont typeface="Arial" pitchFamily="34" charset="0"/>
              <a:buNone/>
              <a:defRPr sz="3000" b="1">
                <a:solidFill>
                  <a:schemeClr val="tx2"/>
                </a:solidFill>
                <a:latin typeface="Arial" pitchFamily="34" charset="0"/>
                <a:cs typeface="Arial" pitchFamily="34" charset="0"/>
              </a:defRPr>
            </a:lvl1pPr>
            <a:lvl2pPr>
              <a:buNone/>
              <a:defRPr b="1">
                <a:solidFill>
                  <a:schemeClr val="accent1"/>
                </a:solidFill>
                <a:latin typeface="Arial" pitchFamily="34" charset="0"/>
                <a:cs typeface="Arial" pitchFamily="34" charset="0"/>
              </a:defRPr>
            </a:lvl2pPr>
            <a:lvl3pPr>
              <a:buNone/>
              <a:defRPr b="1">
                <a:solidFill>
                  <a:schemeClr val="accent1"/>
                </a:solidFill>
                <a:latin typeface="Arial" pitchFamily="34" charset="0"/>
                <a:cs typeface="Arial" pitchFamily="34" charset="0"/>
              </a:defRPr>
            </a:lvl3pPr>
            <a:lvl4pPr>
              <a:buNone/>
              <a:defRPr b="1">
                <a:solidFill>
                  <a:schemeClr val="accent1"/>
                </a:solidFill>
                <a:latin typeface="Arial" pitchFamily="34" charset="0"/>
                <a:cs typeface="Arial" pitchFamily="34" charset="0"/>
              </a:defRPr>
            </a:lvl4pPr>
            <a:lvl5pPr>
              <a:buNone/>
              <a:defRPr b="1">
                <a:solidFill>
                  <a:schemeClr val="accent1"/>
                </a:solidFill>
                <a:latin typeface="Arial" pitchFamily="34" charset="0"/>
                <a:cs typeface="Arial" pitchFamily="34" charset="0"/>
              </a:defRPr>
            </a:lvl5pPr>
          </a:lstStyle>
          <a:p>
            <a:pPr lvl="0"/>
            <a:r>
              <a:rPr lang="de-DE" dirty="0"/>
              <a:t>&lt;Inhalt&gt;</a:t>
            </a:r>
          </a:p>
        </p:txBody>
      </p:sp>
      <p:sp>
        <p:nvSpPr>
          <p:cNvPr id="12" name="Textplatzhalter 11"/>
          <p:cNvSpPr>
            <a:spLocks noGrp="1"/>
          </p:cNvSpPr>
          <p:nvPr>
            <p:ph type="body" sz="quarter" idx="13" hasCustomPrompt="1"/>
          </p:nvPr>
        </p:nvSpPr>
        <p:spPr>
          <a:xfrm>
            <a:off x="1" y="692150"/>
            <a:ext cx="4953000" cy="4325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lvl1pPr marL="0" algn="l" defTabSz="914296" rtl="0" eaLnBrk="1" latinLnBrk="0" hangingPunct="1">
              <a:buNone/>
              <a:defRPr lang="de-DE" sz="1800" kern="1200" smtClean="0">
                <a:solidFill>
                  <a:schemeClr val="tx2"/>
                </a:solidFill>
                <a:latin typeface="+mn-lt"/>
                <a:ea typeface="+mn-ea"/>
                <a:cs typeface="+mn-cs"/>
              </a:defRPr>
            </a:lvl1pPr>
            <a:lvl2pPr marL="0" algn="ctr" defTabSz="914296" rtl="0" eaLnBrk="1" latinLnBrk="0" hangingPunct="1">
              <a:defRPr lang="de-DE" sz="1800" kern="1200" smtClean="0">
                <a:solidFill>
                  <a:schemeClr val="lt1"/>
                </a:solidFill>
                <a:latin typeface="+mn-lt"/>
                <a:ea typeface="+mn-ea"/>
                <a:cs typeface="+mn-cs"/>
              </a:defRPr>
            </a:lvl2pPr>
            <a:lvl3pPr marL="0" algn="ctr" defTabSz="914296" rtl="0" eaLnBrk="1" latinLnBrk="0" hangingPunct="1">
              <a:defRPr lang="de-DE" sz="1800" kern="1200" smtClean="0">
                <a:solidFill>
                  <a:schemeClr val="lt1"/>
                </a:solidFill>
                <a:latin typeface="+mn-lt"/>
                <a:ea typeface="+mn-ea"/>
                <a:cs typeface="+mn-cs"/>
              </a:defRPr>
            </a:lvl3pPr>
            <a:lvl4pPr marL="0" algn="ctr" defTabSz="914296" rtl="0" eaLnBrk="1" latinLnBrk="0" hangingPunct="1">
              <a:defRPr lang="de-DE" sz="1800" kern="1200" smtClean="0">
                <a:solidFill>
                  <a:schemeClr val="lt1"/>
                </a:solidFill>
                <a:latin typeface="+mn-lt"/>
                <a:ea typeface="+mn-ea"/>
                <a:cs typeface="+mn-cs"/>
              </a:defRPr>
            </a:lvl4pPr>
            <a:lvl5pPr marL="0" algn="ctr" defTabSz="914296" rtl="0" eaLnBrk="1" latinLnBrk="0" hangingPunct="1">
              <a:defRPr lang="de-DE" sz="1800" kern="1200">
                <a:solidFill>
                  <a:schemeClr val="lt1"/>
                </a:solidFill>
                <a:latin typeface="+mn-lt"/>
                <a:ea typeface="+mn-ea"/>
                <a:cs typeface="+mn-cs"/>
              </a:defRPr>
            </a:lvl5pPr>
          </a:lstStyle>
          <a:p>
            <a:pPr lvl="0"/>
            <a:r>
              <a:rPr lang="de-DE" dirty="0"/>
              <a:t>Untertitel</a:t>
            </a:r>
          </a:p>
        </p:txBody>
      </p:sp>
      <p:grpSp>
        <p:nvGrpSpPr>
          <p:cNvPr id="26" name="Gruppieren 25">
            <a:extLst>
              <a:ext uri="{FF2B5EF4-FFF2-40B4-BE49-F238E27FC236}">
                <a16:creationId xmlns:a16="http://schemas.microsoft.com/office/drawing/2014/main" id="{B2F22806-D4DE-410B-91BF-93C2B300F212}"/>
              </a:ext>
            </a:extLst>
          </p:cNvPr>
          <p:cNvGrpSpPr/>
          <p:nvPr userDrawn="1"/>
        </p:nvGrpSpPr>
        <p:grpSpPr>
          <a:xfrm>
            <a:off x="9538347" y="112006"/>
            <a:ext cx="251191" cy="297284"/>
            <a:chOff x="-3164898" y="908720"/>
            <a:chExt cx="3164898" cy="4057780"/>
          </a:xfrm>
        </p:grpSpPr>
        <p:sp>
          <p:nvSpPr>
            <p:cNvPr id="27" name="Rechteck 26">
              <a:extLst>
                <a:ext uri="{FF2B5EF4-FFF2-40B4-BE49-F238E27FC236}">
                  <a16:creationId xmlns:a16="http://schemas.microsoft.com/office/drawing/2014/main" id="{ADB07ABA-15CD-425B-9F01-0662D7249115}"/>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 name="Gruppieren 27">
              <a:extLst>
                <a:ext uri="{FF2B5EF4-FFF2-40B4-BE49-F238E27FC236}">
                  <a16:creationId xmlns:a16="http://schemas.microsoft.com/office/drawing/2014/main" id="{56F5B929-E1A0-42EC-BE65-1E416234C4E8}"/>
                </a:ext>
              </a:extLst>
            </p:cNvPr>
            <p:cNvGrpSpPr/>
            <p:nvPr userDrawn="1"/>
          </p:nvGrpSpPr>
          <p:grpSpPr>
            <a:xfrm>
              <a:off x="-3164898" y="908720"/>
              <a:ext cx="3164898" cy="4057780"/>
              <a:chOff x="-2052736" y="-293307"/>
              <a:chExt cx="3164898" cy="4057780"/>
            </a:xfrm>
          </p:grpSpPr>
          <p:sp>
            <p:nvSpPr>
              <p:cNvPr id="29" name="Ellipse 28">
                <a:extLst>
                  <a:ext uri="{FF2B5EF4-FFF2-40B4-BE49-F238E27FC236}">
                    <a16:creationId xmlns:a16="http://schemas.microsoft.com/office/drawing/2014/main" id="{91BBE11E-AA70-441D-9564-7473B85EF94A}"/>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 name="Grafik 29">
                <a:extLst>
                  <a:ext uri="{FF2B5EF4-FFF2-40B4-BE49-F238E27FC236}">
                    <a16:creationId xmlns:a16="http://schemas.microsoft.com/office/drawing/2014/main" id="{5AB1215C-D42A-4177-AA0B-F2F430355B1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52736" y="-293307"/>
                <a:ext cx="3164898" cy="4057780"/>
              </a:xfrm>
              <a:prstGeom prst="rect">
                <a:avLst/>
              </a:prstGeom>
            </p:spPr>
          </p:pic>
        </p:grpSp>
      </p:grpSp>
      <p:sp>
        <p:nvSpPr>
          <p:cNvPr id="13"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palt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0" y="44624"/>
            <a:ext cx="9516528" cy="432048"/>
          </a:xfrm>
        </p:spPr>
        <p:txBody>
          <a:bodyPr lIns="252000"/>
          <a:lstStyle>
            <a:lvl1pPr algn="l">
              <a:defRPr>
                <a:solidFill>
                  <a:schemeClr val="bg2"/>
                </a:solidFill>
              </a:defRPr>
            </a:lvl1pPr>
          </a:lstStyle>
          <a:p>
            <a:r>
              <a:rPr lang="de-DE" dirty="0"/>
              <a:t>&lt;Überschrift&gt;</a:t>
            </a:r>
          </a:p>
        </p:txBody>
      </p:sp>
      <p:sp>
        <p:nvSpPr>
          <p:cNvPr id="7" name="Fußzeilenplatzhalter 4"/>
          <p:cNvSpPr>
            <a:spLocks noGrp="1"/>
          </p:cNvSpPr>
          <p:nvPr>
            <p:ph type="ftr" sz="quarter" idx="3"/>
          </p:nvPr>
        </p:nvSpPr>
        <p:spPr>
          <a:xfrm>
            <a:off x="3384550" y="6592270"/>
            <a:ext cx="3136900" cy="365125"/>
          </a:xfrm>
          <a:prstGeom prst="rect">
            <a:avLst/>
          </a:prstGeom>
        </p:spPr>
        <p:txBody>
          <a:bodyPr/>
          <a:lstStyle>
            <a:lvl1pPr algn="ctr">
              <a:defRPr lang="de-DE" sz="1100" b="1" kern="1200" dirty="0">
                <a:solidFill>
                  <a:schemeClr val="bg1"/>
                </a:solidFill>
                <a:latin typeface="Lucida Sans" panose="020B0602030504020204" pitchFamily="34" charset="0"/>
                <a:ea typeface="+mn-ea"/>
                <a:cs typeface="Arial" pitchFamily="34" charset="0"/>
              </a:defRPr>
            </a:lvl1pPr>
          </a:lstStyle>
          <a:p>
            <a:r>
              <a:rPr lang="de-DE" dirty="0"/>
              <a:t>VS - Nur für den Dienstgebrauch</a:t>
            </a:r>
          </a:p>
        </p:txBody>
      </p:sp>
      <p:sp>
        <p:nvSpPr>
          <p:cNvPr id="9" name="Textplatzhalter 8"/>
          <p:cNvSpPr>
            <a:spLocks noGrp="1"/>
          </p:cNvSpPr>
          <p:nvPr>
            <p:ph type="body" sz="quarter" idx="10" hasCustomPrompt="1"/>
          </p:nvPr>
        </p:nvSpPr>
        <p:spPr>
          <a:xfrm>
            <a:off x="0" y="692150"/>
            <a:ext cx="6393160" cy="5761186"/>
          </a:xfrm>
          <a:prstGeom prst="rect">
            <a:avLst/>
          </a:prstGeom>
          <a:noFill/>
        </p:spPr>
        <p:txBody>
          <a:bodyPr lIns="252000" tIns="72000" rIns="252000" bIns="72000"/>
          <a:lstStyle>
            <a:lvl1pPr>
              <a:buFont typeface="Arial" pitchFamily="34" charset="0"/>
              <a:buNone/>
              <a:defRPr sz="3000" b="1">
                <a:solidFill>
                  <a:schemeClr val="tx2"/>
                </a:solidFill>
                <a:latin typeface="Arial" pitchFamily="34" charset="0"/>
                <a:cs typeface="Arial" pitchFamily="34" charset="0"/>
              </a:defRPr>
            </a:lvl1pPr>
            <a:lvl2pPr>
              <a:buNone/>
              <a:defRPr b="1">
                <a:solidFill>
                  <a:schemeClr val="accent1"/>
                </a:solidFill>
                <a:latin typeface="Arial" pitchFamily="34" charset="0"/>
                <a:cs typeface="Arial" pitchFamily="34" charset="0"/>
              </a:defRPr>
            </a:lvl2pPr>
            <a:lvl3pPr>
              <a:buNone/>
              <a:defRPr b="1">
                <a:solidFill>
                  <a:schemeClr val="accent1"/>
                </a:solidFill>
                <a:latin typeface="Arial" pitchFamily="34" charset="0"/>
                <a:cs typeface="Arial" pitchFamily="34" charset="0"/>
              </a:defRPr>
            </a:lvl3pPr>
            <a:lvl4pPr>
              <a:buNone/>
              <a:defRPr b="1">
                <a:solidFill>
                  <a:schemeClr val="accent1"/>
                </a:solidFill>
                <a:latin typeface="Arial" pitchFamily="34" charset="0"/>
                <a:cs typeface="Arial" pitchFamily="34" charset="0"/>
              </a:defRPr>
            </a:lvl4pPr>
            <a:lvl5pPr>
              <a:buNone/>
              <a:defRPr b="1">
                <a:solidFill>
                  <a:schemeClr val="accent1"/>
                </a:solidFill>
                <a:latin typeface="Arial" pitchFamily="34" charset="0"/>
                <a:cs typeface="Arial" pitchFamily="34" charset="0"/>
              </a:defRPr>
            </a:lvl5pPr>
          </a:lstStyle>
          <a:p>
            <a:pPr lvl="0"/>
            <a:r>
              <a:rPr lang="de-DE" dirty="0"/>
              <a:t>&lt;Inhalt&gt;</a:t>
            </a:r>
          </a:p>
        </p:txBody>
      </p:sp>
      <p:sp>
        <p:nvSpPr>
          <p:cNvPr id="10" name="Textplatzhalter 8"/>
          <p:cNvSpPr>
            <a:spLocks noGrp="1"/>
          </p:cNvSpPr>
          <p:nvPr>
            <p:ph type="body" sz="quarter" idx="12" hasCustomPrompt="1"/>
          </p:nvPr>
        </p:nvSpPr>
        <p:spPr>
          <a:xfrm>
            <a:off x="6537176" y="692150"/>
            <a:ext cx="3368824" cy="5761186"/>
          </a:xfrm>
          <a:prstGeom prst="rect">
            <a:avLst/>
          </a:prstGeom>
          <a:noFill/>
        </p:spPr>
        <p:txBody>
          <a:bodyPr lIns="252000" tIns="72000" rIns="252000" bIns="72000"/>
          <a:lstStyle>
            <a:lvl1pPr>
              <a:buFont typeface="Arial" pitchFamily="34" charset="0"/>
              <a:buNone/>
              <a:defRPr sz="3000" b="1">
                <a:solidFill>
                  <a:schemeClr val="tx2"/>
                </a:solidFill>
                <a:latin typeface="Arial" pitchFamily="34" charset="0"/>
                <a:cs typeface="Arial" pitchFamily="34" charset="0"/>
              </a:defRPr>
            </a:lvl1pPr>
            <a:lvl2pPr>
              <a:buNone/>
              <a:defRPr b="1">
                <a:solidFill>
                  <a:schemeClr val="accent1"/>
                </a:solidFill>
                <a:latin typeface="Arial" pitchFamily="34" charset="0"/>
                <a:cs typeface="Arial" pitchFamily="34" charset="0"/>
              </a:defRPr>
            </a:lvl2pPr>
            <a:lvl3pPr>
              <a:buNone/>
              <a:defRPr b="1">
                <a:solidFill>
                  <a:schemeClr val="accent1"/>
                </a:solidFill>
                <a:latin typeface="Arial" pitchFamily="34" charset="0"/>
                <a:cs typeface="Arial" pitchFamily="34" charset="0"/>
              </a:defRPr>
            </a:lvl3pPr>
            <a:lvl4pPr>
              <a:buNone/>
              <a:defRPr b="1">
                <a:solidFill>
                  <a:schemeClr val="accent1"/>
                </a:solidFill>
                <a:latin typeface="Arial" pitchFamily="34" charset="0"/>
                <a:cs typeface="Arial" pitchFamily="34" charset="0"/>
              </a:defRPr>
            </a:lvl4pPr>
            <a:lvl5pPr>
              <a:buNone/>
              <a:defRPr b="1">
                <a:solidFill>
                  <a:schemeClr val="accent1"/>
                </a:solidFill>
                <a:latin typeface="Arial" pitchFamily="34" charset="0"/>
                <a:cs typeface="Arial" pitchFamily="34" charset="0"/>
              </a:defRPr>
            </a:lvl5pPr>
          </a:lstStyle>
          <a:p>
            <a:pPr lvl="0"/>
            <a:r>
              <a:rPr lang="de-DE" dirty="0"/>
              <a:t>&lt;Inhalt&gt;</a:t>
            </a:r>
          </a:p>
        </p:txBody>
      </p:sp>
      <p:grpSp>
        <p:nvGrpSpPr>
          <p:cNvPr id="26" name="Gruppieren 25">
            <a:extLst>
              <a:ext uri="{FF2B5EF4-FFF2-40B4-BE49-F238E27FC236}">
                <a16:creationId xmlns:a16="http://schemas.microsoft.com/office/drawing/2014/main" id="{B2F22806-D4DE-410B-91BF-93C2B300F212}"/>
              </a:ext>
            </a:extLst>
          </p:cNvPr>
          <p:cNvGrpSpPr/>
          <p:nvPr userDrawn="1"/>
        </p:nvGrpSpPr>
        <p:grpSpPr>
          <a:xfrm>
            <a:off x="9538347" y="112006"/>
            <a:ext cx="251191" cy="297284"/>
            <a:chOff x="-3164898" y="908720"/>
            <a:chExt cx="3164898" cy="4057780"/>
          </a:xfrm>
        </p:grpSpPr>
        <p:sp>
          <p:nvSpPr>
            <p:cNvPr id="27" name="Rechteck 26">
              <a:extLst>
                <a:ext uri="{FF2B5EF4-FFF2-40B4-BE49-F238E27FC236}">
                  <a16:creationId xmlns:a16="http://schemas.microsoft.com/office/drawing/2014/main" id="{ADB07ABA-15CD-425B-9F01-0662D7249115}"/>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 name="Gruppieren 27">
              <a:extLst>
                <a:ext uri="{FF2B5EF4-FFF2-40B4-BE49-F238E27FC236}">
                  <a16:creationId xmlns:a16="http://schemas.microsoft.com/office/drawing/2014/main" id="{56F5B929-E1A0-42EC-BE65-1E416234C4E8}"/>
                </a:ext>
              </a:extLst>
            </p:cNvPr>
            <p:cNvGrpSpPr/>
            <p:nvPr userDrawn="1"/>
          </p:nvGrpSpPr>
          <p:grpSpPr>
            <a:xfrm>
              <a:off x="-3164898" y="908720"/>
              <a:ext cx="3164898" cy="4057780"/>
              <a:chOff x="-2052736" y="-293307"/>
              <a:chExt cx="3164898" cy="4057780"/>
            </a:xfrm>
          </p:grpSpPr>
          <p:sp>
            <p:nvSpPr>
              <p:cNvPr id="29" name="Ellipse 28">
                <a:extLst>
                  <a:ext uri="{FF2B5EF4-FFF2-40B4-BE49-F238E27FC236}">
                    <a16:creationId xmlns:a16="http://schemas.microsoft.com/office/drawing/2014/main" id="{91BBE11E-AA70-441D-9564-7473B85EF94A}"/>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 name="Grafik 29">
                <a:extLst>
                  <a:ext uri="{FF2B5EF4-FFF2-40B4-BE49-F238E27FC236}">
                    <a16:creationId xmlns:a16="http://schemas.microsoft.com/office/drawing/2014/main" id="{5AB1215C-D42A-4177-AA0B-F2F430355B1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52736" y="-293307"/>
                <a:ext cx="3164898" cy="4057780"/>
              </a:xfrm>
              <a:prstGeom prst="rect">
                <a:avLst/>
              </a:prstGeom>
            </p:spPr>
          </p:pic>
        </p:grpSp>
      </p:grpSp>
      <p:sp>
        <p:nvSpPr>
          <p:cNvPr id="12"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rschrift">
    <p:spTree>
      <p:nvGrpSpPr>
        <p:cNvPr id="1" name=""/>
        <p:cNvGrpSpPr/>
        <p:nvPr/>
      </p:nvGrpSpPr>
      <p:grpSpPr>
        <a:xfrm>
          <a:off x="0" y="0"/>
          <a:ext cx="0" cy="0"/>
          <a:chOff x="0" y="0"/>
          <a:chExt cx="0" cy="0"/>
        </a:xfrm>
      </p:grpSpPr>
      <p:sp>
        <p:nvSpPr>
          <p:cNvPr id="2" name="Titel 1"/>
          <p:cNvSpPr>
            <a:spLocks noGrp="1"/>
          </p:cNvSpPr>
          <p:nvPr>
            <p:ph type="title"/>
          </p:nvPr>
        </p:nvSpPr>
        <p:spPr>
          <a:xfrm>
            <a:off x="0" y="44624"/>
            <a:ext cx="9516528" cy="432048"/>
          </a:xfrm>
        </p:spPr>
        <p:txBody>
          <a:bodyPr lIns="252000"/>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VS - Nur für den Dienstgebrauch</a:t>
            </a:r>
            <a:endParaRPr lang="de-DE" dirty="0"/>
          </a:p>
        </p:txBody>
      </p:sp>
      <p:sp>
        <p:nvSpPr>
          <p:cNvPr id="6" name="Textplatzhalter 8"/>
          <p:cNvSpPr>
            <a:spLocks noGrp="1"/>
          </p:cNvSpPr>
          <p:nvPr>
            <p:ph type="body" sz="quarter" idx="12" hasCustomPrompt="1"/>
          </p:nvPr>
        </p:nvSpPr>
        <p:spPr>
          <a:xfrm>
            <a:off x="0" y="692150"/>
            <a:ext cx="9906000" cy="1584722"/>
          </a:xfrm>
          <a:prstGeom prst="rect">
            <a:avLst/>
          </a:prstGeom>
          <a:solidFill>
            <a:schemeClr val="accent4">
              <a:lumMod val="40000"/>
              <a:lumOff val="60000"/>
            </a:schemeClr>
          </a:solidFill>
        </p:spPr>
        <p:txBody>
          <a:bodyPr lIns="252000" tIns="72000" rIns="252000" bIns="72000"/>
          <a:lstStyle>
            <a:lvl1pPr>
              <a:buFont typeface="Arial" pitchFamily="34" charset="0"/>
              <a:buNone/>
              <a:defRPr sz="1600" b="1" baseline="0">
                <a:solidFill>
                  <a:schemeClr val="tx2"/>
                </a:solidFill>
                <a:effectLst/>
                <a:latin typeface="Corbel" pitchFamily="34" charset="0"/>
                <a:cs typeface="Arial" pitchFamily="34" charset="0"/>
              </a:defRPr>
            </a:lvl1pPr>
            <a:lvl2pPr>
              <a:buNone/>
              <a:defRPr b="1">
                <a:solidFill>
                  <a:schemeClr val="accent1"/>
                </a:solidFill>
                <a:latin typeface="Arial" pitchFamily="34" charset="0"/>
                <a:cs typeface="Arial" pitchFamily="34" charset="0"/>
              </a:defRPr>
            </a:lvl2pPr>
            <a:lvl3pPr>
              <a:buNone/>
              <a:defRPr b="1">
                <a:solidFill>
                  <a:schemeClr val="accent1"/>
                </a:solidFill>
                <a:latin typeface="Arial" pitchFamily="34" charset="0"/>
                <a:cs typeface="Arial" pitchFamily="34" charset="0"/>
              </a:defRPr>
            </a:lvl3pPr>
            <a:lvl4pPr>
              <a:buNone/>
              <a:defRPr b="1">
                <a:solidFill>
                  <a:schemeClr val="accent1"/>
                </a:solidFill>
                <a:latin typeface="Arial" pitchFamily="34" charset="0"/>
                <a:cs typeface="Arial" pitchFamily="34" charset="0"/>
              </a:defRPr>
            </a:lvl4pPr>
            <a:lvl5pPr>
              <a:buNone/>
              <a:defRPr b="1">
                <a:solidFill>
                  <a:schemeClr val="accent1"/>
                </a:solidFill>
                <a:latin typeface="Arial" pitchFamily="34" charset="0"/>
                <a:cs typeface="Arial" pitchFamily="34" charset="0"/>
              </a:defRPr>
            </a:lvl5pPr>
          </a:lstStyle>
          <a:p>
            <a:pPr lvl="0"/>
            <a:r>
              <a:rPr lang="de-DE" dirty="0"/>
              <a:t>&lt;Vorschriften - Zitat&gt;</a:t>
            </a:r>
          </a:p>
        </p:txBody>
      </p:sp>
      <p:grpSp>
        <p:nvGrpSpPr>
          <p:cNvPr id="23" name="Gruppieren 22">
            <a:extLst>
              <a:ext uri="{FF2B5EF4-FFF2-40B4-BE49-F238E27FC236}">
                <a16:creationId xmlns:a16="http://schemas.microsoft.com/office/drawing/2014/main" id="{B2F22806-D4DE-410B-91BF-93C2B300F212}"/>
              </a:ext>
            </a:extLst>
          </p:cNvPr>
          <p:cNvGrpSpPr/>
          <p:nvPr userDrawn="1"/>
        </p:nvGrpSpPr>
        <p:grpSpPr>
          <a:xfrm>
            <a:off x="9538347" y="112006"/>
            <a:ext cx="251191" cy="297284"/>
            <a:chOff x="-3164898" y="908720"/>
            <a:chExt cx="3164898" cy="4057780"/>
          </a:xfrm>
        </p:grpSpPr>
        <p:sp>
          <p:nvSpPr>
            <p:cNvPr id="24" name="Rechteck 23">
              <a:extLst>
                <a:ext uri="{FF2B5EF4-FFF2-40B4-BE49-F238E27FC236}">
                  <a16:creationId xmlns:a16="http://schemas.microsoft.com/office/drawing/2014/main" id="{ADB07ABA-15CD-425B-9F01-0662D7249115}"/>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5" name="Gruppieren 24">
              <a:extLst>
                <a:ext uri="{FF2B5EF4-FFF2-40B4-BE49-F238E27FC236}">
                  <a16:creationId xmlns:a16="http://schemas.microsoft.com/office/drawing/2014/main" id="{56F5B929-E1A0-42EC-BE65-1E416234C4E8}"/>
                </a:ext>
              </a:extLst>
            </p:cNvPr>
            <p:cNvGrpSpPr/>
            <p:nvPr userDrawn="1"/>
          </p:nvGrpSpPr>
          <p:grpSpPr>
            <a:xfrm>
              <a:off x="-3164898" y="908720"/>
              <a:ext cx="3164898" cy="4057780"/>
              <a:chOff x="-2052736" y="-293307"/>
              <a:chExt cx="3164898" cy="4057780"/>
            </a:xfrm>
          </p:grpSpPr>
          <p:sp>
            <p:nvSpPr>
              <p:cNvPr id="26" name="Ellipse 25">
                <a:extLst>
                  <a:ext uri="{FF2B5EF4-FFF2-40B4-BE49-F238E27FC236}">
                    <a16:creationId xmlns:a16="http://schemas.microsoft.com/office/drawing/2014/main" id="{91BBE11E-AA70-441D-9564-7473B85EF94A}"/>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7" name="Grafik 26">
                <a:extLst>
                  <a:ext uri="{FF2B5EF4-FFF2-40B4-BE49-F238E27FC236}">
                    <a16:creationId xmlns:a16="http://schemas.microsoft.com/office/drawing/2014/main" id="{5AB1215C-D42A-4177-AA0B-F2F430355B1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52736" y="-293307"/>
                <a:ext cx="3164898" cy="4057780"/>
              </a:xfrm>
              <a:prstGeom prst="rect">
                <a:avLst/>
              </a:prstGeom>
            </p:spPr>
          </p:pic>
        </p:grpSp>
      </p:grpSp>
      <p:sp>
        <p:nvSpPr>
          <p:cNvPr id="11"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hteck 10"/>
          <p:cNvSpPr/>
          <p:nvPr/>
        </p:nvSpPr>
        <p:spPr>
          <a:xfrm>
            <a:off x="0" y="0"/>
            <a:ext cx="9906000" cy="548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de-DE"/>
          </a:p>
        </p:txBody>
      </p:sp>
      <p:sp>
        <p:nvSpPr>
          <p:cNvPr id="2" name="Titelplatzhalter 1"/>
          <p:cNvSpPr>
            <a:spLocks noGrp="1"/>
          </p:cNvSpPr>
          <p:nvPr>
            <p:ph type="title"/>
          </p:nvPr>
        </p:nvSpPr>
        <p:spPr>
          <a:xfrm>
            <a:off x="273051" y="44624"/>
            <a:ext cx="9243477" cy="432048"/>
          </a:xfrm>
          <a:prstGeom prst="rect">
            <a:avLst/>
          </a:prstGeom>
        </p:spPr>
        <p:txBody>
          <a:bodyPr vert="horz" lIns="91429" tIns="45715" rIns="91429" bIns="45715" rtlCol="0" anchor="ctr">
            <a:noAutofit/>
          </a:bodyPr>
          <a:lstStyle/>
          <a:p>
            <a:r>
              <a:rPr lang="de-DE" dirty="0"/>
              <a:t>Überschrift</a:t>
            </a:r>
          </a:p>
        </p:txBody>
      </p:sp>
      <p:sp>
        <p:nvSpPr>
          <p:cNvPr id="12" name="Rechteck 11"/>
          <p:cNvSpPr/>
          <p:nvPr/>
        </p:nvSpPr>
        <p:spPr>
          <a:xfrm>
            <a:off x="0" y="6597352"/>
            <a:ext cx="9906000" cy="260648"/>
          </a:xfrm>
          <a:prstGeom prst="rect">
            <a:avLst/>
          </a:prstGeom>
          <a:solidFill>
            <a:srgbClr val="333F48"/>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de-DE"/>
          </a:p>
        </p:txBody>
      </p:sp>
      <p:sp>
        <p:nvSpPr>
          <p:cNvPr id="14" name="Fußzeilenplatzhalter 4"/>
          <p:cNvSpPr>
            <a:spLocks noGrp="1"/>
          </p:cNvSpPr>
          <p:nvPr>
            <p:ph type="ftr" sz="quarter" idx="3"/>
          </p:nvPr>
        </p:nvSpPr>
        <p:spPr>
          <a:xfrm>
            <a:off x="3384550" y="6592270"/>
            <a:ext cx="3136900" cy="365125"/>
          </a:xfrm>
          <a:prstGeom prst="rect">
            <a:avLst/>
          </a:prstGeom>
        </p:spPr>
        <p:txBody>
          <a:bodyPr lIns="91429" tIns="45715" rIns="91429" bIns="45715"/>
          <a:lstStyle>
            <a:lvl1pPr algn="ctr">
              <a:defRPr lang="de-DE" sz="1100" b="1" kern="1200" dirty="0" smtClean="0">
                <a:solidFill>
                  <a:schemeClr val="bg1"/>
                </a:solidFill>
                <a:latin typeface="Lucida Sans" panose="020B0602030504020204" pitchFamily="34" charset="0"/>
                <a:ea typeface="+mn-ea"/>
                <a:cs typeface="Arial" pitchFamily="34" charset="0"/>
              </a:defRPr>
            </a:lvl1pPr>
          </a:lstStyle>
          <a:p>
            <a:r>
              <a:rPr lang="de-DE" dirty="0"/>
              <a:t>VS - Nur für den Dienstgebrauch</a:t>
            </a:r>
          </a:p>
        </p:txBody>
      </p:sp>
      <p:sp>
        <p:nvSpPr>
          <p:cNvPr id="20"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grpSp>
        <p:nvGrpSpPr>
          <p:cNvPr id="7" name="Gruppieren 6"/>
          <p:cNvGrpSpPr/>
          <p:nvPr/>
        </p:nvGrpSpPr>
        <p:grpSpPr>
          <a:xfrm>
            <a:off x="7293747" y="6559243"/>
            <a:ext cx="1793713" cy="338554"/>
            <a:chOff x="4767709" y="2875161"/>
            <a:chExt cx="1655735" cy="437455"/>
          </a:xfrm>
        </p:grpSpPr>
        <p:sp>
          <p:nvSpPr>
            <p:cNvPr id="8" name="Textfeld 7"/>
            <p:cNvSpPr txBox="1"/>
            <p:nvPr/>
          </p:nvSpPr>
          <p:spPr>
            <a:xfrm>
              <a:off x="4767709" y="2875161"/>
              <a:ext cx="1152128" cy="437455"/>
            </a:xfrm>
            <a:prstGeom prst="rect">
              <a:avLst/>
            </a:prstGeom>
            <a:noFill/>
          </p:spPr>
          <p:txBody>
            <a:bodyPr wrap="square" rtlCol="0">
              <a:spAutoFit/>
            </a:bodyPr>
            <a:lstStyle/>
            <a:p>
              <a:r>
                <a:rPr lang="de-DE" sz="1600" b="1" dirty="0">
                  <a:solidFill>
                    <a:srgbClr val="FF9B00"/>
                  </a:solidFill>
                  <a:latin typeface="Lucida Sans" panose="020B0602030504020204" pitchFamily="34" charset="0"/>
                  <a:cs typeface="Lucida Sans Unicode" panose="020B0602030504020204" pitchFamily="34" charset="0"/>
                </a:rPr>
                <a:t>CIR</a:t>
              </a:r>
            </a:p>
          </p:txBody>
        </p:sp>
        <p:sp>
          <p:nvSpPr>
            <p:cNvPr id="9" name="Textfeld 8"/>
            <p:cNvSpPr txBox="1"/>
            <p:nvPr/>
          </p:nvSpPr>
          <p:spPr>
            <a:xfrm>
              <a:off x="5343324" y="2926201"/>
              <a:ext cx="1080120" cy="357918"/>
            </a:xfrm>
            <a:prstGeom prst="rect">
              <a:avLst/>
            </a:prstGeom>
            <a:noFill/>
          </p:spPr>
          <p:txBody>
            <a:bodyPr wrap="square" rtlCol="0">
              <a:spAutoFit/>
            </a:bodyPr>
            <a:lstStyle/>
            <a:p>
              <a:r>
                <a:rPr lang="de-DE" sz="600" dirty="0">
                  <a:solidFill>
                    <a:srgbClr val="FF9B00"/>
                  </a:solidFill>
                  <a:latin typeface="Lucida Sans" panose="020B0602030504020204" pitchFamily="34" charset="0"/>
                  <a:cs typeface="Lucida Sans Unicode" panose="020B0602030504020204" pitchFamily="34" charset="0"/>
                </a:rPr>
                <a:t>CYBER- UND</a:t>
              </a:r>
            </a:p>
            <a:p>
              <a:r>
                <a:rPr lang="de-DE" sz="600" dirty="0">
                  <a:solidFill>
                    <a:srgbClr val="FF9B00"/>
                  </a:solidFill>
                  <a:latin typeface="Lucida Sans" panose="020B0602030504020204" pitchFamily="34" charset="0"/>
                  <a:cs typeface="Lucida Sans Unicode" panose="020B0602030504020204" pitchFamily="34" charset="0"/>
                </a:rPr>
                <a:t>INFORMATIONSRAUM</a:t>
              </a:r>
            </a:p>
          </p:txBody>
        </p:sp>
        <p:cxnSp>
          <p:nvCxnSpPr>
            <p:cNvPr id="10" name="Gerade Verbindung 9"/>
            <p:cNvCxnSpPr/>
            <p:nvPr/>
          </p:nvCxnSpPr>
          <p:spPr>
            <a:xfrm>
              <a:off x="5335250" y="2973736"/>
              <a:ext cx="0" cy="232583"/>
            </a:xfrm>
            <a:prstGeom prst="line">
              <a:avLst/>
            </a:prstGeom>
            <a:ln w="25400">
              <a:solidFill>
                <a:srgbClr val="FF9B00"/>
              </a:solidFill>
              <a:tailEnd type="none"/>
            </a:ln>
          </p:spPr>
          <p:style>
            <a:lnRef idx="1">
              <a:schemeClr val="accent1"/>
            </a:lnRef>
            <a:fillRef idx="0">
              <a:schemeClr val="accent1"/>
            </a:fillRef>
            <a:effectRef idx="0">
              <a:schemeClr val="accent1"/>
            </a:effectRef>
            <a:fontRef idx="minor">
              <a:schemeClr val="tx1"/>
            </a:fontRef>
          </p:style>
        </p:cxnSp>
      </p:grpSp>
      <p:sp>
        <p:nvSpPr>
          <p:cNvPr id="13" name="Rechteck 12"/>
          <p:cNvSpPr/>
          <p:nvPr/>
        </p:nvSpPr>
        <p:spPr>
          <a:xfrm>
            <a:off x="272480" y="6363302"/>
            <a:ext cx="3744416" cy="722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800" kern="1200" dirty="0">
                <a:solidFill>
                  <a:srgbClr val="FF9B00"/>
                </a:solidFill>
                <a:latin typeface="Lucida Sans" panose="020B0602030504020204" pitchFamily="34" charset="0"/>
                <a:ea typeface="+mn-ea"/>
                <a:cs typeface="Lucida Sans Unicode" panose="020B0602030504020204" pitchFamily="34" charset="0"/>
              </a:rPr>
              <a:t>Schule</a:t>
            </a:r>
            <a:r>
              <a:rPr lang="de-DE" sz="800" kern="1200" baseline="0" dirty="0">
                <a:solidFill>
                  <a:srgbClr val="FF9B00"/>
                </a:solidFill>
                <a:latin typeface="Lucida Sans" panose="020B0602030504020204" pitchFamily="34" charset="0"/>
                <a:ea typeface="+mn-ea"/>
                <a:cs typeface="Lucida Sans Unicode" panose="020B0602030504020204" pitchFamily="34" charset="0"/>
              </a:rPr>
              <a:t> </a:t>
            </a:r>
            <a:r>
              <a:rPr lang="de-DE" sz="800" kern="1200" dirty="0">
                <a:solidFill>
                  <a:srgbClr val="FF9B00"/>
                </a:solidFill>
                <a:latin typeface="Lucida Sans" panose="020B0602030504020204" pitchFamily="34" charset="0"/>
                <a:ea typeface="+mn-ea"/>
                <a:cs typeface="Lucida Sans Unicode" panose="020B0602030504020204" pitchFamily="34" charset="0"/>
              </a:rPr>
              <a:t>Informationstechnik der Bundeswehr</a:t>
            </a: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0" r:id="rId4"/>
    <p:sldLayoutId id="2147483654" r:id="rId5"/>
    <p:sldLayoutId id="2147483656" r:id="rId6"/>
    <p:sldLayoutId id="2147483653" r:id="rId7"/>
    <p:sldLayoutId id="2147483655" r:id="rId8"/>
  </p:sldLayoutIdLst>
  <p:hf hdr="0" dt="0"/>
  <p:txStyles>
    <p:titleStyle>
      <a:lvl1pPr algn="l" defTabSz="914296" rtl="0" eaLnBrk="1" latinLnBrk="0" hangingPunct="1">
        <a:spcBef>
          <a:spcPct val="0"/>
        </a:spcBef>
        <a:buNone/>
        <a:defRPr sz="3100" b="1" kern="1200">
          <a:solidFill>
            <a:schemeClr val="bg2"/>
          </a:solidFill>
          <a:latin typeface="Arial" pitchFamily="34" charset="0"/>
          <a:ea typeface="+mj-ea"/>
          <a:cs typeface="Arial" pitchFamily="34" charset="0"/>
        </a:defRPr>
      </a:lvl1pPr>
    </p:titleStyle>
    <p:bodyStyle>
      <a:lvl1pPr marL="342861" indent="-342861" algn="l" defTabSz="91429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6" indent="-285717" algn="l" defTabSz="91429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70" indent="-228574" algn="l" defTabSz="914296" rtl="0" eaLnBrk="1" latinLnBrk="0" hangingPunct="1">
        <a:spcBef>
          <a:spcPct val="20000"/>
        </a:spcBef>
        <a:buFont typeface="Arial" pitchFamily="34" charset="0"/>
        <a:buChar char="•"/>
        <a:defRPr sz="2300" kern="1200">
          <a:solidFill>
            <a:schemeClr val="tx1"/>
          </a:solidFill>
          <a:latin typeface="+mn-lt"/>
          <a:ea typeface="+mn-ea"/>
          <a:cs typeface="+mn-cs"/>
        </a:defRPr>
      </a:lvl3pPr>
      <a:lvl4pPr marL="1600017"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66"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14"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5"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www.flickr.com/photos/jurvetson/31409423572/"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sz="3400" dirty="0"/>
              <a:t>Mathematische Grundlagen Programmierung</a:t>
            </a:r>
          </a:p>
        </p:txBody>
      </p:sp>
      <p:sp>
        <p:nvSpPr>
          <p:cNvPr id="3" name="Textplatzhalter 2"/>
          <p:cNvSpPr>
            <a:spLocks noGrp="1"/>
          </p:cNvSpPr>
          <p:nvPr>
            <p:ph type="body" sz="quarter" idx="11"/>
          </p:nvPr>
        </p:nvSpPr>
        <p:spPr/>
        <p:txBody>
          <a:bodyPr/>
          <a:lstStyle/>
          <a:p>
            <a:r>
              <a:rPr lang="de-DE" dirty="0"/>
              <a:t>Einführung</a:t>
            </a:r>
          </a:p>
        </p:txBody>
      </p:sp>
      <p:sp>
        <p:nvSpPr>
          <p:cNvPr id="4" name="Textplatzhalter 3"/>
          <p:cNvSpPr>
            <a:spLocks noGrp="1"/>
          </p:cNvSpPr>
          <p:nvPr>
            <p:ph type="body" sz="quarter" idx="12"/>
          </p:nvPr>
        </p:nvSpPr>
        <p:spPr/>
        <p:txBody>
          <a:bodyPr/>
          <a:lstStyle/>
          <a:p>
            <a:r>
              <a:rPr lang="de-DE" dirty="0"/>
              <a:t>IX./</a:t>
            </a:r>
            <a:r>
              <a:rPr lang="de-DE" dirty="0" err="1"/>
              <a:t>ITSBw</a:t>
            </a:r>
            <a:r>
              <a:rPr lang="de-DE" dirty="0"/>
              <a:t>, </a:t>
            </a:r>
            <a:r>
              <a:rPr lang="de-DE" dirty="0" err="1"/>
              <a:t>OFw</a:t>
            </a:r>
            <a:r>
              <a:rPr lang="de-DE" dirty="0"/>
              <a:t> Weidig</a:t>
            </a:r>
          </a:p>
        </p:txBody>
      </p:sp>
      <p:sp>
        <p:nvSpPr>
          <p:cNvPr id="5" name="Fußzeilenplatzhalter 4"/>
          <p:cNvSpPr>
            <a:spLocks noGrp="1"/>
          </p:cNvSpPr>
          <p:nvPr>
            <p:ph type="ftr" sz="quarter" idx="3"/>
          </p:nvPr>
        </p:nvSpPr>
        <p:spPr/>
        <p:txBody>
          <a:bodyPr/>
          <a:lstStyle/>
          <a:p>
            <a:r>
              <a:rPr lang="de-DE"/>
              <a:t>Offen</a:t>
            </a:r>
            <a:endParaRPr lang="de-DE" dirty="0"/>
          </a:p>
        </p:txBody>
      </p:sp>
      <p:sp>
        <p:nvSpPr>
          <p:cNvPr id="6" name="Foliennummernplatzhalter 5"/>
          <p:cNvSpPr>
            <a:spLocks noGrp="1"/>
          </p:cNvSpPr>
          <p:nvPr>
            <p:ph type="sldNum" sz="quarter" idx="4"/>
          </p:nvPr>
        </p:nvSpPr>
        <p:spPr/>
        <p:txBody>
          <a:bodyPr/>
          <a:lstStyle/>
          <a:p>
            <a:pPr lvl="1"/>
            <a:r>
              <a:rPr lang="de-DE"/>
              <a:t>Seite </a:t>
            </a:r>
            <a:fld id="{1D1D483D-FEC3-446D-8179-266568F5915B}" type="slidenum">
              <a:rPr lang="de-DE" smtClean="0"/>
              <a:pPr lvl="1"/>
              <a:t>1</a:t>
            </a:fld>
            <a:endParaRPr lang="de-DE" dirty="0"/>
          </a:p>
        </p:txBody>
      </p:sp>
    </p:spTree>
    <p:extLst>
      <p:ext uri="{BB962C8B-B14F-4D97-AF65-F5344CB8AC3E}">
        <p14:creationId xmlns:p14="http://schemas.microsoft.com/office/powerpoint/2010/main" val="3143040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69E7E982-BDF1-4196-8D6C-EF42BE953B3A}"/>
              </a:ext>
            </a:extLst>
          </p:cNvPr>
          <p:cNvSpPr>
            <a:spLocks noGrp="1"/>
          </p:cNvSpPr>
          <p:nvPr>
            <p:ph type="ftr" sz="quarter" idx="10"/>
          </p:nvPr>
        </p:nvSpPr>
        <p:spPr/>
        <p:txBody>
          <a:bodyPr/>
          <a:lstStyle/>
          <a:p>
            <a:r>
              <a:rPr lang="de-DE"/>
              <a:t>Offen</a:t>
            </a:r>
            <a:endParaRPr lang="de-DE" dirty="0"/>
          </a:p>
        </p:txBody>
      </p:sp>
      <p:sp>
        <p:nvSpPr>
          <p:cNvPr id="4" name="Titel 3">
            <a:extLst>
              <a:ext uri="{FF2B5EF4-FFF2-40B4-BE49-F238E27FC236}">
                <a16:creationId xmlns:a16="http://schemas.microsoft.com/office/drawing/2014/main" id="{159CD6AD-7BAC-401C-9952-46C6C88A3E7F}"/>
              </a:ext>
            </a:extLst>
          </p:cNvPr>
          <p:cNvSpPr>
            <a:spLocks noGrp="1"/>
          </p:cNvSpPr>
          <p:nvPr>
            <p:ph type="title"/>
          </p:nvPr>
        </p:nvSpPr>
        <p:spPr/>
        <p:txBody>
          <a:bodyPr/>
          <a:lstStyle/>
          <a:p>
            <a:r>
              <a:rPr lang="de-DE" dirty="0"/>
              <a:t>Modellbildung</a:t>
            </a:r>
          </a:p>
        </p:txBody>
      </p:sp>
      <p:sp>
        <p:nvSpPr>
          <p:cNvPr id="5" name="Foliennummernplatzhalter 4">
            <a:extLst>
              <a:ext uri="{FF2B5EF4-FFF2-40B4-BE49-F238E27FC236}">
                <a16:creationId xmlns:a16="http://schemas.microsoft.com/office/drawing/2014/main" id="{F5AF2A7C-7719-474E-B598-7C6BD9A9A4E6}"/>
              </a:ext>
            </a:extLst>
          </p:cNvPr>
          <p:cNvSpPr>
            <a:spLocks noGrp="1"/>
          </p:cNvSpPr>
          <p:nvPr>
            <p:ph type="sldNum" sz="quarter" idx="4"/>
          </p:nvPr>
        </p:nvSpPr>
        <p:spPr/>
        <p:txBody>
          <a:bodyPr/>
          <a:lstStyle/>
          <a:p>
            <a:pPr lvl="1"/>
            <a:r>
              <a:rPr lang="de-DE"/>
              <a:t>Seite </a:t>
            </a:r>
            <a:fld id="{1D1D483D-FEC3-446D-8179-266568F5915B}" type="slidenum">
              <a:rPr lang="de-DE" smtClean="0"/>
              <a:pPr lvl="1"/>
              <a:t>10</a:t>
            </a:fld>
            <a:endParaRPr lang="de-DE" dirty="0"/>
          </a:p>
        </p:txBody>
      </p:sp>
      <p:graphicFrame>
        <p:nvGraphicFramePr>
          <p:cNvPr id="6" name="Diagramm 5">
            <a:extLst>
              <a:ext uri="{FF2B5EF4-FFF2-40B4-BE49-F238E27FC236}">
                <a16:creationId xmlns:a16="http://schemas.microsoft.com/office/drawing/2014/main" id="{EC87B7D6-BB4B-410C-BA50-551171171D86}"/>
              </a:ext>
            </a:extLst>
          </p:cNvPr>
          <p:cNvGraphicFramePr/>
          <p:nvPr>
            <p:extLst>
              <p:ext uri="{D42A27DB-BD31-4B8C-83A1-F6EECF244321}">
                <p14:modId xmlns:p14="http://schemas.microsoft.com/office/powerpoint/2010/main" val="2785330719"/>
              </p:ext>
            </p:extLst>
          </p:nvPr>
        </p:nvGraphicFramePr>
        <p:xfrm>
          <a:off x="488504" y="620686"/>
          <a:ext cx="8928992" cy="5904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6660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F78D2EB9-DC92-4644-A5D8-1E528AA15979}"/>
              </a:ext>
            </a:extLst>
          </p:cNvPr>
          <p:cNvSpPr>
            <a:spLocks noGrp="1"/>
          </p:cNvSpPr>
          <p:nvPr>
            <p:ph type="title"/>
          </p:nvPr>
        </p:nvSpPr>
        <p:spPr/>
        <p:txBody>
          <a:bodyPr/>
          <a:lstStyle/>
          <a:p>
            <a:r>
              <a:rPr lang="de-DE" dirty="0"/>
              <a:t>Modellbildung</a:t>
            </a:r>
          </a:p>
        </p:txBody>
      </p:sp>
      <p:sp>
        <p:nvSpPr>
          <p:cNvPr id="2" name="Fußzeilenplatzhalter 1">
            <a:extLst>
              <a:ext uri="{FF2B5EF4-FFF2-40B4-BE49-F238E27FC236}">
                <a16:creationId xmlns:a16="http://schemas.microsoft.com/office/drawing/2014/main" id="{0BE11001-B7A1-42CC-AE5C-57B6BAED6F67}"/>
              </a:ext>
            </a:extLst>
          </p:cNvPr>
          <p:cNvSpPr>
            <a:spLocks noGrp="1"/>
          </p:cNvSpPr>
          <p:nvPr>
            <p:ph type="ftr" sz="quarter" idx="10"/>
          </p:nvPr>
        </p:nvSpPr>
        <p:spPr/>
        <p:txBody>
          <a:bodyPr/>
          <a:lstStyle/>
          <a:p>
            <a:r>
              <a:rPr lang="de-DE"/>
              <a:t>Offen</a:t>
            </a:r>
            <a:endParaRPr lang="de-DE" dirty="0"/>
          </a:p>
        </p:txBody>
      </p:sp>
      <p:sp>
        <p:nvSpPr>
          <p:cNvPr id="9" name="Textplatzhalter 8">
            <a:extLst>
              <a:ext uri="{FF2B5EF4-FFF2-40B4-BE49-F238E27FC236}">
                <a16:creationId xmlns:a16="http://schemas.microsoft.com/office/drawing/2014/main" id="{7795C9B6-B507-4C67-82C8-4C5ED7C372FB}"/>
              </a:ext>
            </a:extLst>
          </p:cNvPr>
          <p:cNvSpPr>
            <a:spLocks noGrp="1"/>
          </p:cNvSpPr>
          <p:nvPr>
            <p:ph type="body" sz="quarter" idx="12"/>
          </p:nvPr>
        </p:nvSpPr>
        <p:spPr>
          <a:xfrm>
            <a:off x="3123368" y="2564904"/>
            <a:ext cx="6393160" cy="2376264"/>
          </a:xfrm>
        </p:spPr>
        <p:txBody>
          <a:bodyPr/>
          <a:lstStyle/>
          <a:p>
            <a:pPr marL="0" indent="0" algn="just"/>
            <a:r>
              <a:rPr lang="de-DE" sz="1400" dirty="0">
                <a:latin typeface="Century Gothic" panose="020B0502020202020204" pitchFamily="34" charset="0"/>
              </a:rPr>
              <a:t>Peter will heute waschen. Dazu legt er die Wäsche in die Trommel. Jetzt wählt er ein Waschprogramm aus und drückt die Start-Taste. Nichts passiert. Er bemerkt, dass die Trommeltür nicht richtig eingerastet ist, schnell behebt er dies und drückt die Starttaste erneut. Das von ihm gewählte Waschprogramm startet.</a:t>
            </a:r>
          </a:p>
          <a:p>
            <a:pPr marL="0" indent="0" algn="just"/>
            <a:r>
              <a:rPr lang="de-DE" sz="1400" dirty="0">
                <a:latin typeface="Century Gothic" panose="020B0502020202020204" pitchFamily="34" charset="0"/>
              </a:rPr>
              <a:t>Er bemerkt, dass er eine Socke vergessen hat und versucht die Tür zu öffnen. Dies gelingt nicht, er liest im Handbuch, dass nachdem das Programm gestartet ist, die Tür bis zum Ende des Waschprogramms verriegelt ist.</a:t>
            </a:r>
          </a:p>
          <a:p>
            <a:pPr marL="0" indent="0" algn="just"/>
            <a:r>
              <a:rPr lang="de-DE" sz="1400" dirty="0">
                <a:latin typeface="Century Gothic" panose="020B0502020202020204" pitchFamily="34" charset="0"/>
              </a:rPr>
              <a:t>Das Waschprogramm ist beendet, Peter entnimmt die Wäsche. </a:t>
            </a:r>
          </a:p>
          <a:p>
            <a:pPr marL="0" indent="0" algn="just"/>
            <a:endParaRPr lang="de-DE" sz="1400" dirty="0">
              <a:latin typeface="Century Gothic" panose="020B0502020202020204" pitchFamily="34" charset="0"/>
            </a:endParaRPr>
          </a:p>
        </p:txBody>
      </p:sp>
      <p:sp>
        <p:nvSpPr>
          <p:cNvPr id="10" name="Textplatzhalter 9">
            <a:extLst>
              <a:ext uri="{FF2B5EF4-FFF2-40B4-BE49-F238E27FC236}">
                <a16:creationId xmlns:a16="http://schemas.microsoft.com/office/drawing/2014/main" id="{4AC6757F-494E-4B11-8CFE-3F38213683D9}"/>
              </a:ext>
            </a:extLst>
          </p:cNvPr>
          <p:cNvSpPr>
            <a:spLocks noGrp="1"/>
          </p:cNvSpPr>
          <p:nvPr>
            <p:ph type="body" sz="quarter" idx="13"/>
          </p:nvPr>
        </p:nvSpPr>
        <p:spPr/>
        <p:txBody>
          <a:bodyPr/>
          <a:lstStyle/>
          <a:p>
            <a:r>
              <a:rPr lang="de-DE" dirty="0"/>
              <a:t>Beispiel</a:t>
            </a:r>
          </a:p>
        </p:txBody>
      </p:sp>
      <p:sp>
        <p:nvSpPr>
          <p:cNvPr id="6" name="Foliennummernplatzhalter 5">
            <a:extLst>
              <a:ext uri="{FF2B5EF4-FFF2-40B4-BE49-F238E27FC236}">
                <a16:creationId xmlns:a16="http://schemas.microsoft.com/office/drawing/2014/main" id="{A4F2B50A-1718-4F76-B2D9-AEC38187F8A7}"/>
              </a:ext>
            </a:extLst>
          </p:cNvPr>
          <p:cNvSpPr>
            <a:spLocks noGrp="1"/>
          </p:cNvSpPr>
          <p:nvPr>
            <p:ph type="sldNum" sz="quarter" idx="4"/>
          </p:nvPr>
        </p:nvSpPr>
        <p:spPr/>
        <p:txBody>
          <a:bodyPr/>
          <a:lstStyle/>
          <a:p>
            <a:pPr lvl="1"/>
            <a:r>
              <a:rPr lang="de-DE"/>
              <a:t>Seite </a:t>
            </a:r>
            <a:fld id="{1D1D483D-FEC3-446D-8179-266568F5915B}" type="slidenum">
              <a:rPr lang="de-DE" smtClean="0"/>
              <a:pPr lvl="1"/>
              <a:t>11</a:t>
            </a:fld>
            <a:endParaRPr lang="de-DE" dirty="0"/>
          </a:p>
        </p:txBody>
      </p:sp>
      <p:pic>
        <p:nvPicPr>
          <p:cNvPr id="5122" name="Picture 2" descr="Waschmaschine, Waschen, Waschtrommel, Trommel, Erdkugel">
            <a:extLst>
              <a:ext uri="{FF2B5EF4-FFF2-40B4-BE49-F238E27FC236}">
                <a16:creationId xmlns:a16="http://schemas.microsoft.com/office/drawing/2014/main" id="{79728FA3-F367-49B5-97B2-65CFCF837E7A}"/>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632520" y="1916832"/>
            <a:ext cx="2463999"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76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Offen</a:t>
            </a:r>
            <a:endParaRPr lang="de-DE" dirty="0"/>
          </a:p>
        </p:txBody>
      </p:sp>
      <p:sp>
        <p:nvSpPr>
          <p:cNvPr id="4" name="Titel 3"/>
          <p:cNvSpPr>
            <a:spLocks noGrp="1"/>
          </p:cNvSpPr>
          <p:nvPr>
            <p:ph type="title"/>
          </p:nvPr>
        </p:nvSpPr>
        <p:spPr/>
        <p:txBody>
          <a:bodyPr/>
          <a:lstStyle/>
          <a:p>
            <a:r>
              <a:rPr lang="de-DE" dirty="0"/>
              <a:t>Problemlösung</a:t>
            </a:r>
          </a:p>
        </p:txBody>
      </p:sp>
      <p:sp>
        <p:nvSpPr>
          <p:cNvPr id="5" name="Foliennummernplatzhalter 4"/>
          <p:cNvSpPr>
            <a:spLocks noGrp="1"/>
          </p:cNvSpPr>
          <p:nvPr>
            <p:ph type="sldNum" sz="quarter" idx="4"/>
          </p:nvPr>
        </p:nvSpPr>
        <p:spPr/>
        <p:txBody>
          <a:bodyPr/>
          <a:lstStyle/>
          <a:p>
            <a:pPr lvl="1"/>
            <a:r>
              <a:rPr lang="de-DE"/>
              <a:t>Seite </a:t>
            </a:r>
            <a:fld id="{1D1D483D-FEC3-446D-8179-266568F5915B}" type="slidenum">
              <a:rPr lang="de-DE" smtClean="0"/>
              <a:pPr lvl="1"/>
              <a:t>12</a:t>
            </a:fld>
            <a:endParaRPr lang="de-DE" dirty="0"/>
          </a:p>
        </p:txBody>
      </p:sp>
      <p:pic>
        <p:nvPicPr>
          <p:cNvPr id="1026" name="Picture 2" descr="Ampel, Problem, Analyse, Lösung, Rot, Grün, Gelb, Text"/>
          <p:cNvPicPr>
            <a:picLocks noChangeAspect="1" noChangeArrowheads="1"/>
          </p:cNvPicPr>
          <p:nvPr/>
        </p:nvPicPr>
        <p:blipFill rotWithShape="1">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884548" y="908720"/>
            <a:ext cx="8136904" cy="5430019"/>
          </a:xfrm>
          <a:prstGeom prst="rect">
            <a:avLst/>
          </a:prstGeom>
          <a:noFill/>
        </p:spPr>
      </p:pic>
      <p:sp>
        <p:nvSpPr>
          <p:cNvPr id="7" name="Textfeld 6"/>
          <p:cNvSpPr txBox="1"/>
          <p:nvPr/>
        </p:nvSpPr>
        <p:spPr>
          <a:xfrm>
            <a:off x="4461657" y="3861048"/>
            <a:ext cx="5315879" cy="1169551"/>
          </a:xfrm>
          <a:prstGeom prst="rect">
            <a:avLst/>
          </a:prstGeom>
          <a:solidFill>
            <a:schemeClr val="bg1"/>
          </a:solidFill>
        </p:spPr>
        <p:txBody>
          <a:bodyPr wrap="none" rtlCol="0">
            <a:spAutoFit/>
          </a:bodyPr>
          <a:lstStyle/>
          <a:p>
            <a:r>
              <a:rPr lang="de-DE" sz="7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entury Gothic" panose="020B0502020202020204" pitchFamily="34" charset="0"/>
              </a:rPr>
              <a:t>Algorithmus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89DBD893-8279-4EFE-9486-F5171055DEAA}"/>
              </a:ext>
            </a:extLst>
          </p:cNvPr>
          <p:cNvSpPr>
            <a:spLocks noGrp="1"/>
          </p:cNvSpPr>
          <p:nvPr>
            <p:ph type="title"/>
          </p:nvPr>
        </p:nvSpPr>
        <p:spPr/>
        <p:txBody>
          <a:bodyPr/>
          <a:lstStyle/>
          <a:p>
            <a:r>
              <a:rPr lang="de-DE" dirty="0"/>
              <a:t>Programmierung</a:t>
            </a:r>
          </a:p>
        </p:txBody>
      </p:sp>
      <p:sp>
        <p:nvSpPr>
          <p:cNvPr id="2" name="Fußzeilenplatzhalter 1">
            <a:extLst>
              <a:ext uri="{FF2B5EF4-FFF2-40B4-BE49-F238E27FC236}">
                <a16:creationId xmlns:a16="http://schemas.microsoft.com/office/drawing/2014/main" id="{A52FC0B8-025F-4DF2-9549-8D836028662B}"/>
              </a:ext>
            </a:extLst>
          </p:cNvPr>
          <p:cNvSpPr>
            <a:spLocks noGrp="1"/>
          </p:cNvSpPr>
          <p:nvPr>
            <p:ph type="ftr" sz="quarter" idx="10"/>
          </p:nvPr>
        </p:nvSpPr>
        <p:spPr/>
        <p:txBody>
          <a:bodyPr/>
          <a:lstStyle/>
          <a:p>
            <a:r>
              <a:rPr lang="de-DE"/>
              <a:t>Offen</a:t>
            </a:r>
            <a:endParaRPr lang="de-DE" dirty="0"/>
          </a:p>
        </p:txBody>
      </p:sp>
      <p:sp>
        <p:nvSpPr>
          <p:cNvPr id="3" name="Textplatzhalter 2">
            <a:extLst>
              <a:ext uri="{FF2B5EF4-FFF2-40B4-BE49-F238E27FC236}">
                <a16:creationId xmlns:a16="http://schemas.microsoft.com/office/drawing/2014/main" id="{673A4718-908C-4E6E-A178-FE3C85C3FD9A}"/>
              </a:ext>
            </a:extLst>
          </p:cNvPr>
          <p:cNvSpPr>
            <a:spLocks noGrp="1"/>
          </p:cNvSpPr>
          <p:nvPr>
            <p:ph type="body" sz="quarter" idx="12"/>
          </p:nvPr>
        </p:nvSpPr>
        <p:spPr/>
        <p:txBody>
          <a:bodyPr/>
          <a:lstStyle/>
          <a:p>
            <a:pPr algn="ctr"/>
            <a:r>
              <a:rPr lang="de-DE" dirty="0">
                <a:latin typeface="Century Gothic" panose="020B0502020202020204" pitchFamily="34" charset="0"/>
              </a:rPr>
              <a:t>Computer</a:t>
            </a:r>
            <a:r>
              <a:rPr lang="de-DE" b="0" dirty="0">
                <a:latin typeface="Century Gothic" panose="020B0502020202020204" pitchFamily="34" charset="0"/>
              </a:rPr>
              <a:t> sind dumm, ihnen muss beigebracht werden was wann zu tun ist.</a:t>
            </a:r>
          </a:p>
          <a:p>
            <a:pPr algn="ctr"/>
            <a:endParaRPr lang="de-DE" b="0" dirty="0">
              <a:latin typeface="Century Gothic" panose="020B0502020202020204" pitchFamily="34" charset="0"/>
            </a:endParaRPr>
          </a:p>
          <a:p>
            <a:pPr algn="ctr"/>
            <a:r>
              <a:rPr lang="de-DE" b="0" dirty="0">
                <a:latin typeface="Century Gothic" panose="020B0502020202020204" pitchFamily="34" charset="0"/>
              </a:rPr>
              <a:t>Das „was wann“ wird durch ein </a:t>
            </a:r>
            <a:r>
              <a:rPr lang="de-DE" dirty="0">
                <a:latin typeface="Century Gothic" panose="020B0502020202020204" pitchFamily="34" charset="0"/>
              </a:rPr>
              <a:t>Computerprogramm</a:t>
            </a:r>
            <a:r>
              <a:rPr lang="de-DE" b="0" dirty="0">
                <a:latin typeface="Century Gothic" panose="020B0502020202020204" pitchFamily="34" charset="0"/>
              </a:rPr>
              <a:t> beschrieben.</a:t>
            </a:r>
          </a:p>
          <a:p>
            <a:pPr algn="ctr"/>
            <a:endParaRPr lang="de-DE" b="0" dirty="0">
              <a:latin typeface="Century Gothic" panose="020B0502020202020204" pitchFamily="34" charset="0"/>
            </a:endParaRPr>
          </a:p>
          <a:p>
            <a:pPr algn="ctr"/>
            <a:r>
              <a:rPr lang="de-DE" b="0" dirty="0">
                <a:latin typeface="Century Gothic" panose="020B0502020202020204" pitchFamily="34" charset="0"/>
              </a:rPr>
              <a:t>Computerprogramme müssen entwickelt werden.</a:t>
            </a:r>
          </a:p>
          <a:p>
            <a:pPr algn="ctr"/>
            <a:r>
              <a:rPr lang="de-DE" b="0" dirty="0">
                <a:latin typeface="Century Gothic" panose="020B0502020202020204" pitchFamily="34" charset="0"/>
              </a:rPr>
              <a:t>Zentral für die Programmierung: </a:t>
            </a:r>
          </a:p>
          <a:p>
            <a:pPr algn="ctr"/>
            <a:r>
              <a:rPr lang="de-DE" b="0" dirty="0">
                <a:latin typeface="Century Gothic" panose="020B0502020202020204" pitchFamily="34" charset="0"/>
              </a:rPr>
              <a:t>Problemlösung mit </a:t>
            </a:r>
            <a:r>
              <a:rPr lang="de-DE" dirty="0">
                <a:latin typeface="Century Gothic" panose="020B0502020202020204" pitchFamily="34" charset="0"/>
              </a:rPr>
              <a:t>Algorithmus</a:t>
            </a:r>
          </a:p>
          <a:p>
            <a:endParaRPr lang="de-DE" dirty="0"/>
          </a:p>
          <a:p>
            <a:endParaRPr lang="de-DE" dirty="0"/>
          </a:p>
        </p:txBody>
      </p:sp>
      <p:sp>
        <p:nvSpPr>
          <p:cNvPr id="7" name="Textplatzhalter 6">
            <a:extLst>
              <a:ext uri="{FF2B5EF4-FFF2-40B4-BE49-F238E27FC236}">
                <a16:creationId xmlns:a16="http://schemas.microsoft.com/office/drawing/2014/main" id="{9F04C43B-DDBA-483E-B1E9-38544B3A51EE}"/>
              </a:ext>
            </a:extLst>
          </p:cNvPr>
          <p:cNvSpPr>
            <a:spLocks noGrp="1"/>
          </p:cNvSpPr>
          <p:nvPr>
            <p:ph type="body" sz="quarter" idx="13"/>
          </p:nvPr>
        </p:nvSpPr>
        <p:spPr/>
        <p:txBody>
          <a:bodyPr/>
          <a:lstStyle/>
          <a:p>
            <a:r>
              <a:rPr lang="de-DE" dirty="0"/>
              <a:t>Worum geht‘s bei der Programmierung?</a:t>
            </a:r>
          </a:p>
        </p:txBody>
      </p:sp>
      <p:sp>
        <p:nvSpPr>
          <p:cNvPr id="5" name="Foliennummernplatzhalter 4">
            <a:extLst>
              <a:ext uri="{FF2B5EF4-FFF2-40B4-BE49-F238E27FC236}">
                <a16:creationId xmlns:a16="http://schemas.microsoft.com/office/drawing/2014/main" id="{CEFAC33D-262D-43A7-9562-63EA75F12CB5}"/>
              </a:ext>
            </a:extLst>
          </p:cNvPr>
          <p:cNvSpPr>
            <a:spLocks noGrp="1"/>
          </p:cNvSpPr>
          <p:nvPr>
            <p:ph type="sldNum" sz="quarter" idx="4"/>
          </p:nvPr>
        </p:nvSpPr>
        <p:spPr/>
        <p:txBody>
          <a:bodyPr/>
          <a:lstStyle/>
          <a:p>
            <a:pPr lvl="1"/>
            <a:r>
              <a:rPr lang="de-DE"/>
              <a:t>Seite </a:t>
            </a:r>
            <a:fld id="{1D1D483D-FEC3-446D-8179-266568F5915B}" type="slidenum">
              <a:rPr lang="de-DE" smtClean="0"/>
              <a:pPr lvl="1"/>
              <a:t>13</a:t>
            </a:fld>
            <a:endParaRPr lang="de-DE" dirty="0"/>
          </a:p>
        </p:txBody>
      </p:sp>
    </p:spTree>
    <p:extLst>
      <p:ext uri="{BB962C8B-B14F-4D97-AF65-F5344CB8AC3E}">
        <p14:creationId xmlns:p14="http://schemas.microsoft.com/office/powerpoint/2010/main" val="3488009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dirty="0"/>
              <a:t>Offen</a:t>
            </a:r>
          </a:p>
        </p:txBody>
      </p:sp>
      <p:sp>
        <p:nvSpPr>
          <p:cNvPr id="3" name="Textplatzhalter 2"/>
          <p:cNvSpPr>
            <a:spLocks noGrp="1"/>
          </p:cNvSpPr>
          <p:nvPr>
            <p:ph type="body" sz="quarter" idx="12"/>
          </p:nvPr>
        </p:nvSpPr>
        <p:spPr>
          <a:xfrm>
            <a:off x="0" y="1556246"/>
            <a:ext cx="2216696" cy="4177010"/>
          </a:xfrm>
        </p:spPr>
        <p:txBody>
          <a:bodyPr/>
          <a:lstStyle/>
          <a:p>
            <a:r>
              <a:rPr lang="de-DE" sz="2000" b="0" dirty="0">
                <a:latin typeface="Arial monospaced for SAP" panose="020B0609020202030204" pitchFamily="49" charset="0"/>
              </a:rPr>
              <a:t>55</a:t>
            </a:r>
          </a:p>
          <a:p>
            <a:r>
              <a:rPr lang="de-DE" sz="2000" b="0" dirty="0">
                <a:latin typeface="Arial monospaced for SAP" panose="020B0609020202030204" pitchFamily="49" charset="0"/>
              </a:rPr>
              <a:t>48 89 E5 </a:t>
            </a:r>
          </a:p>
          <a:p>
            <a:r>
              <a:rPr lang="de-DE" sz="2000" b="0" dirty="0">
                <a:latin typeface="Arial monospaced for SAP" panose="020B0609020202030204" pitchFamily="49" charset="0"/>
              </a:rPr>
              <a:t>C7 45 FC 02 </a:t>
            </a:r>
          </a:p>
          <a:p>
            <a:r>
              <a:rPr lang="de-DE" sz="2000" b="0" dirty="0">
                <a:latin typeface="Arial monospaced for SAP" panose="020B0609020202030204" pitchFamily="49" charset="0"/>
              </a:rPr>
              <a:t>C7 45 F8 03</a:t>
            </a:r>
          </a:p>
          <a:p>
            <a:r>
              <a:rPr lang="de-DE" sz="2000" b="0" dirty="0">
                <a:latin typeface="Arial monospaced for SAP" panose="020B0609020202030204" pitchFamily="49" charset="0"/>
              </a:rPr>
              <a:t>8B 45 F8</a:t>
            </a:r>
          </a:p>
          <a:p>
            <a:r>
              <a:rPr lang="de-DE" sz="2000" b="0" dirty="0">
                <a:latin typeface="Arial monospaced for SAP" panose="020B0609020202030204" pitchFamily="49" charset="0"/>
              </a:rPr>
              <a:t>8B 55 FC</a:t>
            </a:r>
          </a:p>
          <a:p>
            <a:r>
              <a:rPr lang="de-DE" sz="2000" b="0" dirty="0">
                <a:latin typeface="Arial monospaced for SAP" panose="020B0609020202030204" pitchFamily="49" charset="0"/>
              </a:rPr>
              <a:t>01 D0</a:t>
            </a:r>
          </a:p>
          <a:p>
            <a:r>
              <a:rPr lang="de-DE" sz="2000" b="0" dirty="0">
                <a:latin typeface="Arial monospaced for SAP" panose="020B0609020202030204" pitchFamily="49" charset="0"/>
              </a:rPr>
              <a:t>89 45 F4</a:t>
            </a:r>
          </a:p>
          <a:p>
            <a:r>
              <a:rPr lang="de-DE" sz="2000" b="0" dirty="0">
                <a:latin typeface="Arial monospaced for SAP" panose="020B0609020202030204" pitchFamily="49" charset="0"/>
              </a:rPr>
              <a:t>8B 45 F4</a:t>
            </a:r>
          </a:p>
          <a:p>
            <a:r>
              <a:rPr lang="de-DE" sz="2000" b="0" dirty="0">
                <a:latin typeface="Arial monospaced for SAP" panose="020B0609020202030204" pitchFamily="49" charset="0"/>
              </a:rPr>
              <a:t>5D</a:t>
            </a:r>
          </a:p>
          <a:p>
            <a:r>
              <a:rPr lang="de-DE" sz="2000" b="0" dirty="0">
                <a:latin typeface="Arial monospaced for SAP" panose="020B0609020202030204" pitchFamily="49" charset="0"/>
              </a:rPr>
              <a:t>C3</a:t>
            </a:r>
          </a:p>
        </p:txBody>
      </p:sp>
      <p:sp>
        <p:nvSpPr>
          <p:cNvPr id="4" name="Titel 3"/>
          <p:cNvSpPr>
            <a:spLocks noGrp="1"/>
          </p:cNvSpPr>
          <p:nvPr>
            <p:ph type="title"/>
          </p:nvPr>
        </p:nvSpPr>
        <p:spPr/>
        <p:txBody>
          <a:bodyPr/>
          <a:lstStyle/>
          <a:p>
            <a:r>
              <a:rPr lang="de-DE" dirty="0"/>
              <a:t>Maschinencode</a:t>
            </a:r>
          </a:p>
        </p:txBody>
      </p:sp>
      <p:sp>
        <p:nvSpPr>
          <p:cNvPr id="5" name="Foliennummernplatzhalter 4"/>
          <p:cNvSpPr>
            <a:spLocks noGrp="1"/>
          </p:cNvSpPr>
          <p:nvPr>
            <p:ph type="sldNum" sz="quarter" idx="4"/>
          </p:nvPr>
        </p:nvSpPr>
        <p:spPr/>
        <p:txBody>
          <a:bodyPr/>
          <a:lstStyle/>
          <a:p>
            <a:pPr lvl="1"/>
            <a:r>
              <a:rPr lang="de-DE"/>
              <a:t>Seite </a:t>
            </a:r>
            <a:fld id="{1D1D483D-FEC3-446D-8179-266568F5915B}" type="slidenum">
              <a:rPr lang="de-DE" smtClean="0"/>
              <a:pPr lvl="1"/>
              <a:t>14</a:t>
            </a:fld>
            <a:endParaRPr lang="de-DE" dirty="0"/>
          </a:p>
        </p:txBody>
      </p:sp>
      <p:sp>
        <p:nvSpPr>
          <p:cNvPr id="6" name="Textplatzhalter 2"/>
          <p:cNvSpPr txBox="1">
            <a:spLocks/>
          </p:cNvSpPr>
          <p:nvPr/>
        </p:nvSpPr>
        <p:spPr>
          <a:xfrm>
            <a:off x="1856656" y="1556246"/>
            <a:ext cx="5040560" cy="4321026"/>
          </a:xfrm>
          <a:prstGeom prst="rect">
            <a:avLst/>
          </a:prstGeom>
          <a:noFill/>
        </p:spPr>
        <p:txBody>
          <a:bodyPr lIns="252000" tIns="72000" rIns="252000" bIns="72000"/>
          <a:lstStyle>
            <a:lvl1pPr marL="342861" indent="-342861" algn="l" defTabSz="914296" rtl="0" eaLnBrk="1" latinLnBrk="0" hangingPunct="1">
              <a:spcBef>
                <a:spcPct val="20000"/>
              </a:spcBef>
              <a:buFont typeface="Arial" pitchFamily="34" charset="0"/>
              <a:buNone/>
              <a:defRPr sz="3000" b="1" kern="1200">
                <a:solidFill>
                  <a:schemeClr val="tx2"/>
                </a:solidFill>
                <a:latin typeface="Arial" pitchFamily="34" charset="0"/>
                <a:ea typeface="+mn-ea"/>
                <a:cs typeface="Arial" pitchFamily="34" charset="0"/>
              </a:defRPr>
            </a:lvl1pPr>
            <a:lvl2pPr marL="742866" indent="-285717" algn="l" defTabSz="914296" rtl="0" eaLnBrk="1" latinLnBrk="0" hangingPunct="1">
              <a:spcBef>
                <a:spcPct val="20000"/>
              </a:spcBef>
              <a:buFont typeface="Arial" pitchFamily="34" charset="0"/>
              <a:buNone/>
              <a:defRPr sz="2800" b="1" kern="1200">
                <a:solidFill>
                  <a:schemeClr val="accent1"/>
                </a:solidFill>
                <a:latin typeface="Arial" pitchFamily="34" charset="0"/>
                <a:ea typeface="+mn-ea"/>
                <a:cs typeface="Arial" pitchFamily="34" charset="0"/>
              </a:defRPr>
            </a:lvl2pPr>
            <a:lvl3pPr marL="1142870" indent="-228574" algn="l" defTabSz="914296" rtl="0" eaLnBrk="1" latinLnBrk="0" hangingPunct="1">
              <a:spcBef>
                <a:spcPct val="20000"/>
              </a:spcBef>
              <a:buFont typeface="Arial" pitchFamily="34" charset="0"/>
              <a:buNone/>
              <a:defRPr sz="2300" b="1" kern="1200">
                <a:solidFill>
                  <a:schemeClr val="accent1"/>
                </a:solidFill>
                <a:latin typeface="Arial" pitchFamily="34" charset="0"/>
                <a:ea typeface="+mn-ea"/>
                <a:cs typeface="Arial" pitchFamily="34" charset="0"/>
              </a:defRPr>
            </a:lvl3pPr>
            <a:lvl4pPr marL="1600017" indent="-228574" algn="l" defTabSz="914296" rtl="0" eaLnBrk="1" latinLnBrk="0" hangingPunct="1">
              <a:spcBef>
                <a:spcPct val="20000"/>
              </a:spcBef>
              <a:buFont typeface="Arial" pitchFamily="34" charset="0"/>
              <a:buNone/>
              <a:defRPr sz="2000" b="1" kern="1200">
                <a:solidFill>
                  <a:schemeClr val="accent1"/>
                </a:solidFill>
                <a:latin typeface="Arial" pitchFamily="34" charset="0"/>
                <a:ea typeface="+mn-ea"/>
                <a:cs typeface="Arial" pitchFamily="34" charset="0"/>
              </a:defRPr>
            </a:lvl4pPr>
            <a:lvl5pPr marL="2057166" indent="-228574" algn="l" defTabSz="914296" rtl="0" eaLnBrk="1" latinLnBrk="0" hangingPunct="1">
              <a:spcBef>
                <a:spcPct val="20000"/>
              </a:spcBef>
              <a:buFont typeface="Arial" pitchFamily="34" charset="0"/>
              <a:buNone/>
              <a:defRPr sz="2000" b="1" kern="1200">
                <a:solidFill>
                  <a:schemeClr val="accent1"/>
                </a:solidFill>
                <a:latin typeface="Arial" pitchFamily="34" charset="0"/>
                <a:ea typeface="+mn-ea"/>
                <a:cs typeface="Arial" pitchFamily="34" charset="0"/>
              </a:defRPr>
            </a:lvl5pPr>
            <a:lvl6pPr marL="2514314"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000" b="0" dirty="0">
                <a:solidFill>
                  <a:schemeClr val="accent4"/>
                </a:solidFill>
                <a:latin typeface="Arial monospaced for SAP" panose="020B0609020202030204" pitchFamily="49" charset="0"/>
              </a:rPr>
              <a:t>push </a:t>
            </a:r>
            <a:r>
              <a:rPr lang="de-DE" sz="2000" b="0" dirty="0" err="1">
                <a:solidFill>
                  <a:schemeClr val="accent4"/>
                </a:solidFill>
                <a:latin typeface="Arial monospaced for SAP" panose="020B0609020202030204" pitchFamily="49" charset="0"/>
              </a:rPr>
              <a:t>rbp</a:t>
            </a:r>
            <a:endParaRPr lang="de-DE" sz="2000" b="0" dirty="0">
              <a:solidFill>
                <a:schemeClr val="accent4"/>
              </a:solidFill>
              <a:latin typeface="Arial monospaced for SAP" panose="020B0609020202030204" pitchFamily="49" charset="0"/>
            </a:endParaRPr>
          </a:p>
          <a:p>
            <a:r>
              <a:rPr lang="de-DE" sz="2000" b="0" dirty="0" err="1">
                <a:solidFill>
                  <a:schemeClr val="accent4"/>
                </a:solidFill>
                <a:latin typeface="Arial monospaced for SAP" panose="020B0609020202030204" pitchFamily="49" charset="0"/>
              </a:rPr>
              <a:t>mov</a:t>
            </a:r>
            <a:r>
              <a:rPr lang="de-DE" sz="2000" b="0" dirty="0">
                <a:solidFill>
                  <a:schemeClr val="accent4"/>
                </a:solidFill>
                <a:latin typeface="Arial monospaced for SAP" panose="020B0609020202030204" pitchFamily="49" charset="0"/>
              </a:rPr>
              <a:t> </a:t>
            </a:r>
            <a:r>
              <a:rPr lang="de-DE" sz="2000" b="0" dirty="0" err="1">
                <a:solidFill>
                  <a:schemeClr val="accent4"/>
                </a:solidFill>
                <a:latin typeface="Arial monospaced for SAP" panose="020B0609020202030204" pitchFamily="49" charset="0"/>
              </a:rPr>
              <a:t>rbp</a:t>
            </a:r>
            <a:r>
              <a:rPr lang="de-DE" sz="2000" b="0" dirty="0">
                <a:solidFill>
                  <a:schemeClr val="accent4"/>
                </a:solidFill>
                <a:latin typeface="Arial monospaced for SAP" panose="020B0609020202030204" pitchFamily="49" charset="0"/>
              </a:rPr>
              <a:t>, </a:t>
            </a:r>
            <a:r>
              <a:rPr lang="de-DE" sz="2000" b="0" dirty="0" err="1">
                <a:solidFill>
                  <a:schemeClr val="accent4"/>
                </a:solidFill>
                <a:latin typeface="Arial monospaced for SAP" panose="020B0609020202030204" pitchFamily="49" charset="0"/>
              </a:rPr>
              <a:t>rsp</a:t>
            </a:r>
            <a:endParaRPr lang="de-DE" sz="2000" b="0" dirty="0">
              <a:solidFill>
                <a:schemeClr val="accent4"/>
              </a:solidFill>
              <a:latin typeface="Arial monospaced for SAP" panose="020B0609020202030204" pitchFamily="49" charset="0"/>
            </a:endParaRPr>
          </a:p>
          <a:p>
            <a:r>
              <a:rPr lang="de-DE" sz="2000" b="0" dirty="0" err="1">
                <a:solidFill>
                  <a:schemeClr val="accent4"/>
                </a:solidFill>
                <a:latin typeface="Arial monospaced for SAP" panose="020B0609020202030204" pitchFamily="49" charset="0"/>
              </a:rPr>
              <a:t>mov</a:t>
            </a:r>
            <a:r>
              <a:rPr lang="de-DE" sz="2000" b="0" dirty="0">
                <a:solidFill>
                  <a:schemeClr val="accent4"/>
                </a:solidFill>
                <a:latin typeface="Arial monospaced for SAP" panose="020B0609020202030204" pitchFamily="49" charset="0"/>
              </a:rPr>
              <a:t> DWORD PTR [rbp-4], 2</a:t>
            </a:r>
          </a:p>
          <a:p>
            <a:r>
              <a:rPr lang="de-DE" sz="2000" b="0" dirty="0" err="1">
                <a:solidFill>
                  <a:schemeClr val="accent4"/>
                </a:solidFill>
                <a:latin typeface="Arial monospaced for SAP" panose="020B0609020202030204" pitchFamily="49" charset="0"/>
              </a:rPr>
              <a:t>mov</a:t>
            </a:r>
            <a:r>
              <a:rPr lang="de-DE" sz="2000" b="0" dirty="0">
                <a:solidFill>
                  <a:schemeClr val="accent4"/>
                </a:solidFill>
                <a:latin typeface="Arial monospaced for SAP" panose="020B0609020202030204" pitchFamily="49" charset="0"/>
              </a:rPr>
              <a:t> DWORD PTR [rbp-8], 3</a:t>
            </a:r>
          </a:p>
          <a:p>
            <a:r>
              <a:rPr lang="de-DE" sz="2000" b="0" dirty="0" err="1">
                <a:solidFill>
                  <a:schemeClr val="accent4"/>
                </a:solidFill>
                <a:latin typeface="Arial monospaced for SAP" panose="020B0609020202030204" pitchFamily="49" charset="0"/>
              </a:rPr>
              <a:t>mov</a:t>
            </a:r>
            <a:r>
              <a:rPr lang="de-DE" sz="2000" b="0" dirty="0">
                <a:solidFill>
                  <a:schemeClr val="accent4"/>
                </a:solidFill>
                <a:latin typeface="Arial monospaced for SAP" panose="020B0609020202030204" pitchFamily="49" charset="0"/>
              </a:rPr>
              <a:t> </a:t>
            </a:r>
            <a:r>
              <a:rPr lang="de-DE" sz="2000" b="0" dirty="0" err="1">
                <a:solidFill>
                  <a:schemeClr val="accent4"/>
                </a:solidFill>
                <a:latin typeface="Arial monospaced for SAP" panose="020B0609020202030204" pitchFamily="49" charset="0"/>
              </a:rPr>
              <a:t>eax</a:t>
            </a:r>
            <a:r>
              <a:rPr lang="de-DE" sz="2000" b="0" dirty="0">
                <a:solidFill>
                  <a:schemeClr val="accent4"/>
                </a:solidFill>
                <a:latin typeface="Arial monospaced for SAP" panose="020B0609020202030204" pitchFamily="49" charset="0"/>
              </a:rPr>
              <a:t>, DWORD PTR [rbp-8]</a:t>
            </a:r>
          </a:p>
          <a:p>
            <a:r>
              <a:rPr lang="de-DE" sz="2000" b="0" dirty="0" err="1">
                <a:solidFill>
                  <a:schemeClr val="accent4"/>
                </a:solidFill>
                <a:latin typeface="Arial monospaced for SAP" panose="020B0609020202030204" pitchFamily="49" charset="0"/>
              </a:rPr>
              <a:t>mov</a:t>
            </a:r>
            <a:r>
              <a:rPr lang="de-DE" sz="2000" b="0" dirty="0">
                <a:solidFill>
                  <a:schemeClr val="accent4"/>
                </a:solidFill>
                <a:latin typeface="Arial monospaced for SAP" panose="020B0609020202030204" pitchFamily="49" charset="0"/>
              </a:rPr>
              <a:t> </a:t>
            </a:r>
            <a:r>
              <a:rPr lang="de-DE" sz="2000" b="0" dirty="0" err="1">
                <a:solidFill>
                  <a:schemeClr val="accent4"/>
                </a:solidFill>
                <a:latin typeface="Arial monospaced for SAP" panose="020B0609020202030204" pitchFamily="49" charset="0"/>
              </a:rPr>
              <a:t>edx</a:t>
            </a:r>
            <a:r>
              <a:rPr lang="de-DE" sz="2000" b="0" dirty="0">
                <a:solidFill>
                  <a:schemeClr val="accent4"/>
                </a:solidFill>
                <a:latin typeface="Arial monospaced for SAP" panose="020B0609020202030204" pitchFamily="49" charset="0"/>
              </a:rPr>
              <a:t>, DWORD PTR [rbp-4]</a:t>
            </a:r>
          </a:p>
          <a:p>
            <a:r>
              <a:rPr lang="de-DE" sz="2000" b="0" dirty="0" err="1">
                <a:solidFill>
                  <a:schemeClr val="accent4"/>
                </a:solidFill>
                <a:latin typeface="Arial monospaced for SAP" panose="020B0609020202030204" pitchFamily="49" charset="0"/>
              </a:rPr>
              <a:t>add</a:t>
            </a:r>
            <a:r>
              <a:rPr lang="de-DE" sz="2000" b="0" dirty="0">
                <a:solidFill>
                  <a:schemeClr val="accent4"/>
                </a:solidFill>
                <a:latin typeface="Arial monospaced for SAP" panose="020B0609020202030204" pitchFamily="49" charset="0"/>
              </a:rPr>
              <a:t> </a:t>
            </a:r>
            <a:r>
              <a:rPr lang="de-DE" sz="2000" b="0" dirty="0" err="1">
                <a:solidFill>
                  <a:schemeClr val="accent4"/>
                </a:solidFill>
                <a:latin typeface="Arial monospaced for SAP" panose="020B0609020202030204" pitchFamily="49" charset="0"/>
              </a:rPr>
              <a:t>eax</a:t>
            </a:r>
            <a:r>
              <a:rPr lang="de-DE" sz="2000" b="0" dirty="0">
                <a:solidFill>
                  <a:schemeClr val="accent4"/>
                </a:solidFill>
                <a:latin typeface="Arial monospaced for SAP" panose="020B0609020202030204" pitchFamily="49" charset="0"/>
              </a:rPr>
              <a:t>, </a:t>
            </a:r>
            <a:r>
              <a:rPr lang="de-DE" sz="2000" b="0" dirty="0" err="1">
                <a:solidFill>
                  <a:schemeClr val="accent4"/>
                </a:solidFill>
                <a:latin typeface="Arial monospaced for SAP" panose="020B0609020202030204" pitchFamily="49" charset="0"/>
              </a:rPr>
              <a:t>edx</a:t>
            </a:r>
            <a:endParaRPr lang="de-DE" sz="2000" b="0" dirty="0">
              <a:solidFill>
                <a:schemeClr val="accent4"/>
              </a:solidFill>
              <a:latin typeface="Arial monospaced for SAP" panose="020B0609020202030204" pitchFamily="49" charset="0"/>
            </a:endParaRPr>
          </a:p>
          <a:p>
            <a:r>
              <a:rPr lang="de-DE" sz="2000" b="0" dirty="0" err="1">
                <a:solidFill>
                  <a:schemeClr val="accent4"/>
                </a:solidFill>
                <a:latin typeface="Arial monospaced for SAP" panose="020B0609020202030204" pitchFamily="49" charset="0"/>
              </a:rPr>
              <a:t>mov</a:t>
            </a:r>
            <a:r>
              <a:rPr lang="de-DE" sz="2000" b="0" dirty="0">
                <a:solidFill>
                  <a:schemeClr val="accent4"/>
                </a:solidFill>
                <a:latin typeface="Arial monospaced for SAP" panose="020B0609020202030204" pitchFamily="49" charset="0"/>
              </a:rPr>
              <a:t> DWORD PTR [rbp-12], </a:t>
            </a:r>
            <a:r>
              <a:rPr lang="de-DE" sz="2000" b="0" dirty="0" err="1">
                <a:solidFill>
                  <a:schemeClr val="accent4"/>
                </a:solidFill>
                <a:latin typeface="Arial monospaced for SAP" panose="020B0609020202030204" pitchFamily="49" charset="0"/>
              </a:rPr>
              <a:t>eax</a:t>
            </a:r>
            <a:endParaRPr lang="de-DE" sz="2000" b="0" dirty="0">
              <a:solidFill>
                <a:schemeClr val="accent4"/>
              </a:solidFill>
              <a:latin typeface="Arial monospaced for SAP" panose="020B0609020202030204" pitchFamily="49" charset="0"/>
            </a:endParaRPr>
          </a:p>
          <a:p>
            <a:r>
              <a:rPr lang="de-DE" sz="2000" b="0" dirty="0" err="1">
                <a:solidFill>
                  <a:schemeClr val="accent4"/>
                </a:solidFill>
                <a:latin typeface="Arial monospaced for SAP" panose="020B0609020202030204" pitchFamily="49" charset="0"/>
              </a:rPr>
              <a:t>mov</a:t>
            </a:r>
            <a:r>
              <a:rPr lang="de-DE" sz="2000" b="0" dirty="0">
                <a:solidFill>
                  <a:schemeClr val="accent4"/>
                </a:solidFill>
                <a:latin typeface="Arial monospaced for SAP" panose="020B0609020202030204" pitchFamily="49" charset="0"/>
              </a:rPr>
              <a:t> </a:t>
            </a:r>
            <a:r>
              <a:rPr lang="de-DE" sz="2000" b="0" dirty="0" err="1">
                <a:solidFill>
                  <a:schemeClr val="accent4"/>
                </a:solidFill>
                <a:latin typeface="Arial monospaced for SAP" panose="020B0609020202030204" pitchFamily="49" charset="0"/>
              </a:rPr>
              <a:t>eax</a:t>
            </a:r>
            <a:r>
              <a:rPr lang="de-DE" sz="2000" b="0" dirty="0">
                <a:solidFill>
                  <a:schemeClr val="accent4"/>
                </a:solidFill>
                <a:latin typeface="Arial monospaced for SAP" panose="020B0609020202030204" pitchFamily="49" charset="0"/>
              </a:rPr>
              <a:t>, DWORD PTR [rbp-12]</a:t>
            </a:r>
          </a:p>
          <a:p>
            <a:r>
              <a:rPr lang="de-DE" sz="2000" b="0" dirty="0" err="1">
                <a:solidFill>
                  <a:schemeClr val="accent4"/>
                </a:solidFill>
                <a:latin typeface="Arial monospaced for SAP" panose="020B0609020202030204" pitchFamily="49" charset="0"/>
              </a:rPr>
              <a:t>pop</a:t>
            </a:r>
            <a:r>
              <a:rPr lang="de-DE" sz="2000" b="0" dirty="0">
                <a:solidFill>
                  <a:schemeClr val="accent4"/>
                </a:solidFill>
                <a:latin typeface="Arial monospaced for SAP" panose="020B0609020202030204" pitchFamily="49" charset="0"/>
              </a:rPr>
              <a:t> </a:t>
            </a:r>
            <a:r>
              <a:rPr lang="de-DE" sz="2000" b="0" dirty="0" err="1">
                <a:solidFill>
                  <a:schemeClr val="accent4"/>
                </a:solidFill>
                <a:latin typeface="Arial monospaced for SAP" panose="020B0609020202030204" pitchFamily="49" charset="0"/>
              </a:rPr>
              <a:t>rbp</a:t>
            </a:r>
            <a:endParaRPr lang="de-DE" sz="2000" b="0" dirty="0">
              <a:solidFill>
                <a:schemeClr val="accent4"/>
              </a:solidFill>
              <a:latin typeface="Arial monospaced for SAP" panose="020B0609020202030204" pitchFamily="49" charset="0"/>
            </a:endParaRPr>
          </a:p>
          <a:p>
            <a:r>
              <a:rPr lang="de-DE" sz="2000" b="0" dirty="0" err="1">
                <a:solidFill>
                  <a:schemeClr val="accent4"/>
                </a:solidFill>
                <a:latin typeface="Arial monospaced for SAP" panose="020B0609020202030204" pitchFamily="49" charset="0"/>
              </a:rPr>
              <a:t>ret</a:t>
            </a:r>
            <a:endParaRPr lang="de-DE" sz="2000" b="0" dirty="0">
              <a:solidFill>
                <a:schemeClr val="accent4"/>
              </a:solidFill>
              <a:latin typeface="Arial monospaced for SAP" panose="020B0609020202030204" pitchFamily="49" charset="0"/>
            </a:endParaRPr>
          </a:p>
        </p:txBody>
      </p:sp>
      <p:sp>
        <p:nvSpPr>
          <p:cNvPr id="7" name="Textplatzhalter 2"/>
          <p:cNvSpPr txBox="1">
            <a:spLocks/>
          </p:cNvSpPr>
          <p:nvPr/>
        </p:nvSpPr>
        <p:spPr>
          <a:xfrm>
            <a:off x="6465168" y="1556792"/>
            <a:ext cx="5040560" cy="4321026"/>
          </a:xfrm>
          <a:prstGeom prst="rect">
            <a:avLst/>
          </a:prstGeom>
          <a:noFill/>
        </p:spPr>
        <p:txBody>
          <a:bodyPr lIns="252000" tIns="72000" rIns="252000" bIns="72000"/>
          <a:lstStyle>
            <a:lvl1pPr marL="342861" indent="-342861" algn="l" defTabSz="914296" rtl="0" eaLnBrk="1" latinLnBrk="0" hangingPunct="1">
              <a:spcBef>
                <a:spcPct val="20000"/>
              </a:spcBef>
              <a:buFont typeface="Arial" pitchFamily="34" charset="0"/>
              <a:buNone/>
              <a:defRPr sz="3000" b="1" kern="1200">
                <a:solidFill>
                  <a:schemeClr val="tx2"/>
                </a:solidFill>
                <a:latin typeface="Arial" pitchFamily="34" charset="0"/>
                <a:ea typeface="+mn-ea"/>
                <a:cs typeface="Arial" pitchFamily="34" charset="0"/>
              </a:defRPr>
            </a:lvl1pPr>
            <a:lvl2pPr marL="742866" indent="-285717" algn="l" defTabSz="914296" rtl="0" eaLnBrk="1" latinLnBrk="0" hangingPunct="1">
              <a:spcBef>
                <a:spcPct val="20000"/>
              </a:spcBef>
              <a:buFont typeface="Arial" pitchFamily="34" charset="0"/>
              <a:buNone/>
              <a:defRPr sz="2800" b="1" kern="1200">
                <a:solidFill>
                  <a:schemeClr val="accent1"/>
                </a:solidFill>
                <a:latin typeface="Arial" pitchFamily="34" charset="0"/>
                <a:ea typeface="+mn-ea"/>
                <a:cs typeface="Arial" pitchFamily="34" charset="0"/>
              </a:defRPr>
            </a:lvl2pPr>
            <a:lvl3pPr marL="1142870" indent="-228574" algn="l" defTabSz="914296" rtl="0" eaLnBrk="1" latinLnBrk="0" hangingPunct="1">
              <a:spcBef>
                <a:spcPct val="20000"/>
              </a:spcBef>
              <a:buFont typeface="Arial" pitchFamily="34" charset="0"/>
              <a:buNone/>
              <a:defRPr sz="2300" b="1" kern="1200">
                <a:solidFill>
                  <a:schemeClr val="accent1"/>
                </a:solidFill>
                <a:latin typeface="Arial" pitchFamily="34" charset="0"/>
                <a:ea typeface="+mn-ea"/>
                <a:cs typeface="Arial" pitchFamily="34" charset="0"/>
              </a:defRPr>
            </a:lvl3pPr>
            <a:lvl4pPr marL="1600017" indent="-228574" algn="l" defTabSz="914296" rtl="0" eaLnBrk="1" latinLnBrk="0" hangingPunct="1">
              <a:spcBef>
                <a:spcPct val="20000"/>
              </a:spcBef>
              <a:buFont typeface="Arial" pitchFamily="34" charset="0"/>
              <a:buNone/>
              <a:defRPr sz="2000" b="1" kern="1200">
                <a:solidFill>
                  <a:schemeClr val="accent1"/>
                </a:solidFill>
                <a:latin typeface="Arial" pitchFamily="34" charset="0"/>
                <a:ea typeface="+mn-ea"/>
                <a:cs typeface="Arial" pitchFamily="34" charset="0"/>
              </a:defRPr>
            </a:lvl4pPr>
            <a:lvl5pPr marL="2057166" indent="-228574" algn="l" defTabSz="914296" rtl="0" eaLnBrk="1" latinLnBrk="0" hangingPunct="1">
              <a:spcBef>
                <a:spcPct val="20000"/>
              </a:spcBef>
              <a:buFont typeface="Arial" pitchFamily="34" charset="0"/>
              <a:buNone/>
              <a:defRPr sz="2000" b="1" kern="1200">
                <a:solidFill>
                  <a:schemeClr val="accent1"/>
                </a:solidFill>
                <a:latin typeface="Arial" pitchFamily="34" charset="0"/>
                <a:ea typeface="+mn-ea"/>
                <a:cs typeface="Arial" pitchFamily="34" charset="0"/>
              </a:defRPr>
            </a:lvl5pPr>
            <a:lvl6pPr marL="2514314"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000" b="0" dirty="0" err="1">
                <a:solidFill>
                  <a:srgbClr val="00B0F0"/>
                </a:solidFill>
                <a:latin typeface="Arial monospaced for SAP" panose="020B0609020202030204" pitchFamily="49" charset="0"/>
              </a:rPr>
              <a:t>int</a:t>
            </a:r>
            <a:r>
              <a:rPr lang="de-DE" sz="2000" b="0" dirty="0">
                <a:solidFill>
                  <a:srgbClr val="00B0F0"/>
                </a:solidFill>
                <a:latin typeface="Arial monospaced for SAP" panose="020B0609020202030204" pitchFamily="49" charset="0"/>
              </a:rPr>
              <a:t> </a:t>
            </a:r>
            <a:r>
              <a:rPr lang="de-DE" sz="2000" b="0" dirty="0" err="1">
                <a:solidFill>
                  <a:srgbClr val="00B0F0"/>
                </a:solidFill>
                <a:latin typeface="Arial monospaced for SAP" panose="020B0609020202030204" pitchFamily="49" charset="0"/>
              </a:rPr>
              <a:t>main</a:t>
            </a:r>
            <a:r>
              <a:rPr lang="de-DE" sz="2000" b="0" dirty="0">
                <a:solidFill>
                  <a:srgbClr val="00B0F0"/>
                </a:solidFill>
                <a:latin typeface="Arial monospaced for SAP" panose="020B0609020202030204" pitchFamily="49" charset="0"/>
              </a:rPr>
              <a:t>() {</a:t>
            </a:r>
          </a:p>
          <a:p>
            <a:endParaRPr lang="de-DE" sz="2000" b="0" dirty="0">
              <a:solidFill>
                <a:srgbClr val="00B0F0"/>
              </a:solidFill>
              <a:latin typeface="Arial monospaced for SAP" panose="020B0609020202030204" pitchFamily="49" charset="0"/>
            </a:endParaRPr>
          </a:p>
          <a:p>
            <a:r>
              <a:rPr lang="de-DE" sz="2000" b="0" dirty="0">
                <a:solidFill>
                  <a:srgbClr val="00B0F0"/>
                </a:solidFill>
                <a:latin typeface="Arial monospaced for SAP" panose="020B0609020202030204" pitchFamily="49" charset="0"/>
              </a:rPr>
              <a:t>	</a:t>
            </a:r>
            <a:r>
              <a:rPr lang="de-DE" sz="2000" b="0" dirty="0" err="1">
                <a:solidFill>
                  <a:srgbClr val="00B0F0"/>
                </a:solidFill>
                <a:latin typeface="Arial monospaced for SAP" panose="020B0609020202030204" pitchFamily="49" charset="0"/>
              </a:rPr>
              <a:t>int</a:t>
            </a:r>
            <a:r>
              <a:rPr lang="de-DE" sz="2000" b="0" dirty="0">
                <a:solidFill>
                  <a:srgbClr val="00B0F0"/>
                </a:solidFill>
                <a:latin typeface="Arial monospaced for SAP" panose="020B0609020202030204" pitchFamily="49" charset="0"/>
              </a:rPr>
              <a:t> a = 2;</a:t>
            </a:r>
          </a:p>
          <a:p>
            <a:r>
              <a:rPr lang="de-DE" sz="2000" b="0" dirty="0">
                <a:solidFill>
                  <a:srgbClr val="00B0F0"/>
                </a:solidFill>
                <a:latin typeface="Arial monospaced for SAP" panose="020B0609020202030204" pitchFamily="49" charset="0"/>
              </a:rPr>
              <a:t>	</a:t>
            </a:r>
            <a:r>
              <a:rPr lang="de-DE" sz="2000" b="0" dirty="0" err="1">
                <a:solidFill>
                  <a:srgbClr val="00B0F0"/>
                </a:solidFill>
                <a:latin typeface="Arial monospaced for SAP" panose="020B0609020202030204" pitchFamily="49" charset="0"/>
              </a:rPr>
              <a:t>int</a:t>
            </a:r>
            <a:r>
              <a:rPr lang="de-DE" sz="2000" b="0" dirty="0">
                <a:solidFill>
                  <a:srgbClr val="00B0F0"/>
                </a:solidFill>
                <a:latin typeface="Arial monospaced for SAP" panose="020B0609020202030204" pitchFamily="49" charset="0"/>
              </a:rPr>
              <a:t> b = 3;</a:t>
            </a:r>
          </a:p>
          <a:p>
            <a:endParaRPr lang="de-DE" sz="2000" b="0" dirty="0">
              <a:solidFill>
                <a:srgbClr val="00B0F0"/>
              </a:solidFill>
              <a:latin typeface="Arial monospaced for SAP" panose="020B0609020202030204" pitchFamily="49" charset="0"/>
            </a:endParaRPr>
          </a:p>
          <a:p>
            <a:r>
              <a:rPr lang="de-DE" sz="2000" b="0" dirty="0">
                <a:solidFill>
                  <a:srgbClr val="00B0F0"/>
                </a:solidFill>
                <a:latin typeface="Arial monospaced for SAP" panose="020B0609020202030204" pitchFamily="49" charset="0"/>
              </a:rPr>
              <a:t>	</a:t>
            </a:r>
          </a:p>
          <a:p>
            <a:r>
              <a:rPr lang="de-DE" sz="2000" b="0" dirty="0">
                <a:solidFill>
                  <a:srgbClr val="00B0F0"/>
                </a:solidFill>
                <a:latin typeface="Arial monospaced for SAP" panose="020B0609020202030204" pitchFamily="49" charset="0"/>
              </a:rPr>
              <a:t>	</a:t>
            </a:r>
            <a:r>
              <a:rPr lang="de-DE" sz="2000" b="0" dirty="0" err="1">
                <a:solidFill>
                  <a:srgbClr val="00B0F0"/>
                </a:solidFill>
                <a:latin typeface="Arial monospaced for SAP" panose="020B0609020202030204" pitchFamily="49" charset="0"/>
              </a:rPr>
              <a:t>int</a:t>
            </a:r>
            <a:r>
              <a:rPr lang="de-DE" sz="2000" b="0" dirty="0">
                <a:solidFill>
                  <a:srgbClr val="00B0F0"/>
                </a:solidFill>
                <a:latin typeface="Arial monospaced for SAP" panose="020B0609020202030204" pitchFamily="49" charset="0"/>
              </a:rPr>
              <a:t> c = a + b;</a:t>
            </a:r>
          </a:p>
          <a:p>
            <a:endParaRPr lang="de-DE" sz="2000" b="0" dirty="0">
              <a:solidFill>
                <a:srgbClr val="00B0F0"/>
              </a:solidFill>
              <a:latin typeface="Arial monospaced for SAP" panose="020B0609020202030204" pitchFamily="49" charset="0"/>
            </a:endParaRPr>
          </a:p>
          <a:p>
            <a:r>
              <a:rPr lang="de-DE" sz="2000" b="0" dirty="0">
                <a:solidFill>
                  <a:srgbClr val="00B0F0"/>
                </a:solidFill>
                <a:latin typeface="Arial monospaced for SAP" panose="020B0609020202030204" pitchFamily="49" charset="0"/>
              </a:rPr>
              <a:t>	</a:t>
            </a:r>
            <a:r>
              <a:rPr lang="de-DE" sz="2000" b="0" dirty="0" err="1">
                <a:solidFill>
                  <a:srgbClr val="00B0F0"/>
                </a:solidFill>
                <a:latin typeface="Arial monospaced for SAP" panose="020B0609020202030204" pitchFamily="49" charset="0"/>
              </a:rPr>
              <a:t>return</a:t>
            </a:r>
            <a:r>
              <a:rPr lang="de-DE" sz="2000" b="0" dirty="0">
                <a:solidFill>
                  <a:srgbClr val="00B0F0"/>
                </a:solidFill>
                <a:latin typeface="Arial monospaced for SAP" panose="020B0609020202030204" pitchFamily="49" charset="0"/>
              </a:rPr>
              <a:t> c;</a:t>
            </a:r>
          </a:p>
          <a:p>
            <a:endParaRPr lang="de-DE" sz="2000" b="0" dirty="0">
              <a:solidFill>
                <a:srgbClr val="00B0F0"/>
              </a:solidFill>
              <a:latin typeface="Arial monospaced for SAP" panose="020B0609020202030204" pitchFamily="49" charset="0"/>
            </a:endParaRPr>
          </a:p>
          <a:p>
            <a:r>
              <a:rPr lang="de-DE" sz="2000" b="0" dirty="0">
                <a:solidFill>
                  <a:srgbClr val="00B0F0"/>
                </a:solidFill>
                <a:latin typeface="Arial monospaced for SAP" panose="020B0609020202030204" pitchFamily="49" charset="0"/>
              </a:rPr>
              <a:t>}</a:t>
            </a:r>
          </a:p>
        </p:txBody>
      </p:sp>
      <p:cxnSp>
        <p:nvCxnSpPr>
          <p:cNvPr id="9" name="Gerade Verbindung 8"/>
          <p:cNvCxnSpPr/>
          <p:nvPr/>
        </p:nvCxnSpPr>
        <p:spPr>
          <a:xfrm flipH="1">
            <a:off x="200472" y="2348880"/>
            <a:ext cx="891344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p:nvCxnSpPr>
        <p:spPr>
          <a:xfrm flipH="1">
            <a:off x="200472" y="2708920"/>
            <a:ext cx="891344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p:nvCxnSpPr>
        <p:spPr>
          <a:xfrm flipH="1">
            <a:off x="200472" y="3068960"/>
            <a:ext cx="891344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flipH="1">
            <a:off x="200472" y="4521646"/>
            <a:ext cx="891344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p:nvCxnSpPr>
        <p:spPr>
          <a:xfrm flipH="1">
            <a:off x="200472" y="4941168"/>
            <a:ext cx="891344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247587" y="1186914"/>
            <a:ext cx="8325356" cy="369332"/>
          </a:xfrm>
          <a:prstGeom prst="rect">
            <a:avLst/>
          </a:prstGeom>
          <a:noFill/>
        </p:spPr>
        <p:txBody>
          <a:bodyPr wrap="none" lIns="0" rtlCol="0">
            <a:spAutoFit/>
          </a:bodyPr>
          <a:lstStyle/>
          <a:p>
            <a:r>
              <a:rPr lang="de-DE" b="1" dirty="0"/>
              <a:t>Maschinencode	</a:t>
            </a:r>
            <a:r>
              <a:rPr lang="de-DE" b="1" dirty="0">
                <a:solidFill>
                  <a:schemeClr val="accent4"/>
                </a:solidFill>
              </a:rPr>
              <a:t>Assemblercode</a:t>
            </a:r>
            <a:r>
              <a:rPr lang="de-DE" b="1" dirty="0"/>
              <a:t>				</a:t>
            </a:r>
            <a:r>
              <a:rPr lang="de-DE" b="1" dirty="0">
                <a:solidFill>
                  <a:srgbClr val="00B0F0"/>
                </a:solidFill>
              </a:rPr>
              <a:t>Hochsprache (C)</a:t>
            </a:r>
          </a:p>
        </p:txBody>
      </p:sp>
    </p:spTree>
    <p:extLst>
      <p:ext uri="{BB962C8B-B14F-4D97-AF65-F5344CB8AC3E}">
        <p14:creationId xmlns:p14="http://schemas.microsoft.com/office/powerpoint/2010/main" val="2602401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Offen</a:t>
            </a:r>
            <a:endParaRPr lang="de-DE" dirty="0"/>
          </a:p>
        </p:txBody>
      </p:sp>
      <p:sp>
        <p:nvSpPr>
          <p:cNvPr id="4" name="Titel 3"/>
          <p:cNvSpPr>
            <a:spLocks noGrp="1"/>
          </p:cNvSpPr>
          <p:nvPr>
            <p:ph type="title"/>
          </p:nvPr>
        </p:nvSpPr>
        <p:spPr/>
        <p:txBody>
          <a:bodyPr/>
          <a:lstStyle/>
          <a:p>
            <a:r>
              <a:rPr lang="de-DE" dirty="0"/>
              <a:t>Programmiersprachen</a:t>
            </a:r>
          </a:p>
        </p:txBody>
      </p:sp>
      <p:sp>
        <p:nvSpPr>
          <p:cNvPr id="5" name="Foliennummernplatzhalter 4"/>
          <p:cNvSpPr>
            <a:spLocks noGrp="1"/>
          </p:cNvSpPr>
          <p:nvPr>
            <p:ph type="sldNum" sz="quarter" idx="4"/>
          </p:nvPr>
        </p:nvSpPr>
        <p:spPr/>
        <p:txBody>
          <a:bodyPr/>
          <a:lstStyle/>
          <a:p>
            <a:pPr lvl="1"/>
            <a:r>
              <a:rPr lang="de-DE"/>
              <a:t>Seite </a:t>
            </a:r>
            <a:fld id="{1D1D483D-FEC3-446D-8179-266568F5915B}" type="slidenum">
              <a:rPr lang="de-DE" smtClean="0"/>
              <a:pPr lvl="1"/>
              <a:t>15</a:t>
            </a:fld>
            <a:endParaRPr lang="de-DE" dirty="0"/>
          </a:p>
        </p:txBody>
      </p:sp>
      <p:pic>
        <p:nvPicPr>
          <p:cNvPr id="9" name="Grafik 8">
            <a:extLst>
              <a:ext uri="{FF2B5EF4-FFF2-40B4-BE49-F238E27FC236}">
                <a16:creationId xmlns:a16="http://schemas.microsoft.com/office/drawing/2014/main" id="{5BA94977-39A6-4CEF-883A-FF32B3388A1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44488" y="553025"/>
            <a:ext cx="9217024" cy="6034834"/>
          </a:xfrm>
          <a:prstGeom prst="rect">
            <a:avLst/>
          </a:prstGeom>
        </p:spPr>
      </p:pic>
    </p:spTree>
    <p:extLst>
      <p:ext uri="{BB962C8B-B14F-4D97-AF65-F5344CB8AC3E}">
        <p14:creationId xmlns:p14="http://schemas.microsoft.com/office/powerpoint/2010/main" val="475707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91DDC9EA-0BA4-4576-AF01-732C167BCCBE}"/>
              </a:ext>
            </a:extLst>
          </p:cNvPr>
          <p:cNvSpPr>
            <a:spLocks noGrp="1"/>
          </p:cNvSpPr>
          <p:nvPr>
            <p:ph type="ftr" sz="quarter" idx="10"/>
          </p:nvPr>
        </p:nvSpPr>
        <p:spPr/>
        <p:txBody>
          <a:bodyPr/>
          <a:lstStyle/>
          <a:p>
            <a:r>
              <a:rPr lang="de-DE"/>
              <a:t>Offen</a:t>
            </a:r>
            <a:endParaRPr lang="de-DE" dirty="0"/>
          </a:p>
        </p:txBody>
      </p:sp>
      <p:sp>
        <p:nvSpPr>
          <p:cNvPr id="4" name="Titel 3">
            <a:extLst>
              <a:ext uri="{FF2B5EF4-FFF2-40B4-BE49-F238E27FC236}">
                <a16:creationId xmlns:a16="http://schemas.microsoft.com/office/drawing/2014/main" id="{F3D81061-592D-4A24-ABA6-21E686C0E3F6}"/>
              </a:ext>
            </a:extLst>
          </p:cNvPr>
          <p:cNvSpPr>
            <a:spLocks noGrp="1"/>
          </p:cNvSpPr>
          <p:nvPr>
            <p:ph type="title"/>
          </p:nvPr>
        </p:nvSpPr>
        <p:spPr/>
        <p:txBody>
          <a:bodyPr/>
          <a:lstStyle/>
          <a:p>
            <a:r>
              <a:rPr lang="de-DE" dirty="0"/>
              <a:t>Programmiersprachen</a:t>
            </a:r>
          </a:p>
        </p:txBody>
      </p:sp>
      <p:sp>
        <p:nvSpPr>
          <p:cNvPr id="5" name="Foliennummernplatzhalter 4">
            <a:extLst>
              <a:ext uri="{FF2B5EF4-FFF2-40B4-BE49-F238E27FC236}">
                <a16:creationId xmlns:a16="http://schemas.microsoft.com/office/drawing/2014/main" id="{F029B2AF-3677-43CF-B4F0-5B881EA3B99C}"/>
              </a:ext>
            </a:extLst>
          </p:cNvPr>
          <p:cNvSpPr>
            <a:spLocks noGrp="1"/>
          </p:cNvSpPr>
          <p:nvPr>
            <p:ph type="sldNum" sz="quarter" idx="4"/>
          </p:nvPr>
        </p:nvSpPr>
        <p:spPr/>
        <p:txBody>
          <a:bodyPr/>
          <a:lstStyle/>
          <a:p>
            <a:pPr lvl="1"/>
            <a:r>
              <a:rPr lang="de-DE"/>
              <a:t>Seite </a:t>
            </a:r>
            <a:fld id="{1D1D483D-FEC3-446D-8179-266568F5915B}" type="slidenum">
              <a:rPr lang="de-DE" smtClean="0"/>
              <a:pPr lvl="1"/>
              <a:t>16</a:t>
            </a:fld>
            <a:endParaRPr lang="de-DE" dirty="0"/>
          </a:p>
        </p:txBody>
      </p:sp>
      <p:sp>
        <p:nvSpPr>
          <p:cNvPr id="8" name="Textfeld 7">
            <a:extLst>
              <a:ext uri="{FF2B5EF4-FFF2-40B4-BE49-F238E27FC236}">
                <a16:creationId xmlns:a16="http://schemas.microsoft.com/office/drawing/2014/main" id="{0E3F2325-14A7-4F76-9DF7-47D86706F18C}"/>
              </a:ext>
            </a:extLst>
          </p:cNvPr>
          <p:cNvSpPr txBox="1"/>
          <p:nvPr/>
        </p:nvSpPr>
        <p:spPr>
          <a:xfrm>
            <a:off x="1136576" y="6315271"/>
            <a:ext cx="4681794" cy="276999"/>
          </a:xfrm>
          <a:prstGeom prst="rect">
            <a:avLst/>
          </a:prstGeom>
          <a:solidFill>
            <a:schemeClr val="bg1"/>
          </a:solidFill>
        </p:spPr>
        <p:txBody>
          <a:bodyPr wrap="none" rtlCol="0">
            <a:spAutoFit/>
          </a:bodyPr>
          <a:lstStyle/>
          <a:p>
            <a:r>
              <a:rPr lang="de-DE" sz="1200" b="1" dirty="0"/>
              <a:t>https://www.tiobe.com/tiobe-index/ , abgerufen am 16.03.2021</a:t>
            </a:r>
          </a:p>
        </p:txBody>
      </p:sp>
      <p:pic>
        <p:nvPicPr>
          <p:cNvPr id="6" name="Grafik 5">
            <a:extLst>
              <a:ext uri="{FF2B5EF4-FFF2-40B4-BE49-F238E27FC236}">
                <a16:creationId xmlns:a16="http://schemas.microsoft.com/office/drawing/2014/main" id="{0A553A29-04E7-4D38-8A46-D59378B4B77B}"/>
              </a:ext>
            </a:extLst>
          </p:cNvPr>
          <p:cNvPicPr>
            <a:picLocks noChangeAspect="1"/>
          </p:cNvPicPr>
          <p:nvPr/>
        </p:nvPicPr>
        <p:blipFill>
          <a:blip r:embed="rId3"/>
          <a:stretch>
            <a:fillRect/>
          </a:stretch>
        </p:blipFill>
        <p:spPr>
          <a:xfrm>
            <a:off x="1633726" y="729127"/>
            <a:ext cx="6638548" cy="5527465"/>
          </a:xfrm>
          <a:prstGeom prst="rect">
            <a:avLst/>
          </a:prstGeom>
        </p:spPr>
      </p:pic>
    </p:spTree>
    <p:extLst>
      <p:ext uri="{BB962C8B-B14F-4D97-AF65-F5344CB8AC3E}">
        <p14:creationId xmlns:p14="http://schemas.microsoft.com/office/powerpoint/2010/main" val="4230429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500BDA1E-A609-4DC0-9742-CE5C7636AE21}"/>
              </a:ext>
            </a:extLst>
          </p:cNvPr>
          <p:cNvSpPr>
            <a:spLocks noGrp="1"/>
          </p:cNvSpPr>
          <p:nvPr>
            <p:ph type="ftr" sz="quarter" idx="10"/>
          </p:nvPr>
        </p:nvSpPr>
        <p:spPr/>
        <p:txBody>
          <a:bodyPr/>
          <a:lstStyle/>
          <a:p>
            <a:r>
              <a:rPr lang="de-DE"/>
              <a:t>Offen</a:t>
            </a:r>
            <a:endParaRPr lang="de-DE" dirty="0"/>
          </a:p>
        </p:txBody>
      </p:sp>
      <p:sp>
        <p:nvSpPr>
          <p:cNvPr id="3" name="Textplatzhalter 2">
            <a:extLst>
              <a:ext uri="{FF2B5EF4-FFF2-40B4-BE49-F238E27FC236}">
                <a16:creationId xmlns:a16="http://schemas.microsoft.com/office/drawing/2014/main" id="{7157D428-AB15-4AE7-96DD-4F14B172E3B3}"/>
              </a:ext>
            </a:extLst>
          </p:cNvPr>
          <p:cNvSpPr>
            <a:spLocks noGrp="1"/>
          </p:cNvSpPr>
          <p:nvPr>
            <p:ph type="body" sz="quarter" idx="12"/>
          </p:nvPr>
        </p:nvSpPr>
        <p:spPr/>
        <p:txBody>
          <a:bodyPr/>
          <a:lstStyle/>
          <a:p>
            <a:endParaRPr lang="de-DE" dirty="0"/>
          </a:p>
        </p:txBody>
      </p:sp>
      <p:sp>
        <p:nvSpPr>
          <p:cNvPr id="4" name="Titel 3">
            <a:extLst>
              <a:ext uri="{FF2B5EF4-FFF2-40B4-BE49-F238E27FC236}">
                <a16:creationId xmlns:a16="http://schemas.microsoft.com/office/drawing/2014/main" id="{33C9922C-C02C-492C-ACB3-C7934EA6C81B}"/>
              </a:ext>
            </a:extLst>
          </p:cNvPr>
          <p:cNvSpPr>
            <a:spLocks noGrp="1"/>
          </p:cNvSpPr>
          <p:nvPr>
            <p:ph type="title"/>
          </p:nvPr>
        </p:nvSpPr>
        <p:spPr/>
        <p:txBody>
          <a:bodyPr/>
          <a:lstStyle/>
          <a:p>
            <a:endParaRPr lang="de-DE"/>
          </a:p>
        </p:txBody>
      </p:sp>
      <p:sp>
        <p:nvSpPr>
          <p:cNvPr id="5" name="Foliennummernplatzhalter 4">
            <a:extLst>
              <a:ext uri="{FF2B5EF4-FFF2-40B4-BE49-F238E27FC236}">
                <a16:creationId xmlns:a16="http://schemas.microsoft.com/office/drawing/2014/main" id="{F4AEF72D-8CDC-4CDF-A6E3-B137201551E9}"/>
              </a:ext>
            </a:extLst>
          </p:cNvPr>
          <p:cNvSpPr>
            <a:spLocks noGrp="1"/>
          </p:cNvSpPr>
          <p:nvPr>
            <p:ph type="sldNum" sz="quarter" idx="4"/>
          </p:nvPr>
        </p:nvSpPr>
        <p:spPr/>
        <p:txBody>
          <a:bodyPr/>
          <a:lstStyle/>
          <a:p>
            <a:pPr lvl="1"/>
            <a:r>
              <a:rPr lang="de-DE"/>
              <a:t>Seite </a:t>
            </a:r>
            <a:fld id="{1D1D483D-FEC3-446D-8179-266568F5915B}" type="slidenum">
              <a:rPr lang="de-DE" smtClean="0"/>
              <a:pPr lvl="1"/>
              <a:t>17</a:t>
            </a:fld>
            <a:endParaRPr lang="de-DE" dirty="0"/>
          </a:p>
        </p:txBody>
      </p:sp>
      <p:pic>
        <p:nvPicPr>
          <p:cNvPr id="6" name="Grafik 5">
            <a:extLst>
              <a:ext uri="{FF2B5EF4-FFF2-40B4-BE49-F238E27FC236}">
                <a16:creationId xmlns:a16="http://schemas.microsoft.com/office/drawing/2014/main" id="{20F70618-E327-43B4-92F9-C89CDF044CC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 y="0"/>
            <a:ext cx="9916695" cy="6858000"/>
          </a:xfrm>
          <a:prstGeom prst="rect">
            <a:avLst/>
          </a:prstGeom>
        </p:spPr>
      </p:pic>
    </p:spTree>
    <p:extLst>
      <p:ext uri="{BB962C8B-B14F-4D97-AF65-F5344CB8AC3E}">
        <p14:creationId xmlns:p14="http://schemas.microsoft.com/office/powerpoint/2010/main" val="3660457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dirty="0"/>
              <a:t>Offen</a:t>
            </a:r>
          </a:p>
        </p:txBody>
      </p:sp>
      <p:sp>
        <p:nvSpPr>
          <p:cNvPr id="4" name="Titel 3"/>
          <p:cNvSpPr>
            <a:spLocks noGrp="1"/>
          </p:cNvSpPr>
          <p:nvPr>
            <p:ph type="title"/>
          </p:nvPr>
        </p:nvSpPr>
        <p:spPr/>
        <p:txBody>
          <a:bodyPr/>
          <a:lstStyle/>
          <a:p>
            <a:r>
              <a:rPr lang="de-DE"/>
              <a:t>Programmierparadigmen</a:t>
            </a:r>
            <a:endParaRPr lang="de-DE" dirty="0"/>
          </a:p>
        </p:txBody>
      </p:sp>
      <p:sp>
        <p:nvSpPr>
          <p:cNvPr id="5" name="Foliennummernplatzhalter 4"/>
          <p:cNvSpPr>
            <a:spLocks noGrp="1"/>
          </p:cNvSpPr>
          <p:nvPr>
            <p:ph type="sldNum" sz="quarter" idx="4"/>
          </p:nvPr>
        </p:nvSpPr>
        <p:spPr/>
        <p:txBody>
          <a:bodyPr/>
          <a:lstStyle/>
          <a:p>
            <a:pPr lvl="1"/>
            <a:r>
              <a:rPr lang="de-DE"/>
              <a:t>Seite </a:t>
            </a:r>
            <a:fld id="{1D1D483D-FEC3-446D-8179-266568F5915B}" type="slidenum">
              <a:rPr lang="de-DE" smtClean="0"/>
              <a:pPr lvl="1"/>
              <a:t>18</a:t>
            </a:fld>
            <a:endParaRPr lang="de-DE" dirty="0"/>
          </a:p>
        </p:txBody>
      </p:sp>
      <p:grpSp>
        <p:nvGrpSpPr>
          <p:cNvPr id="14" name="Gruppieren 13"/>
          <p:cNvGrpSpPr/>
          <p:nvPr/>
        </p:nvGrpSpPr>
        <p:grpSpPr>
          <a:xfrm>
            <a:off x="291631" y="2686417"/>
            <a:ext cx="3649905" cy="1485165"/>
            <a:chOff x="0" y="189021"/>
            <a:chExt cx="2475274" cy="1485165"/>
          </a:xfrm>
        </p:grpSpPr>
        <p:sp>
          <p:nvSpPr>
            <p:cNvPr id="15" name="Rechteck 14"/>
            <p:cNvSpPr/>
            <p:nvPr/>
          </p:nvSpPr>
          <p:spPr>
            <a:xfrm>
              <a:off x="0" y="189021"/>
              <a:ext cx="2475274" cy="148516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6" name="Rechteck 15"/>
            <p:cNvSpPr/>
            <p:nvPr/>
          </p:nvSpPr>
          <p:spPr>
            <a:xfrm>
              <a:off x="0" y="189021"/>
              <a:ext cx="2475274" cy="14851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de-DE" sz="4000" dirty="0">
                  <a:latin typeface="Century Gothic" panose="020B0502020202020204" pitchFamily="34" charset="0"/>
                </a:rPr>
                <a:t>i</a:t>
              </a:r>
              <a:r>
                <a:rPr lang="de-DE" sz="4000" kern="1200" dirty="0">
                  <a:latin typeface="Century Gothic" panose="020B0502020202020204" pitchFamily="34" charset="0"/>
                </a:rPr>
                <a:t>mperativ</a:t>
              </a:r>
            </a:p>
          </p:txBody>
        </p:sp>
      </p:grpSp>
      <p:grpSp>
        <p:nvGrpSpPr>
          <p:cNvPr id="12" name="Gruppieren 11">
            <a:extLst>
              <a:ext uri="{FF2B5EF4-FFF2-40B4-BE49-F238E27FC236}">
                <a16:creationId xmlns:a16="http://schemas.microsoft.com/office/drawing/2014/main" id="{431813BB-C0E4-4952-9275-64EA7CE51B85}"/>
              </a:ext>
            </a:extLst>
          </p:cNvPr>
          <p:cNvGrpSpPr/>
          <p:nvPr/>
        </p:nvGrpSpPr>
        <p:grpSpPr>
          <a:xfrm>
            <a:off x="5964464" y="2687874"/>
            <a:ext cx="3649905" cy="1485165"/>
            <a:chOff x="0" y="189021"/>
            <a:chExt cx="2475274" cy="1485165"/>
          </a:xfrm>
        </p:grpSpPr>
        <p:sp>
          <p:nvSpPr>
            <p:cNvPr id="13" name="Rechteck 12">
              <a:extLst>
                <a:ext uri="{FF2B5EF4-FFF2-40B4-BE49-F238E27FC236}">
                  <a16:creationId xmlns:a16="http://schemas.microsoft.com/office/drawing/2014/main" id="{CDED3879-D147-4D48-A976-B9B7D4D69242}"/>
                </a:ext>
              </a:extLst>
            </p:cNvPr>
            <p:cNvSpPr/>
            <p:nvPr/>
          </p:nvSpPr>
          <p:spPr>
            <a:xfrm>
              <a:off x="0" y="189021"/>
              <a:ext cx="2475274" cy="148516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1" name="Rechteck 20">
              <a:extLst>
                <a:ext uri="{FF2B5EF4-FFF2-40B4-BE49-F238E27FC236}">
                  <a16:creationId xmlns:a16="http://schemas.microsoft.com/office/drawing/2014/main" id="{5D3DC08E-820C-4313-A9D7-FD16D681F70C}"/>
                </a:ext>
              </a:extLst>
            </p:cNvPr>
            <p:cNvSpPr/>
            <p:nvPr/>
          </p:nvSpPr>
          <p:spPr>
            <a:xfrm>
              <a:off x="0" y="189021"/>
              <a:ext cx="2475274" cy="14851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de-DE" sz="4000" kern="1200" dirty="0">
                  <a:latin typeface="Century Gothic" panose="020B0502020202020204" pitchFamily="34" charset="0"/>
                </a:rPr>
                <a:t>deklarativ</a:t>
              </a:r>
            </a:p>
          </p:txBody>
        </p:sp>
      </p:grpSp>
    </p:spTree>
    <p:extLst>
      <p:ext uri="{BB962C8B-B14F-4D97-AF65-F5344CB8AC3E}">
        <p14:creationId xmlns:p14="http://schemas.microsoft.com/office/powerpoint/2010/main" val="2877549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dirty="0"/>
              <a:t>Offen</a:t>
            </a:r>
          </a:p>
        </p:txBody>
      </p:sp>
      <p:sp>
        <p:nvSpPr>
          <p:cNvPr id="4" name="Titel 3"/>
          <p:cNvSpPr>
            <a:spLocks noGrp="1"/>
          </p:cNvSpPr>
          <p:nvPr>
            <p:ph type="title"/>
          </p:nvPr>
        </p:nvSpPr>
        <p:spPr/>
        <p:txBody>
          <a:bodyPr/>
          <a:lstStyle/>
          <a:p>
            <a:r>
              <a:rPr lang="de-DE" dirty="0"/>
              <a:t>… bis zum ausführbaren Programm</a:t>
            </a:r>
          </a:p>
        </p:txBody>
      </p:sp>
      <p:sp>
        <p:nvSpPr>
          <p:cNvPr id="5" name="Foliennummernplatzhalter 4"/>
          <p:cNvSpPr>
            <a:spLocks noGrp="1"/>
          </p:cNvSpPr>
          <p:nvPr>
            <p:ph type="sldNum" sz="quarter" idx="4"/>
          </p:nvPr>
        </p:nvSpPr>
        <p:spPr/>
        <p:txBody>
          <a:bodyPr/>
          <a:lstStyle/>
          <a:p>
            <a:pPr lvl="1"/>
            <a:r>
              <a:rPr lang="de-DE"/>
              <a:t>Seite </a:t>
            </a:r>
            <a:fld id="{1D1D483D-FEC3-446D-8179-266568F5915B}" type="slidenum">
              <a:rPr lang="de-DE" smtClean="0"/>
              <a:pPr lvl="1"/>
              <a:t>19</a:t>
            </a:fld>
            <a:endParaRPr lang="de-DE" dirty="0"/>
          </a:p>
        </p:txBody>
      </p:sp>
      <p:sp>
        <p:nvSpPr>
          <p:cNvPr id="7" name="Rechteck 6"/>
          <p:cNvSpPr/>
          <p:nvPr/>
        </p:nvSpPr>
        <p:spPr>
          <a:xfrm>
            <a:off x="848544" y="1484784"/>
            <a:ext cx="2448272" cy="936103"/>
          </a:xfrm>
          <a:prstGeom prst="rect">
            <a:avLst/>
          </a:prstGeom>
        </p:spPr>
        <p:style>
          <a:lnRef idx="2">
            <a:schemeClr val="lt1">
              <a:hueOff val="0"/>
              <a:satOff val="0"/>
              <a:lumOff val="0"/>
              <a:alphaOff val="0"/>
            </a:schemeClr>
          </a:lnRef>
          <a:fillRef idx="1">
            <a:schemeClr val="accent5">
              <a:hueOff val="-6240617"/>
              <a:satOff val="9785"/>
              <a:lumOff val="26470"/>
              <a:alphaOff val="0"/>
            </a:schemeClr>
          </a:fillRef>
          <a:effectRef idx="0">
            <a:schemeClr val="accent5">
              <a:hueOff val="-6240617"/>
              <a:satOff val="9785"/>
              <a:lumOff val="26470"/>
              <a:alphaOff val="0"/>
            </a:schemeClr>
          </a:effectRef>
          <a:fontRef idx="minor">
            <a:schemeClr val="lt1"/>
          </a:fontRef>
        </p:style>
        <p:txBody>
          <a:bodyPr lIns="0" tIns="0" rIns="0" bIns="0" anchor="ctr"/>
          <a:lstStyle/>
          <a:p>
            <a:pPr lvl="0" algn="ctr" defTabSz="1111250">
              <a:lnSpc>
                <a:spcPct val="90000"/>
              </a:lnSpc>
              <a:spcBef>
                <a:spcPct val="0"/>
              </a:spcBef>
              <a:spcAft>
                <a:spcPct val="35000"/>
              </a:spcAft>
            </a:pPr>
            <a:r>
              <a:rPr lang="de-DE" sz="2600" dirty="0">
                <a:latin typeface="Century Gothic" panose="020B0502020202020204" pitchFamily="34" charset="0"/>
              </a:rPr>
              <a:t>Programmtext</a:t>
            </a:r>
          </a:p>
          <a:p>
            <a:pPr lvl="0" algn="ctr" defTabSz="1111250">
              <a:lnSpc>
                <a:spcPct val="90000"/>
              </a:lnSpc>
              <a:spcBef>
                <a:spcPct val="0"/>
              </a:spcBef>
              <a:spcAft>
                <a:spcPct val="35000"/>
              </a:spcAft>
            </a:pPr>
            <a:r>
              <a:rPr lang="de-DE" sz="2600" dirty="0">
                <a:latin typeface="Century Gothic" panose="020B0502020202020204" pitchFamily="34" charset="0"/>
              </a:rPr>
              <a:t>z.B. C++</a:t>
            </a:r>
          </a:p>
        </p:txBody>
      </p:sp>
      <p:sp>
        <p:nvSpPr>
          <p:cNvPr id="9" name="Rechteck 8"/>
          <p:cNvSpPr/>
          <p:nvPr/>
        </p:nvSpPr>
        <p:spPr>
          <a:xfrm>
            <a:off x="2720752" y="2420887"/>
            <a:ext cx="2304256" cy="936103"/>
          </a:xfrm>
          <a:prstGeom prst="rect">
            <a:avLst/>
          </a:prstGeom>
        </p:spPr>
        <p:style>
          <a:lnRef idx="2">
            <a:schemeClr val="lt1">
              <a:hueOff val="0"/>
              <a:satOff val="0"/>
              <a:lumOff val="0"/>
              <a:alphaOff val="0"/>
            </a:schemeClr>
          </a:lnRef>
          <a:fillRef idx="1">
            <a:schemeClr val="accent5">
              <a:hueOff val="-6240617"/>
              <a:satOff val="9785"/>
              <a:lumOff val="26470"/>
              <a:alphaOff val="0"/>
            </a:schemeClr>
          </a:fillRef>
          <a:effectRef idx="0">
            <a:schemeClr val="accent5">
              <a:hueOff val="-6240617"/>
              <a:satOff val="9785"/>
              <a:lumOff val="26470"/>
              <a:alphaOff val="0"/>
            </a:schemeClr>
          </a:effectRef>
          <a:fontRef idx="minor">
            <a:schemeClr val="lt1"/>
          </a:fontRef>
        </p:style>
        <p:txBody>
          <a:bodyPr lIns="0" tIns="0" rIns="0" bIns="0" anchor="ctr"/>
          <a:lstStyle/>
          <a:p>
            <a:pPr lvl="0" algn="ctr" defTabSz="1111250">
              <a:lnSpc>
                <a:spcPct val="90000"/>
              </a:lnSpc>
              <a:spcBef>
                <a:spcPct val="0"/>
              </a:spcBef>
              <a:spcAft>
                <a:spcPct val="35000"/>
              </a:spcAft>
            </a:pPr>
            <a:r>
              <a:rPr lang="de-DE" sz="2600" dirty="0">
                <a:latin typeface="Century Gothic" panose="020B0502020202020204" pitchFamily="34" charset="0"/>
              </a:rPr>
              <a:t>Compiler</a:t>
            </a:r>
          </a:p>
        </p:txBody>
      </p:sp>
      <p:sp>
        <p:nvSpPr>
          <p:cNvPr id="10" name="Rechteck 9"/>
          <p:cNvSpPr/>
          <p:nvPr/>
        </p:nvSpPr>
        <p:spPr>
          <a:xfrm>
            <a:off x="4520952" y="3356990"/>
            <a:ext cx="2304256" cy="936103"/>
          </a:xfrm>
          <a:prstGeom prst="rect">
            <a:avLst/>
          </a:prstGeom>
        </p:spPr>
        <p:style>
          <a:lnRef idx="2">
            <a:schemeClr val="lt1">
              <a:hueOff val="0"/>
              <a:satOff val="0"/>
              <a:lumOff val="0"/>
              <a:alphaOff val="0"/>
            </a:schemeClr>
          </a:lnRef>
          <a:fillRef idx="1">
            <a:schemeClr val="accent5">
              <a:hueOff val="-6240617"/>
              <a:satOff val="9785"/>
              <a:lumOff val="26470"/>
              <a:alphaOff val="0"/>
            </a:schemeClr>
          </a:fillRef>
          <a:effectRef idx="0">
            <a:schemeClr val="accent5">
              <a:hueOff val="-6240617"/>
              <a:satOff val="9785"/>
              <a:lumOff val="26470"/>
              <a:alphaOff val="0"/>
            </a:schemeClr>
          </a:effectRef>
          <a:fontRef idx="minor">
            <a:schemeClr val="lt1"/>
          </a:fontRef>
        </p:style>
        <p:txBody>
          <a:bodyPr lIns="0" tIns="0" rIns="0" bIns="0" anchor="ctr"/>
          <a:lstStyle/>
          <a:p>
            <a:pPr lvl="0" algn="ctr" defTabSz="1111250">
              <a:lnSpc>
                <a:spcPct val="90000"/>
              </a:lnSpc>
              <a:spcBef>
                <a:spcPct val="0"/>
              </a:spcBef>
              <a:spcAft>
                <a:spcPct val="35000"/>
              </a:spcAft>
            </a:pPr>
            <a:r>
              <a:rPr lang="de-DE" sz="2600" dirty="0">
                <a:latin typeface="Century Gothic" panose="020B0502020202020204" pitchFamily="34" charset="0"/>
              </a:rPr>
              <a:t>Linker</a:t>
            </a:r>
          </a:p>
        </p:txBody>
      </p:sp>
      <p:sp>
        <p:nvSpPr>
          <p:cNvPr id="11" name="Rechteck 10"/>
          <p:cNvSpPr/>
          <p:nvPr/>
        </p:nvSpPr>
        <p:spPr>
          <a:xfrm>
            <a:off x="6321152" y="4293097"/>
            <a:ext cx="2304256" cy="936103"/>
          </a:xfrm>
          <a:prstGeom prst="rect">
            <a:avLst/>
          </a:prstGeom>
        </p:spPr>
        <p:style>
          <a:lnRef idx="2">
            <a:schemeClr val="lt1">
              <a:hueOff val="0"/>
              <a:satOff val="0"/>
              <a:lumOff val="0"/>
              <a:alphaOff val="0"/>
            </a:schemeClr>
          </a:lnRef>
          <a:fillRef idx="1">
            <a:schemeClr val="accent5">
              <a:hueOff val="-6240617"/>
              <a:satOff val="9785"/>
              <a:lumOff val="26470"/>
              <a:alphaOff val="0"/>
            </a:schemeClr>
          </a:fillRef>
          <a:effectRef idx="0">
            <a:schemeClr val="accent5">
              <a:hueOff val="-6240617"/>
              <a:satOff val="9785"/>
              <a:lumOff val="26470"/>
              <a:alphaOff val="0"/>
            </a:schemeClr>
          </a:effectRef>
          <a:fontRef idx="minor">
            <a:schemeClr val="lt1"/>
          </a:fontRef>
        </p:style>
        <p:txBody>
          <a:bodyPr lIns="0" tIns="0" rIns="0" bIns="0" anchor="ctr"/>
          <a:lstStyle/>
          <a:p>
            <a:pPr lvl="0" algn="ctr" defTabSz="1111250">
              <a:lnSpc>
                <a:spcPct val="90000"/>
              </a:lnSpc>
              <a:spcBef>
                <a:spcPct val="0"/>
              </a:spcBef>
              <a:spcAft>
                <a:spcPct val="35000"/>
              </a:spcAft>
            </a:pPr>
            <a:r>
              <a:rPr lang="de-DE" sz="2600" dirty="0">
                <a:latin typeface="Century Gothic" panose="020B0502020202020204" pitchFamily="34" charset="0"/>
              </a:rPr>
              <a:t>Ausführbare</a:t>
            </a:r>
          </a:p>
          <a:p>
            <a:pPr lvl="0" algn="ctr" defTabSz="1111250">
              <a:lnSpc>
                <a:spcPct val="90000"/>
              </a:lnSpc>
              <a:spcBef>
                <a:spcPct val="0"/>
              </a:spcBef>
              <a:spcAft>
                <a:spcPct val="35000"/>
              </a:spcAft>
            </a:pPr>
            <a:r>
              <a:rPr lang="de-DE" sz="2600" dirty="0">
                <a:latin typeface="Century Gothic" panose="020B0502020202020204" pitchFamily="34" charset="0"/>
              </a:rPr>
              <a:t>Datei</a:t>
            </a:r>
          </a:p>
        </p:txBody>
      </p:sp>
    </p:spTree>
    <p:extLst>
      <p:ext uri="{BB962C8B-B14F-4D97-AF65-F5344CB8AC3E}">
        <p14:creationId xmlns:p14="http://schemas.microsoft.com/office/powerpoint/2010/main" val="137166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3"/>
          </p:nvPr>
        </p:nvSpPr>
        <p:spPr/>
        <p:txBody>
          <a:bodyPr/>
          <a:lstStyle/>
          <a:p>
            <a:r>
              <a:rPr lang="de-DE"/>
              <a:t>Offen</a:t>
            </a:r>
            <a:endParaRPr lang="de-DE" dirty="0"/>
          </a:p>
        </p:txBody>
      </p:sp>
      <p:sp>
        <p:nvSpPr>
          <p:cNvPr id="4" name="Textplatzhalter 3"/>
          <p:cNvSpPr>
            <a:spLocks noGrp="1"/>
          </p:cNvSpPr>
          <p:nvPr>
            <p:ph type="body" sz="quarter" idx="12"/>
          </p:nvPr>
        </p:nvSpPr>
        <p:spPr/>
        <p:txBody>
          <a:bodyPr/>
          <a:lstStyle/>
          <a:p>
            <a:r>
              <a:rPr lang="de-DE" dirty="0"/>
              <a:t>1</a:t>
            </a:r>
          </a:p>
        </p:txBody>
      </p:sp>
      <p:sp>
        <p:nvSpPr>
          <p:cNvPr id="5" name="Titel 4"/>
          <p:cNvSpPr>
            <a:spLocks noGrp="1"/>
          </p:cNvSpPr>
          <p:nvPr>
            <p:ph type="title"/>
          </p:nvPr>
        </p:nvSpPr>
        <p:spPr/>
        <p:txBody>
          <a:bodyPr/>
          <a:lstStyle/>
          <a:p>
            <a:r>
              <a:rPr lang="de-DE" dirty="0"/>
              <a:t>Einführung</a:t>
            </a:r>
          </a:p>
        </p:txBody>
      </p:sp>
      <p:sp>
        <p:nvSpPr>
          <p:cNvPr id="6" name="Foliennummernplatzhalter 5"/>
          <p:cNvSpPr>
            <a:spLocks noGrp="1"/>
          </p:cNvSpPr>
          <p:nvPr>
            <p:ph type="sldNum" sz="quarter" idx="4"/>
          </p:nvPr>
        </p:nvSpPr>
        <p:spPr/>
        <p:txBody>
          <a:bodyPr/>
          <a:lstStyle/>
          <a:p>
            <a:pPr lvl="1"/>
            <a:r>
              <a:rPr lang="de-DE"/>
              <a:t>Seite </a:t>
            </a:r>
            <a:fld id="{1D1D483D-FEC3-446D-8179-266568F5915B}" type="slidenum">
              <a:rPr lang="de-DE" smtClean="0"/>
              <a:pPr lvl="1"/>
              <a:t>2</a:t>
            </a:fld>
            <a:endParaRPr lang="de-DE" dirty="0"/>
          </a:p>
        </p:txBody>
      </p:sp>
      <p:pic>
        <p:nvPicPr>
          <p:cNvPr id="7" name="Grafik 6"/>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15000"/>
                    </a14:imgEffect>
                  </a14:imgLayer>
                </a14:imgProps>
              </a:ext>
              <a:ext uri="{28A0092B-C50C-407E-A947-70E740481C1C}">
                <a14:useLocalDpi xmlns:a14="http://schemas.microsoft.com/office/drawing/2010/main"/>
              </a:ext>
            </a:extLst>
          </a:blip>
          <a:stretch>
            <a:fillRect/>
          </a:stretch>
        </p:blipFill>
        <p:spPr>
          <a:xfrm>
            <a:off x="0" y="548680"/>
            <a:ext cx="9906000" cy="6048672"/>
          </a:xfrm>
          <a:prstGeom prst="rect">
            <a:avLst/>
          </a:prstGeom>
        </p:spPr>
      </p:pic>
      <p:sp>
        <p:nvSpPr>
          <p:cNvPr id="8" name="Textfeld 7"/>
          <p:cNvSpPr txBox="1"/>
          <p:nvPr/>
        </p:nvSpPr>
        <p:spPr>
          <a:xfrm>
            <a:off x="468233" y="1261210"/>
            <a:ext cx="8346067" cy="1015663"/>
          </a:xfrm>
          <a:prstGeom prst="rect">
            <a:avLst/>
          </a:prstGeom>
          <a:noFill/>
        </p:spPr>
        <p:txBody>
          <a:bodyPr wrap="none" rtlCol="0">
            <a:spAutoFit/>
          </a:bodyPr>
          <a:lstStyle/>
          <a:p>
            <a:r>
              <a:rPr lang="de-DE" sz="6000" dirty="0">
                <a:solidFill>
                  <a:schemeClr val="bg1"/>
                </a:solidFill>
                <a:latin typeface="Arial Black" panose="020B0A04020102020204" pitchFamily="34" charset="0"/>
              </a:rPr>
              <a:t>Was ist Informatik?</a:t>
            </a:r>
          </a:p>
        </p:txBody>
      </p:sp>
      <p:sp>
        <p:nvSpPr>
          <p:cNvPr id="9" name="Textfeld 8"/>
          <p:cNvSpPr txBox="1"/>
          <p:nvPr/>
        </p:nvSpPr>
        <p:spPr>
          <a:xfrm>
            <a:off x="469590" y="2492896"/>
            <a:ext cx="10172042" cy="1938992"/>
          </a:xfrm>
          <a:prstGeom prst="rect">
            <a:avLst/>
          </a:prstGeom>
          <a:noFill/>
        </p:spPr>
        <p:txBody>
          <a:bodyPr wrap="square" rtlCol="0">
            <a:spAutoFit/>
          </a:bodyPr>
          <a:lstStyle/>
          <a:p>
            <a:r>
              <a:rPr lang="de-DE" sz="6000" dirty="0">
                <a:solidFill>
                  <a:schemeClr val="bg1"/>
                </a:solidFill>
                <a:latin typeface="Arial Black" panose="020B0A04020102020204" pitchFamily="34" charset="0"/>
              </a:rPr>
              <a:t>Was machen </a:t>
            </a:r>
          </a:p>
          <a:p>
            <a:r>
              <a:rPr lang="de-DE" sz="6000" dirty="0">
                <a:solidFill>
                  <a:schemeClr val="bg1"/>
                </a:solidFill>
                <a:latin typeface="Arial Black" panose="020B0A04020102020204" pitchFamily="34" charset="0"/>
              </a:rPr>
              <a:t>			Informatiker?</a:t>
            </a:r>
          </a:p>
        </p:txBody>
      </p:sp>
      <p:sp>
        <p:nvSpPr>
          <p:cNvPr id="10" name="Textfeld 9"/>
          <p:cNvSpPr txBox="1"/>
          <p:nvPr/>
        </p:nvSpPr>
        <p:spPr>
          <a:xfrm>
            <a:off x="560512" y="4678104"/>
            <a:ext cx="9345488" cy="1631216"/>
          </a:xfrm>
          <a:prstGeom prst="rect">
            <a:avLst/>
          </a:prstGeom>
          <a:noFill/>
        </p:spPr>
        <p:txBody>
          <a:bodyPr wrap="square" rtlCol="0">
            <a:spAutoFit/>
          </a:bodyPr>
          <a:lstStyle/>
          <a:p>
            <a:r>
              <a:rPr lang="de-DE" sz="5000" dirty="0">
                <a:solidFill>
                  <a:schemeClr val="bg1"/>
                </a:solidFill>
                <a:latin typeface="Arial Black" panose="020B0A04020102020204" pitchFamily="34" charset="0"/>
              </a:rPr>
              <a:t>Was erwartet Sie in den 	nächsten 2 Wochen?</a:t>
            </a:r>
          </a:p>
        </p:txBody>
      </p:sp>
    </p:spTree>
    <p:extLst>
      <p:ext uri="{BB962C8B-B14F-4D97-AF65-F5344CB8AC3E}">
        <p14:creationId xmlns:p14="http://schemas.microsoft.com/office/powerpoint/2010/main" val="4102190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dirty="0"/>
              <a:t>Offen</a:t>
            </a:r>
          </a:p>
        </p:txBody>
      </p:sp>
      <p:sp>
        <p:nvSpPr>
          <p:cNvPr id="4" name="Titel 3"/>
          <p:cNvSpPr>
            <a:spLocks noGrp="1"/>
          </p:cNvSpPr>
          <p:nvPr>
            <p:ph type="title"/>
          </p:nvPr>
        </p:nvSpPr>
        <p:spPr/>
        <p:txBody>
          <a:bodyPr/>
          <a:lstStyle/>
          <a:p>
            <a:r>
              <a:rPr lang="de-DE" dirty="0"/>
              <a:t>… bis zum ausführbaren Programm</a:t>
            </a:r>
          </a:p>
        </p:txBody>
      </p:sp>
      <p:sp>
        <p:nvSpPr>
          <p:cNvPr id="5" name="Foliennummernplatzhalter 4"/>
          <p:cNvSpPr>
            <a:spLocks noGrp="1"/>
          </p:cNvSpPr>
          <p:nvPr>
            <p:ph type="sldNum" sz="quarter" idx="4"/>
          </p:nvPr>
        </p:nvSpPr>
        <p:spPr/>
        <p:txBody>
          <a:bodyPr/>
          <a:lstStyle/>
          <a:p>
            <a:pPr lvl="1"/>
            <a:r>
              <a:rPr lang="de-DE"/>
              <a:t>Seite </a:t>
            </a:r>
            <a:fld id="{1D1D483D-FEC3-446D-8179-266568F5915B}" type="slidenum">
              <a:rPr lang="de-DE" smtClean="0"/>
              <a:pPr lvl="1"/>
              <a:t>20</a:t>
            </a:fld>
            <a:endParaRPr lang="de-DE" dirty="0"/>
          </a:p>
        </p:txBody>
      </p:sp>
      <p:grpSp>
        <p:nvGrpSpPr>
          <p:cNvPr id="50" name="Gruppieren 49"/>
          <p:cNvGrpSpPr/>
          <p:nvPr/>
        </p:nvGrpSpPr>
        <p:grpSpPr>
          <a:xfrm>
            <a:off x="-231576" y="670194"/>
            <a:ext cx="5414100" cy="2758806"/>
            <a:chOff x="1568624" y="1844824"/>
            <a:chExt cx="5414100" cy="2758806"/>
          </a:xfrm>
        </p:grpSpPr>
        <p:grpSp>
          <p:nvGrpSpPr>
            <p:cNvPr id="6" name="Gruppieren 5"/>
            <p:cNvGrpSpPr/>
            <p:nvPr/>
          </p:nvGrpSpPr>
          <p:grpSpPr>
            <a:xfrm>
              <a:off x="1568624" y="1844824"/>
              <a:ext cx="2101733" cy="742582"/>
              <a:chOff x="0" y="1921714"/>
              <a:chExt cx="2475274" cy="1485165"/>
            </a:xfrm>
          </p:grpSpPr>
          <p:sp>
            <p:nvSpPr>
              <p:cNvPr id="7" name="Rechteck 6"/>
              <p:cNvSpPr/>
              <p:nvPr/>
            </p:nvSpPr>
            <p:spPr>
              <a:xfrm>
                <a:off x="339224" y="1921714"/>
                <a:ext cx="2136050" cy="1485165"/>
              </a:xfrm>
              <a:prstGeom prst="rect">
                <a:avLst/>
              </a:prstGeom>
            </p:spPr>
            <p:style>
              <a:lnRef idx="2">
                <a:schemeClr val="lt1">
                  <a:hueOff val="0"/>
                  <a:satOff val="0"/>
                  <a:lumOff val="0"/>
                  <a:alphaOff val="0"/>
                </a:schemeClr>
              </a:lnRef>
              <a:fillRef idx="1">
                <a:schemeClr val="accent5">
                  <a:hueOff val="-3744370"/>
                  <a:satOff val="5871"/>
                  <a:lumOff val="15882"/>
                  <a:alphaOff val="0"/>
                </a:schemeClr>
              </a:fillRef>
              <a:effectRef idx="0">
                <a:schemeClr val="accent5">
                  <a:hueOff val="-3744370"/>
                  <a:satOff val="5871"/>
                  <a:lumOff val="15882"/>
                  <a:alphaOff val="0"/>
                </a:schemeClr>
              </a:effectRef>
              <a:fontRef idx="minor">
                <a:schemeClr val="lt1"/>
              </a:fontRef>
            </p:style>
          </p:sp>
          <p:sp>
            <p:nvSpPr>
              <p:cNvPr id="8" name="Rechteck 7"/>
              <p:cNvSpPr/>
              <p:nvPr/>
            </p:nvSpPr>
            <p:spPr>
              <a:xfrm>
                <a:off x="0" y="1921714"/>
                <a:ext cx="2475274" cy="14851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de-DE" sz="2500" kern="1200" dirty="0">
                    <a:latin typeface="Century Gothic" panose="020B0502020202020204" pitchFamily="34" charset="0"/>
                  </a:rPr>
                  <a:t>C++</a:t>
                </a:r>
              </a:p>
            </p:txBody>
          </p:sp>
        </p:grpSp>
        <p:grpSp>
          <p:nvGrpSpPr>
            <p:cNvPr id="9" name="Gruppieren 8"/>
            <p:cNvGrpSpPr/>
            <p:nvPr/>
          </p:nvGrpSpPr>
          <p:grpSpPr>
            <a:xfrm>
              <a:off x="1568624" y="2852936"/>
              <a:ext cx="2101733" cy="742582"/>
              <a:chOff x="0" y="1921714"/>
              <a:chExt cx="2475274" cy="1485165"/>
            </a:xfrm>
          </p:grpSpPr>
          <p:sp>
            <p:nvSpPr>
              <p:cNvPr id="10" name="Rechteck 9"/>
              <p:cNvSpPr/>
              <p:nvPr/>
            </p:nvSpPr>
            <p:spPr>
              <a:xfrm>
                <a:off x="339224" y="1921714"/>
                <a:ext cx="2136050" cy="1485165"/>
              </a:xfrm>
              <a:prstGeom prst="rect">
                <a:avLst/>
              </a:prstGeom>
            </p:spPr>
            <p:style>
              <a:lnRef idx="2">
                <a:schemeClr val="lt1">
                  <a:hueOff val="0"/>
                  <a:satOff val="0"/>
                  <a:lumOff val="0"/>
                  <a:alphaOff val="0"/>
                </a:schemeClr>
              </a:lnRef>
              <a:fillRef idx="1">
                <a:schemeClr val="accent5">
                  <a:hueOff val="-3744370"/>
                  <a:satOff val="5871"/>
                  <a:lumOff val="15882"/>
                  <a:alphaOff val="0"/>
                </a:schemeClr>
              </a:fillRef>
              <a:effectRef idx="0">
                <a:schemeClr val="accent5">
                  <a:hueOff val="-3744370"/>
                  <a:satOff val="5871"/>
                  <a:lumOff val="15882"/>
                  <a:alphaOff val="0"/>
                </a:schemeClr>
              </a:effectRef>
              <a:fontRef idx="minor">
                <a:schemeClr val="lt1"/>
              </a:fontRef>
            </p:style>
          </p:sp>
          <p:sp>
            <p:nvSpPr>
              <p:cNvPr id="11" name="Rechteck 10"/>
              <p:cNvSpPr/>
              <p:nvPr/>
            </p:nvSpPr>
            <p:spPr>
              <a:xfrm>
                <a:off x="0" y="1921714"/>
                <a:ext cx="2475274" cy="14851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de-DE" sz="2500" kern="1200" dirty="0">
                    <a:latin typeface="Century Gothic" panose="020B0502020202020204" pitchFamily="34" charset="0"/>
                  </a:rPr>
                  <a:t>Pascal</a:t>
                </a:r>
              </a:p>
            </p:txBody>
          </p:sp>
        </p:grpSp>
        <p:grpSp>
          <p:nvGrpSpPr>
            <p:cNvPr id="12" name="Gruppieren 11"/>
            <p:cNvGrpSpPr/>
            <p:nvPr/>
          </p:nvGrpSpPr>
          <p:grpSpPr>
            <a:xfrm>
              <a:off x="1568624" y="3861048"/>
              <a:ext cx="2101733" cy="742582"/>
              <a:chOff x="0" y="1921714"/>
              <a:chExt cx="2475274" cy="1485165"/>
            </a:xfrm>
          </p:grpSpPr>
          <p:sp>
            <p:nvSpPr>
              <p:cNvPr id="13" name="Rechteck 12"/>
              <p:cNvSpPr/>
              <p:nvPr/>
            </p:nvSpPr>
            <p:spPr>
              <a:xfrm>
                <a:off x="339224" y="1921714"/>
                <a:ext cx="2136050" cy="1485165"/>
              </a:xfrm>
              <a:prstGeom prst="rect">
                <a:avLst/>
              </a:prstGeom>
            </p:spPr>
            <p:style>
              <a:lnRef idx="2">
                <a:schemeClr val="lt1">
                  <a:hueOff val="0"/>
                  <a:satOff val="0"/>
                  <a:lumOff val="0"/>
                  <a:alphaOff val="0"/>
                </a:schemeClr>
              </a:lnRef>
              <a:fillRef idx="1">
                <a:schemeClr val="accent5">
                  <a:hueOff val="-3744370"/>
                  <a:satOff val="5871"/>
                  <a:lumOff val="15882"/>
                  <a:alphaOff val="0"/>
                </a:schemeClr>
              </a:fillRef>
              <a:effectRef idx="0">
                <a:schemeClr val="accent5">
                  <a:hueOff val="-3744370"/>
                  <a:satOff val="5871"/>
                  <a:lumOff val="15882"/>
                  <a:alphaOff val="0"/>
                </a:schemeClr>
              </a:effectRef>
              <a:fontRef idx="minor">
                <a:schemeClr val="lt1"/>
              </a:fontRef>
            </p:style>
          </p:sp>
          <p:sp>
            <p:nvSpPr>
              <p:cNvPr id="14" name="Rechteck 13"/>
              <p:cNvSpPr/>
              <p:nvPr/>
            </p:nvSpPr>
            <p:spPr>
              <a:xfrm>
                <a:off x="0" y="1921714"/>
                <a:ext cx="2475274" cy="14851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de-DE" sz="2500" kern="1200" dirty="0">
                    <a:latin typeface="Century Gothic" panose="020B0502020202020204" pitchFamily="34" charset="0"/>
                  </a:rPr>
                  <a:t>Ada</a:t>
                </a:r>
              </a:p>
            </p:txBody>
          </p:sp>
        </p:grpSp>
        <p:sp>
          <p:nvSpPr>
            <p:cNvPr id="17" name="Rechteck 16"/>
            <p:cNvSpPr/>
            <p:nvPr/>
          </p:nvSpPr>
          <p:spPr>
            <a:xfrm>
              <a:off x="4880992" y="1844824"/>
              <a:ext cx="2101732" cy="742582"/>
            </a:xfrm>
            <a:prstGeom prst="rect">
              <a:avLst/>
            </a:prstGeom>
            <a:solidFill>
              <a:schemeClr val="accent5">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de-DE" sz="2500" kern="1200" dirty="0">
                  <a:latin typeface="Century Gothic" panose="020B0502020202020204" pitchFamily="34" charset="0"/>
                </a:rPr>
                <a:t>Windows</a:t>
              </a:r>
            </a:p>
          </p:txBody>
        </p:sp>
        <p:sp>
          <p:nvSpPr>
            <p:cNvPr id="20" name="Rechteck 19"/>
            <p:cNvSpPr/>
            <p:nvPr/>
          </p:nvSpPr>
          <p:spPr>
            <a:xfrm>
              <a:off x="4880992" y="2822627"/>
              <a:ext cx="2101732" cy="742582"/>
            </a:xfrm>
            <a:prstGeom prst="rect">
              <a:avLst/>
            </a:prstGeom>
            <a:solidFill>
              <a:schemeClr val="accent5">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de-DE" sz="2500" kern="1200" dirty="0">
                  <a:latin typeface="Century Gothic" panose="020B0502020202020204" pitchFamily="34" charset="0"/>
                </a:rPr>
                <a:t>Linux</a:t>
              </a:r>
            </a:p>
          </p:txBody>
        </p:sp>
        <p:sp>
          <p:nvSpPr>
            <p:cNvPr id="23" name="Rechteck 22"/>
            <p:cNvSpPr/>
            <p:nvPr/>
          </p:nvSpPr>
          <p:spPr>
            <a:xfrm>
              <a:off x="4880992" y="3830739"/>
              <a:ext cx="2101732" cy="742582"/>
            </a:xfrm>
            <a:prstGeom prst="rect">
              <a:avLst/>
            </a:prstGeom>
            <a:solidFill>
              <a:schemeClr val="accent5">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de-DE" sz="2500" kern="1200" dirty="0">
                  <a:latin typeface="Century Gothic" panose="020B0502020202020204" pitchFamily="34" charset="0"/>
                </a:rPr>
                <a:t>Mac OS X</a:t>
              </a:r>
            </a:p>
          </p:txBody>
        </p:sp>
        <p:cxnSp>
          <p:nvCxnSpPr>
            <p:cNvPr id="25" name="Gerade Verbindung mit Pfeil 24"/>
            <p:cNvCxnSpPr>
              <a:stCxn id="7" idx="3"/>
              <a:endCxn id="17" idx="1"/>
            </p:cNvCxnSpPr>
            <p:nvPr/>
          </p:nvCxnSpPr>
          <p:spPr>
            <a:xfrm>
              <a:off x="3670357" y="2216115"/>
              <a:ext cx="12106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7" idx="3"/>
              <a:endCxn id="20" idx="1"/>
            </p:cNvCxnSpPr>
            <p:nvPr/>
          </p:nvCxnSpPr>
          <p:spPr>
            <a:xfrm>
              <a:off x="3670357" y="2216115"/>
              <a:ext cx="1210635" cy="977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Gerade Verbindung mit Pfeil 28"/>
            <p:cNvCxnSpPr>
              <a:stCxn id="8" idx="3"/>
              <a:endCxn id="23" idx="1"/>
            </p:cNvCxnSpPr>
            <p:nvPr/>
          </p:nvCxnSpPr>
          <p:spPr>
            <a:xfrm>
              <a:off x="3670357" y="2216115"/>
              <a:ext cx="1210635" cy="1985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Gerade Verbindung mit Pfeil 31"/>
            <p:cNvCxnSpPr>
              <a:stCxn id="10" idx="3"/>
              <a:endCxn id="17" idx="1"/>
            </p:cNvCxnSpPr>
            <p:nvPr/>
          </p:nvCxnSpPr>
          <p:spPr>
            <a:xfrm flipV="1">
              <a:off x="3670357" y="2216115"/>
              <a:ext cx="1210635"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Gerade Verbindung mit Pfeil 34"/>
            <p:cNvCxnSpPr>
              <a:stCxn id="11" idx="3"/>
              <a:endCxn id="20" idx="1"/>
            </p:cNvCxnSpPr>
            <p:nvPr/>
          </p:nvCxnSpPr>
          <p:spPr>
            <a:xfrm flipV="1">
              <a:off x="3670357" y="3193918"/>
              <a:ext cx="1210635" cy="303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Gerade Verbindung mit Pfeil 37"/>
            <p:cNvCxnSpPr>
              <a:stCxn id="11" idx="3"/>
              <a:endCxn id="23" idx="1"/>
            </p:cNvCxnSpPr>
            <p:nvPr/>
          </p:nvCxnSpPr>
          <p:spPr>
            <a:xfrm>
              <a:off x="3670357" y="3224227"/>
              <a:ext cx="1210635" cy="977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Gerade Verbindung mit Pfeil 40"/>
            <p:cNvCxnSpPr>
              <a:stCxn id="14" idx="3"/>
              <a:endCxn id="23" idx="1"/>
            </p:cNvCxnSpPr>
            <p:nvPr/>
          </p:nvCxnSpPr>
          <p:spPr>
            <a:xfrm flipV="1">
              <a:off x="3670357" y="4202030"/>
              <a:ext cx="1210635" cy="303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Gerade Verbindung mit Pfeil 43"/>
            <p:cNvCxnSpPr>
              <a:stCxn id="13" idx="3"/>
              <a:endCxn id="20" idx="1"/>
            </p:cNvCxnSpPr>
            <p:nvPr/>
          </p:nvCxnSpPr>
          <p:spPr>
            <a:xfrm flipV="1">
              <a:off x="3670357" y="3193918"/>
              <a:ext cx="1210635" cy="10384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Gerade Verbindung mit Pfeil 46"/>
            <p:cNvCxnSpPr>
              <a:stCxn id="13" idx="3"/>
              <a:endCxn id="17" idx="1"/>
            </p:cNvCxnSpPr>
            <p:nvPr/>
          </p:nvCxnSpPr>
          <p:spPr>
            <a:xfrm flipV="1">
              <a:off x="3670357" y="2216115"/>
              <a:ext cx="1210635" cy="20162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6" name="Rechteck 65"/>
          <p:cNvSpPr/>
          <p:nvPr/>
        </p:nvSpPr>
        <p:spPr>
          <a:xfrm>
            <a:off x="7689304" y="3796847"/>
            <a:ext cx="2101732" cy="742582"/>
          </a:xfrm>
          <a:prstGeom prst="rect">
            <a:avLst/>
          </a:prstGeom>
          <a:solidFill>
            <a:schemeClr val="accent5">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de-DE" sz="2500" kern="1200" dirty="0">
                <a:latin typeface="Century Gothic" panose="020B0502020202020204" pitchFamily="34" charset="0"/>
              </a:rPr>
              <a:t>Windows</a:t>
            </a:r>
          </a:p>
        </p:txBody>
      </p:sp>
      <p:sp>
        <p:nvSpPr>
          <p:cNvPr id="67" name="Rechteck 66"/>
          <p:cNvSpPr/>
          <p:nvPr/>
        </p:nvSpPr>
        <p:spPr>
          <a:xfrm>
            <a:off x="7689304" y="4774650"/>
            <a:ext cx="2101732" cy="742582"/>
          </a:xfrm>
          <a:prstGeom prst="rect">
            <a:avLst/>
          </a:prstGeom>
          <a:solidFill>
            <a:schemeClr val="accent5">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de-DE" sz="2500" kern="1200" dirty="0">
                <a:latin typeface="Century Gothic" panose="020B0502020202020204" pitchFamily="34" charset="0"/>
              </a:rPr>
              <a:t>Linux</a:t>
            </a:r>
          </a:p>
        </p:txBody>
      </p:sp>
      <p:sp>
        <p:nvSpPr>
          <p:cNvPr id="68" name="Rechteck 67"/>
          <p:cNvSpPr/>
          <p:nvPr/>
        </p:nvSpPr>
        <p:spPr>
          <a:xfrm>
            <a:off x="7689304" y="5782762"/>
            <a:ext cx="2101732" cy="742582"/>
          </a:xfrm>
          <a:prstGeom prst="rect">
            <a:avLst/>
          </a:prstGeom>
          <a:solidFill>
            <a:schemeClr val="accent5">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de-DE" sz="2500" kern="1200" dirty="0">
                <a:latin typeface="Century Gothic" panose="020B0502020202020204" pitchFamily="34" charset="0"/>
              </a:rPr>
              <a:t>Mac OS X</a:t>
            </a:r>
          </a:p>
        </p:txBody>
      </p:sp>
      <p:sp>
        <p:nvSpPr>
          <p:cNvPr id="69" name="Rechteck 68"/>
          <p:cNvSpPr/>
          <p:nvPr/>
        </p:nvSpPr>
        <p:spPr>
          <a:xfrm>
            <a:off x="2313383" y="4774650"/>
            <a:ext cx="2101733" cy="742582"/>
          </a:xfrm>
          <a:prstGeom prst="rect">
            <a:avLst/>
          </a:prstGeom>
        </p:spPr>
        <p:style>
          <a:lnRef idx="2">
            <a:schemeClr val="lt1">
              <a:hueOff val="0"/>
              <a:satOff val="0"/>
              <a:lumOff val="0"/>
              <a:alphaOff val="0"/>
            </a:schemeClr>
          </a:lnRef>
          <a:fillRef idx="1">
            <a:schemeClr val="accent5">
              <a:hueOff val="-3744370"/>
              <a:satOff val="5871"/>
              <a:lumOff val="15882"/>
              <a:alphaOff val="0"/>
            </a:schemeClr>
          </a:fillRef>
          <a:effectRef idx="0">
            <a:schemeClr val="accent5">
              <a:hueOff val="-3744370"/>
              <a:satOff val="5871"/>
              <a:lumOff val="15882"/>
              <a:alphaOff val="0"/>
            </a:schemeClr>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de-DE" sz="2500" kern="1200" dirty="0">
                <a:latin typeface="Century Gothic" panose="020B0502020202020204" pitchFamily="34" charset="0"/>
              </a:rPr>
              <a:t>Java</a:t>
            </a:r>
          </a:p>
        </p:txBody>
      </p:sp>
      <p:sp>
        <p:nvSpPr>
          <p:cNvPr id="70" name="Rechteck 69"/>
          <p:cNvSpPr/>
          <p:nvPr/>
        </p:nvSpPr>
        <p:spPr>
          <a:xfrm>
            <a:off x="4953000" y="4634825"/>
            <a:ext cx="2101733" cy="1022231"/>
          </a:xfrm>
          <a:prstGeom prst="rect">
            <a:avLst/>
          </a:prstGeom>
          <a:solidFill>
            <a:schemeClr val="tx2">
              <a:lumMod val="60000"/>
              <a:lumOff val="40000"/>
            </a:schemeClr>
          </a:solidFill>
        </p:spPr>
        <p:style>
          <a:lnRef idx="2">
            <a:schemeClr val="lt1">
              <a:hueOff val="0"/>
              <a:satOff val="0"/>
              <a:lumOff val="0"/>
              <a:alphaOff val="0"/>
            </a:schemeClr>
          </a:lnRef>
          <a:fillRef idx="1">
            <a:schemeClr val="accent5">
              <a:hueOff val="-3744370"/>
              <a:satOff val="5871"/>
              <a:lumOff val="15882"/>
              <a:alphaOff val="0"/>
            </a:schemeClr>
          </a:fillRef>
          <a:effectRef idx="0">
            <a:schemeClr val="accent5">
              <a:hueOff val="-3744370"/>
              <a:satOff val="5871"/>
              <a:lumOff val="15882"/>
              <a:alphaOff val="0"/>
            </a:schemeClr>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de-DE" sz="2000" kern="1200" dirty="0">
                <a:latin typeface="Century Gothic" panose="020B0502020202020204" pitchFamily="34" charset="0"/>
              </a:rPr>
              <a:t>Virtuelle</a:t>
            </a:r>
          </a:p>
          <a:p>
            <a:pPr lvl="0" algn="ctr" defTabSz="1111250">
              <a:lnSpc>
                <a:spcPct val="90000"/>
              </a:lnSpc>
              <a:spcBef>
                <a:spcPct val="0"/>
              </a:spcBef>
              <a:spcAft>
                <a:spcPct val="35000"/>
              </a:spcAft>
            </a:pPr>
            <a:r>
              <a:rPr lang="de-DE" sz="2000" dirty="0">
                <a:latin typeface="Century Gothic" panose="020B0502020202020204" pitchFamily="34" charset="0"/>
              </a:rPr>
              <a:t>Java Maschine</a:t>
            </a:r>
            <a:endParaRPr lang="de-DE" sz="2000" kern="1200" dirty="0">
              <a:latin typeface="Century Gothic" panose="020B0502020202020204" pitchFamily="34" charset="0"/>
            </a:endParaRPr>
          </a:p>
        </p:txBody>
      </p:sp>
      <p:cxnSp>
        <p:nvCxnSpPr>
          <p:cNvPr id="71" name="Gerade Verbindung mit Pfeil 70"/>
          <p:cNvCxnSpPr>
            <a:stCxn id="69" idx="3"/>
            <a:endCxn id="70" idx="1"/>
          </p:cNvCxnSpPr>
          <p:nvPr/>
        </p:nvCxnSpPr>
        <p:spPr>
          <a:xfrm>
            <a:off x="4415116" y="5145941"/>
            <a:ext cx="537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Gerade Verbindung mit Pfeil 73"/>
          <p:cNvCxnSpPr>
            <a:stCxn id="70" idx="3"/>
            <a:endCxn id="66" idx="1"/>
          </p:cNvCxnSpPr>
          <p:nvPr/>
        </p:nvCxnSpPr>
        <p:spPr>
          <a:xfrm flipV="1">
            <a:off x="7054733" y="4168138"/>
            <a:ext cx="634571" cy="977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a:stCxn id="70" idx="3"/>
            <a:endCxn id="67" idx="1"/>
          </p:cNvCxnSpPr>
          <p:nvPr/>
        </p:nvCxnSpPr>
        <p:spPr>
          <a:xfrm>
            <a:off x="7054733" y="5145941"/>
            <a:ext cx="6345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Gerade Verbindung mit Pfeil 79"/>
          <p:cNvCxnSpPr>
            <a:stCxn id="70" idx="3"/>
            <a:endCxn id="68" idx="1"/>
          </p:cNvCxnSpPr>
          <p:nvPr/>
        </p:nvCxnSpPr>
        <p:spPr>
          <a:xfrm>
            <a:off x="7054733" y="5145941"/>
            <a:ext cx="634571"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248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dirty="0"/>
              <a:t>Offen</a:t>
            </a:r>
          </a:p>
        </p:txBody>
      </p:sp>
      <p:sp>
        <p:nvSpPr>
          <p:cNvPr id="4" name="Titel 3"/>
          <p:cNvSpPr>
            <a:spLocks noGrp="1"/>
          </p:cNvSpPr>
          <p:nvPr>
            <p:ph type="title"/>
          </p:nvPr>
        </p:nvSpPr>
        <p:spPr/>
        <p:txBody>
          <a:bodyPr/>
          <a:lstStyle/>
          <a:p>
            <a:r>
              <a:rPr lang="de-DE" dirty="0"/>
              <a:t>Kleiner Werkzeugkasten des Programmierers</a:t>
            </a:r>
          </a:p>
        </p:txBody>
      </p:sp>
      <p:sp>
        <p:nvSpPr>
          <p:cNvPr id="5" name="Foliennummernplatzhalter 4"/>
          <p:cNvSpPr>
            <a:spLocks noGrp="1"/>
          </p:cNvSpPr>
          <p:nvPr>
            <p:ph type="sldNum" sz="quarter" idx="4"/>
          </p:nvPr>
        </p:nvSpPr>
        <p:spPr/>
        <p:txBody>
          <a:bodyPr/>
          <a:lstStyle/>
          <a:p>
            <a:pPr lvl="1"/>
            <a:r>
              <a:rPr lang="de-DE"/>
              <a:t>Seite </a:t>
            </a:r>
            <a:fld id="{1D1D483D-FEC3-446D-8179-266568F5915B}" type="slidenum">
              <a:rPr lang="de-DE" smtClean="0"/>
              <a:pPr lvl="1"/>
              <a:t>21</a:t>
            </a:fld>
            <a:endParaRPr lang="de-DE" dirty="0"/>
          </a:p>
        </p:txBody>
      </p:sp>
      <p:grpSp>
        <p:nvGrpSpPr>
          <p:cNvPr id="14" name="Gruppieren 13"/>
          <p:cNvGrpSpPr/>
          <p:nvPr/>
        </p:nvGrpSpPr>
        <p:grpSpPr>
          <a:xfrm>
            <a:off x="2122654" y="1052736"/>
            <a:ext cx="5632239" cy="3712083"/>
            <a:chOff x="1900211" y="1340768"/>
            <a:chExt cx="5632239" cy="3712083"/>
          </a:xfrm>
        </p:grpSpPr>
        <p:sp>
          <p:nvSpPr>
            <p:cNvPr id="6" name="Rechteck 5"/>
            <p:cNvSpPr/>
            <p:nvPr/>
          </p:nvSpPr>
          <p:spPr>
            <a:xfrm>
              <a:off x="1928664" y="1340768"/>
              <a:ext cx="2016224" cy="91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Kontrollstrukturen</a:t>
              </a:r>
            </a:p>
          </p:txBody>
        </p:sp>
        <p:sp>
          <p:nvSpPr>
            <p:cNvPr id="7" name="Rechteck 6"/>
            <p:cNvSpPr/>
            <p:nvPr/>
          </p:nvSpPr>
          <p:spPr>
            <a:xfrm>
              <a:off x="5516226" y="1340768"/>
              <a:ext cx="2016224" cy="914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Prozeduren</a:t>
              </a:r>
            </a:p>
          </p:txBody>
        </p:sp>
        <p:sp>
          <p:nvSpPr>
            <p:cNvPr id="8" name="Rechteck 7"/>
            <p:cNvSpPr/>
            <p:nvPr/>
          </p:nvSpPr>
          <p:spPr>
            <a:xfrm>
              <a:off x="5516226" y="2712047"/>
              <a:ext cx="2016224"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Funktionen</a:t>
              </a:r>
            </a:p>
          </p:txBody>
        </p:sp>
        <p:sp>
          <p:nvSpPr>
            <p:cNvPr id="9" name="Rechteck 8"/>
            <p:cNvSpPr/>
            <p:nvPr/>
          </p:nvSpPr>
          <p:spPr>
            <a:xfrm>
              <a:off x="1928664" y="2712047"/>
              <a:ext cx="2016224"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Datenstrukturen</a:t>
              </a:r>
            </a:p>
          </p:txBody>
        </p:sp>
        <p:sp>
          <p:nvSpPr>
            <p:cNvPr id="11" name="Rechteck 10"/>
            <p:cNvSpPr/>
            <p:nvPr/>
          </p:nvSpPr>
          <p:spPr>
            <a:xfrm>
              <a:off x="5516226" y="4138451"/>
              <a:ext cx="2016224" cy="91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Rechner-</a:t>
              </a:r>
            </a:p>
            <a:p>
              <a:pPr algn="ctr"/>
              <a:r>
                <a:rPr lang="de-DE" dirty="0" err="1">
                  <a:solidFill>
                    <a:schemeClr val="bg1"/>
                  </a:solidFill>
                </a:rPr>
                <a:t>architektur</a:t>
              </a:r>
              <a:endParaRPr lang="de-DE" dirty="0">
                <a:solidFill>
                  <a:schemeClr val="bg1"/>
                </a:solidFill>
              </a:endParaRPr>
            </a:p>
          </p:txBody>
        </p:sp>
        <p:sp>
          <p:nvSpPr>
            <p:cNvPr id="12" name="Rechteck 11"/>
            <p:cNvSpPr/>
            <p:nvPr/>
          </p:nvSpPr>
          <p:spPr>
            <a:xfrm>
              <a:off x="1900211" y="4082619"/>
              <a:ext cx="2016224" cy="9702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Logik</a:t>
              </a:r>
            </a:p>
          </p:txBody>
        </p:sp>
      </p:grpSp>
    </p:spTree>
    <p:extLst>
      <p:ext uri="{BB962C8B-B14F-4D97-AF65-F5344CB8AC3E}">
        <p14:creationId xmlns:p14="http://schemas.microsoft.com/office/powerpoint/2010/main" val="428686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Offen</a:t>
            </a:r>
            <a:endParaRPr lang="de-DE" dirty="0"/>
          </a:p>
        </p:txBody>
      </p:sp>
      <p:sp>
        <p:nvSpPr>
          <p:cNvPr id="4" name="Titel 3"/>
          <p:cNvSpPr>
            <a:spLocks noGrp="1"/>
          </p:cNvSpPr>
          <p:nvPr>
            <p:ph type="title"/>
          </p:nvPr>
        </p:nvSpPr>
        <p:spPr/>
        <p:txBody>
          <a:bodyPr/>
          <a:lstStyle/>
          <a:p>
            <a:r>
              <a:rPr lang="de-DE" dirty="0"/>
              <a:t>Computer Science</a:t>
            </a:r>
          </a:p>
        </p:txBody>
      </p:sp>
      <p:sp>
        <p:nvSpPr>
          <p:cNvPr id="5" name="Foliennummernplatzhalter 4"/>
          <p:cNvSpPr>
            <a:spLocks noGrp="1"/>
          </p:cNvSpPr>
          <p:nvPr>
            <p:ph type="sldNum" sz="quarter" idx="4"/>
          </p:nvPr>
        </p:nvSpPr>
        <p:spPr/>
        <p:txBody>
          <a:bodyPr/>
          <a:lstStyle/>
          <a:p>
            <a:pPr lvl="1"/>
            <a:r>
              <a:rPr lang="de-DE"/>
              <a:t>Seite </a:t>
            </a:r>
            <a:fld id="{1D1D483D-FEC3-446D-8179-266568F5915B}" type="slidenum">
              <a:rPr lang="de-DE" smtClean="0"/>
              <a:pPr lvl="1"/>
              <a:t>3</a:t>
            </a:fld>
            <a:endParaRPr lang="de-DE" dirty="0"/>
          </a:p>
        </p:txBody>
      </p:sp>
      <p:sp>
        <p:nvSpPr>
          <p:cNvPr id="6" name="Rectangle 4"/>
          <p:cNvSpPr>
            <a:spLocks noChangeArrowheads="1"/>
          </p:cNvSpPr>
          <p:nvPr/>
        </p:nvSpPr>
        <p:spPr bwMode="auto">
          <a:xfrm>
            <a:off x="4885987" y="1407258"/>
            <a:ext cx="502001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CH"/>
            </a:defPPr>
            <a:lvl1pPr algn="l" rtl="0" fontAlgn="base">
              <a:spcBef>
                <a:spcPct val="0"/>
              </a:spcBef>
              <a:spcAft>
                <a:spcPct val="0"/>
              </a:spcAft>
              <a:defRPr sz="2400" kern="1200">
                <a:solidFill>
                  <a:schemeClr val="tx1"/>
                </a:solidFill>
                <a:latin typeface="Franklin Gothic Medium" pitchFamily="34" charset="0"/>
                <a:ea typeface="+mn-ea"/>
                <a:cs typeface="Arial" charset="0"/>
              </a:defRPr>
            </a:lvl1pPr>
            <a:lvl2pPr marL="457200" algn="l" rtl="0" fontAlgn="base">
              <a:spcBef>
                <a:spcPct val="0"/>
              </a:spcBef>
              <a:spcAft>
                <a:spcPct val="0"/>
              </a:spcAft>
              <a:defRPr sz="2400" kern="1200">
                <a:solidFill>
                  <a:schemeClr val="tx1"/>
                </a:solidFill>
                <a:latin typeface="Franklin Gothic Medium" pitchFamily="34" charset="0"/>
                <a:ea typeface="+mn-ea"/>
                <a:cs typeface="Arial" charset="0"/>
              </a:defRPr>
            </a:lvl2pPr>
            <a:lvl3pPr marL="914400" algn="l" rtl="0" fontAlgn="base">
              <a:spcBef>
                <a:spcPct val="0"/>
              </a:spcBef>
              <a:spcAft>
                <a:spcPct val="0"/>
              </a:spcAft>
              <a:defRPr sz="2400" kern="1200">
                <a:solidFill>
                  <a:schemeClr val="tx1"/>
                </a:solidFill>
                <a:latin typeface="Franklin Gothic Medium" pitchFamily="34" charset="0"/>
                <a:ea typeface="+mn-ea"/>
                <a:cs typeface="Arial" charset="0"/>
              </a:defRPr>
            </a:lvl3pPr>
            <a:lvl4pPr marL="1371600" algn="l" rtl="0" fontAlgn="base">
              <a:spcBef>
                <a:spcPct val="0"/>
              </a:spcBef>
              <a:spcAft>
                <a:spcPct val="0"/>
              </a:spcAft>
              <a:defRPr sz="2400" kern="1200">
                <a:solidFill>
                  <a:schemeClr val="tx1"/>
                </a:solidFill>
                <a:latin typeface="Franklin Gothic Medium" pitchFamily="34" charset="0"/>
                <a:ea typeface="+mn-ea"/>
                <a:cs typeface="Arial" charset="0"/>
              </a:defRPr>
            </a:lvl4pPr>
            <a:lvl5pPr marL="1828800" algn="l" rtl="0" fontAlgn="base">
              <a:spcBef>
                <a:spcPct val="0"/>
              </a:spcBef>
              <a:spcAft>
                <a:spcPct val="0"/>
              </a:spcAft>
              <a:defRPr sz="2400" kern="1200">
                <a:solidFill>
                  <a:schemeClr val="tx1"/>
                </a:solidFill>
                <a:latin typeface="Franklin Gothic Medium" pitchFamily="34" charset="0"/>
                <a:ea typeface="+mn-ea"/>
                <a:cs typeface="Arial" charset="0"/>
              </a:defRPr>
            </a:lvl5pPr>
            <a:lvl6pPr marL="2286000" algn="l" defTabSz="914400" rtl="0" eaLnBrk="1" latinLnBrk="0" hangingPunct="1">
              <a:defRPr sz="2400" kern="1200">
                <a:solidFill>
                  <a:schemeClr val="tx1"/>
                </a:solidFill>
                <a:latin typeface="Franklin Gothic Medium" pitchFamily="34" charset="0"/>
                <a:ea typeface="+mn-ea"/>
                <a:cs typeface="Arial" charset="0"/>
              </a:defRPr>
            </a:lvl6pPr>
            <a:lvl7pPr marL="2743200" algn="l" defTabSz="914400" rtl="0" eaLnBrk="1" latinLnBrk="0" hangingPunct="1">
              <a:defRPr sz="2400" kern="1200">
                <a:solidFill>
                  <a:schemeClr val="tx1"/>
                </a:solidFill>
                <a:latin typeface="Franklin Gothic Medium" pitchFamily="34" charset="0"/>
                <a:ea typeface="+mn-ea"/>
                <a:cs typeface="Arial" charset="0"/>
              </a:defRPr>
            </a:lvl7pPr>
            <a:lvl8pPr marL="3200400" algn="l" defTabSz="914400" rtl="0" eaLnBrk="1" latinLnBrk="0" hangingPunct="1">
              <a:defRPr sz="2400" kern="1200">
                <a:solidFill>
                  <a:schemeClr val="tx1"/>
                </a:solidFill>
                <a:latin typeface="Franklin Gothic Medium" pitchFamily="34" charset="0"/>
                <a:ea typeface="+mn-ea"/>
                <a:cs typeface="Arial" charset="0"/>
              </a:defRPr>
            </a:lvl8pPr>
            <a:lvl9pPr marL="3657600" algn="l" defTabSz="914400" rtl="0" eaLnBrk="1" latinLnBrk="0" hangingPunct="1">
              <a:defRPr sz="2400" kern="1200">
                <a:solidFill>
                  <a:schemeClr val="tx1"/>
                </a:solidFill>
                <a:latin typeface="Franklin Gothic Medium" pitchFamily="34" charset="0"/>
                <a:ea typeface="+mn-ea"/>
                <a:cs typeface="Arial" charset="0"/>
              </a:defRPr>
            </a:lvl9pPr>
          </a:lstStyle>
          <a:p>
            <a:pPr>
              <a:lnSpc>
                <a:spcPct val="150000"/>
              </a:lnSpc>
            </a:pPr>
            <a:r>
              <a:rPr lang="de-CH" altLang="de-DE" sz="3600" dirty="0">
                <a:solidFill>
                  <a:schemeClr val="tx2"/>
                </a:solidFill>
                <a:latin typeface="Arial Black" panose="020B0A04020102020204" pitchFamily="34" charset="0"/>
              </a:rPr>
              <a:t>„Computer </a:t>
            </a:r>
            <a:r>
              <a:rPr lang="de-CH" altLang="de-DE" sz="3600" dirty="0" err="1">
                <a:solidFill>
                  <a:schemeClr val="tx2"/>
                </a:solidFill>
                <a:latin typeface="Arial Black" panose="020B0A04020102020204" pitchFamily="34" charset="0"/>
              </a:rPr>
              <a:t>science</a:t>
            </a:r>
            <a:r>
              <a:rPr lang="de-CH" altLang="de-DE" sz="3600" dirty="0">
                <a:solidFill>
                  <a:schemeClr val="tx2"/>
                </a:solidFill>
                <a:latin typeface="Arial Black" panose="020B0A04020102020204" pitchFamily="34" charset="0"/>
              </a:rPr>
              <a:t> </a:t>
            </a:r>
            <a:r>
              <a:rPr lang="de-CH" altLang="de-DE" sz="3600" dirty="0" err="1">
                <a:solidFill>
                  <a:schemeClr val="tx2"/>
                </a:solidFill>
                <a:latin typeface="Arial Black" panose="020B0A04020102020204" pitchFamily="34" charset="0"/>
              </a:rPr>
              <a:t>is</a:t>
            </a:r>
            <a:r>
              <a:rPr lang="de-CH" altLang="de-DE" sz="3600" dirty="0">
                <a:solidFill>
                  <a:schemeClr val="tx2"/>
                </a:solidFill>
                <a:latin typeface="Arial Black" panose="020B0A04020102020204" pitchFamily="34" charset="0"/>
              </a:rPr>
              <a:t> </a:t>
            </a:r>
            <a:r>
              <a:rPr lang="de-CH" altLang="de-DE" sz="3600" dirty="0" err="1">
                <a:solidFill>
                  <a:schemeClr val="tx2"/>
                </a:solidFill>
                <a:latin typeface="Arial Black" panose="020B0A04020102020204" pitchFamily="34" charset="0"/>
              </a:rPr>
              <a:t>no</a:t>
            </a:r>
            <a:r>
              <a:rPr lang="de-CH" altLang="de-DE" sz="3600" dirty="0">
                <a:solidFill>
                  <a:schemeClr val="tx2"/>
                </a:solidFill>
                <a:latin typeface="Arial Black" panose="020B0A04020102020204" pitchFamily="34" charset="0"/>
              </a:rPr>
              <a:t> </a:t>
            </a:r>
            <a:r>
              <a:rPr lang="de-CH" altLang="de-DE" sz="3600" dirty="0" err="1">
                <a:solidFill>
                  <a:schemeClr val="tx2"/>
                </a:solidFill>
                <a:latin typeface="Arial Black" panose="020B0A04020102020204" pitchFamily="34" charset="0"/>
              </a:rPr>
              <a:t>more</a:t>
            </a:r>
            <a:r>
              <a:rPr lang="de-CH" altLang="de-DE" sz="3600" dirty="0">
                <a:solidFill>
                  <a:schemeClr val="tx2"/>
                </a:solidFill>
                <a:latin typeface="Arial Black" panose="020B0A04020102020204" pitchFamily="34" charset="0"/>
              </a:rPr>
              <a:t> </a:t>
            </a:r>
            <a:r>
              <a:rPr lang="de-CH" altLang="de-DE" sz="3600" dirty="0" err="1">
                <a:solidFill>
                  <a:schemeClr val="tx2"/>
                </a:solidFill>
                <a:latin typeface="Arial Black" panose="020B0A04020102020204" pitchFamily="34" charset="0"/>
              </a:rPr>
              <a:t>about</a:t>
            </a:r>
            <a:r>
              <a:rPr lang="de-CH" altLang="de-DE" sz="3600" dirty="0">
                <a:solidFill>
                  <a:schemeClr val="tx2"/>
                </a:solidFill>
                <a:latin typeface="Arial Black" panose="020B0A04020102020204" pitchFamily="34" charset="0"/>
              </a:rPr>
              <a:t> </a:t>
            </a:r>
            <a:r>
              <a:rPr lang="de-CH" altLang="de-DE" sz="3600" dirty="0" err="1">
                <a:solidFill>
                  <a:schemeClr val="tx2"/>
                </a:solidFill>
                <a:latin typeface="Arial Black" panose="020B0A04020102020204" pitchFamily="34" charset="0"/>
              </a:rPr>
              <a:t>computers</a:t>
            </a:r>
            <a:r>
              <a:rPr lang="de-CH" altLang="de-DE" sz="3600" dirty="0">
                <a:solidFill>
                  <a:schemeClr val="tx2"/>
                </a:solidFill>
                <a:latin typeface="Arial Black" panose="020B0A04020102020204" pitchFamily="34" charset="0"/>
              </a:rPr>
              <a:t> </a:t>
            </a:r>
            <a:r>
              <a:rPr lang="de-CH" altLang="de-DE" sz="3600" dirty="0" err="1">
                <a:solidFill>
                  <a:schemeClr val="tx2"/>
                </a:solidFill>
                <a:latin typeface="Arial Black" panose="020B0A04020102020204" pitchFamily="34" charset="0"/>
              </a:rPr>
              <a:t>than</a:t>
            </a:r>
            <a:r>
              <a:rPr lang="de-CH" altLang="de-DE" sz="3600" dirty="0">
                <a:solidFill>
                  <a:schemeClr val="tx2"/>
                </a:solidFill>
                <a:latin typeface="Arial Black" panose="020B0A04020102020204" pitchFamily="34" charset="0"/>
              </a:rPr>
              <a:t> </a:t>
            </a:r>
            <a:r>
              <a:rPr lang="de-CH" altLang="de-DE" sz="3600" dirty="0" err="1">
                <a:solidFill>
                  <a:schemeClr val="tx2"/>
                </a:solidFill>
                <a:latin typeface="Arial Black" panose="020B0A04020102020204" pitchFamily="34" charset="0"/>
              </a:rPr>
              <a:t>astronomy</a:t>
            </a:r>
            <a:r>
              <a:rPr lang="de-CH" altLang="de-DE" sz="3600" dirty="0">
                <a:solidFill>
                  <a:schemeClr val="tx2"/>
                </a:solidFill>
                <a:latin typeface="Arial Black" panose="020B0A04020102020204" pitchFamily="34" charset="0"/>
              </a:rPr>
              <a:t> </a:t>
            </a:r>
            <a:r>
              <a:rPr lang="de-CH" altLang="de-DE" sz="3600" dirty="0" err="1">
                <a:solidFill>
                  <a:schemeClr val="tx2"/>
                </a:solidFill>
                <a:latin typeface="Arial Black" panose="020B0A04020102020204" pitchFamily="34" charset="0"/>
              </a:rPr>
              <a:t>is</a:t>
            </a:r>
            <a:r>
              <a:rPr lang="de-CH" altLang="de-DE" sz="3600" dirty="0">
                <a:solidFill>
                  <a:schemeClr val="tx2"/>
                </a:solidFill>
                <a:latin typeface="Arial Black" panose="020B0A04020102020204" pitchFamily="34" charset="0"/>
              </a:rPr>
              <a:t> </a:t>
            </a:r>
            <a:r>
              <a:rPr lang="de-CH" altLang="de-DE" sz="3600" dirty="0" err="1">
                <a:solidFill>
                  <a:schemeClr val="tx2"/>
                </a:solidFill>
                <a:latin typeface="Arial Black" panose="020B0A04020102020204" pitchFamily="34" charset="0"/>
              </a:rPr>
              <a:t>about</a:t>
            </a:r>
            <a:r>
              <a:rPr lang="de-CH" altLang="de-DE" sz="3600" dirty="0">
                <a:solidFill>
                  <a:schemeClr val="tx2"/>
                </a:solidFill>
                <a:latin typeface="Arial Black" panose="020B0A04020102020204" pitchFamily="34" charset="0"/>
              </a:rPr>
              <a:t> </a:t>
            </a:r>
            <a:r>
              <a:rPr lang="de-CH" altLang="de-DE" sz="3600" dirty="0" err="1">
                <a:solidFill>
                  <a:schemeClr val="tx2"/>
                </a:solidFill>
                <a:latin typeface="Arial Black" panose="020B0A04020102020204" pitchFamily="34" charset="0"/>
              </a:rPr>
              <a:t>telescopes</a:t>
            </a:r>
            <a:r>
              <a:rPr lang="de-CH" altLang="de-DE" sz="3600" dirty="0">
                <a:solidFill>
                  <a:schemeClr val="tx2"/>
                </a:solidFill>
                <a:latin typeface="Arial Black" panose="020B0A04020102020204" pitchFamily="34" charset="0"/>
              </a:rPr>
              <a:t>.“</a:t>
            </a:r>
          </a:p>
        </p:txBody>
      </p:sp>
      <p:pic>
        <p:nvPicPr>
          <p:cNvPr id="7" name="Picture 2" descr="D:\Data\10053167\Desktop\MathematischeGrundlagen\Bilder\Pixabay_telescope-2826455_1920.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548679"/>
            <a:ext cx="4885988" cy="60521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a:spLocks noChangeArrowheads="1"/>
          </p:cNvSpPr>
          <p:nvPr/>
        </p:nvSpPr>
        <p:spPr bwMode="auto">
          <a:xfrm>
            <a:off x="4943204" y="6279125"/>
            <a:ext cx="394370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de-CH"/>
            </a:defPPr>
            <a:lvl1pPr algn="l" rtl="0" fontAlgn="base">
              <a:spcBef>
                <a:spcPct val="0"/>
              </a:spcBef>
              <a:spcAft>
                <a:spcPct val="0"/>
              </a:spcAft>
              <a:defRPr sz="2400" kern="1200">
                <a:solidFill>
                  <a:schemeClr val="tx1"/>
                </a:solidFill>
                <a:latin typeface="Franklin Gothic Medium" pitchFamily="34" charset="0"/>
                <a:ea typeface="+mn-ea"/>
                <a:cs typeface="Arial" charset="0"/>
              </a:defRPr>
            </a:lvl1pPr>
            <a:lvl2pPr marL="457200" algn="l" rtl="0" fontAlgn="base">
              <a:spcBef>
                <a:spcPct val="0"/>
              </a:spcBef>
              <a:spcAft>
                <a:spcPct val="0"/>
              </a:spcAft>
              <a:defRPr sz="2400" kern="1200">
                <a:solidFill>
                  <a:schemeClr val="tx1"/>
                </a:solidFill>
                <a:latin typeface="Franklin Gothic Medium" pitchFamily="34" charset="0"/>
                <a:ea typeface="+mn-ea"/>
                <a:cs typeface="Arial" charset="0"/>
              </a:defRPr>
            </a:lvl2pPr>
            <a:lvl3pPr marL="914400" algn="l" rtl="0" fontAlgn="base">
              <a:spcBef>
                <a:spcPct val="0"/>
              </a:spcBef>
              <a:spcAft>
                <a:spcPct val="0"/>
              </a:spcAft>
              <a:defRPr sz="2400" kern="1200">
                <a:solidFill>
                  <a:schemeClr val="tx1"/>
                </a:solidFill>
                <a:latin typeface="Franklin Gothic Medium" pitchFamily="34" charset="0"/>
                <a:ea typeface="+mn-ea"/>
                <a:cs typeface="Arial" charset="0"/>
              </a:defRPr>
            </a:lvl3pPr>
            <a:lvl4pPr marL="1371600" algn="l" rtl="0" fontAlgn="base">
              <a:spcBef>
                <a:spcPct val="0"/>
              </a:spcBef>
              <a:spcAft>
                <a:spcPct val="0"/>
              </a:spcAft>
              <a:defRPr sz="2400" kern="1200">
                <a:solidFill>
                  <a:schemeClr val="tx1"/>
                </a:solidFill>
                <a:latin typeface="Franklin Gothic Medium" pitchFamily="34" charset="0"/>
                <a:ea typeface="+mn-ea"/>
                <a:cs typeface="Arial" charset="0"/>
              </a:defRPr>
            </a:lvl4pPr>
            <a:lvl5pPr marL="1828800" algn="l" rtl="0" fontAlgn="base">
              <a:spcBef>
                <a:spcPct val="0"/>
              </a:spcBef>
              <a:spcAft>
                <a:spcPct val="0"/>
              </a:spcAft>
              <a:defRPr sz="2400" kern="1200">
                <a:solidFill>
                  <a:schemeClr val="tx1"/>
                </a:solidFill>
                <a:latin typeface="Franklin Gothic Medium" pitchFamily="34" charset="0"/>
                <a:ea typeface="+mn-ea"/>
                <a:cs typeface="Arial" charset="0"/>
              </a:defRPr>
            </a:lvl5pPr>
            <a:lvl6pPr marL="2286000" algn="l" defTabSz="914400" rtl="0" eaLnBrk="1" latinLnBrk="0" hangingPunct="1">
              <a:defRPr sz="2400" kern="1200">
                <a:solidFill>
                  <a:schemeClr val="tx1"/>
                </a:solidFill>
                <a:latin typeface="Franklin Gothic Medium" pitchFamily="34" charset="0"/>
                <a:ea typeface="+mn-ea"/>
                <a:cs typeface="Arial" charset="0"/>
              </a:defRPr>
            </a:lvl6pPr>
            <a:lvl7pPr marL="2743200" algn="l" defTabSz="914400" rtl="0" eaLnBrk="1" latinLnBrk="0" hangingPunct="1">
              <a:defRPr sz="2400" kern="1200">
                <a:solidFill>
                  <a:schemeClr val="tx1"/>
                </a:solidFill>
                <a:latin typeface="Franklin Gothic Medium" pitchFamily="34" charset="0"/>
                <a:ea typeface="+mn-ea"/>
                <a:cs typeface="Arial" charset="0"/>
              </a:defRPr>
            </a:lvl7pPr>
            <a:lvl8pPr marL="3200400" algn="l" defTabSz="914400" rtl="0" eaLnBrk="1" latinLnBrk="0" hangingPunct="1">
              <a:defRPr sz="2400" kern="1200">
                <a:solidFill>
                  <a:schemeClr val="tx1"/>
                </a:solidFill>
                <a:latin typeface="Franklin Gothic Medium" pitchFamily="34" charset="0"/>
                <a:ea typeface="+mn-ea"/>
                <a:cs typeface="Arial" charset="0"/>
              </a:defRPr>
            </a:lvl8pPr>
            <a:lvl9pPr marL="3657600" algn="l" defTabSz="914400" rtl="0" eaLnBrk="1" latinLnBrk="0" hangingPunct="1">
              <a:defRPr sz="2400" kern="1200">
                <a:solidFill>
                  <a:schemeClr val="tx1"/>
                </a:solidFill>
                <a:latin typeface="Franklin Gothic Medium" pitchFamily="34" charset="0"/>
                <a:ea typeface="+mn-ea"/>
                <a:cs typeface="Arial" charset="0"/>
              </a:defRPr>
            </a:lvl9pPr>
          </a:lstStyle>
          <a:p>
            <a:r>
              <a:rPr lang="en-US" altLang="de-DE" sz="1000" b="1" dirty="0" err="1">
                <a:solidFill>
                  <a:schemeClr val="tx2"/>
                </a:solidFill>
                <a:latin typeface="+mj-lt"/>
              </a:rPr>
              <a:t>Edsger</a:t>
            </a:r>
            <a:r>
              <a:rPr lang="en-US" altLang="de-DE" sz="1000" b="1" dirty="0">
                <a:solidFill>
                  <a:schemeClr val="tx2"/>
                </a:solidFill>
                <a:latin typeface="+mj-lt"/>
              </a:rPr>
              <a:t> W. Dijkstra, </a:t>
            </a:r>
            <a:r>
              <a:rPr lang="en-US" altLang="de-DE" sz="1000" b="1" dirty="0" err="1">
                <a:solidFill>
                  <a:schemeClr val="tx2"/>
                </a:solidFill>
                <a:latin typeface="+mj-lt"/>
              </a:rPr>
              <a:t>niederländischer</a:t>
            </a:r>
            <a:r>
              <a:rPr lang="en-US" altLang="de-DE" sz="1000" b="1" dirty="0">
                <a:solidFill>
                  <a:schemeClr val="tx2"/>
                </a:solidFill>
                <a:latin typeface="+mj-lt"/>
              </a:rPr>
              <a:t> </a:t>
            </a:r>
            <a:r>
              <a:rPr lang="en-US" altLang="de-DE" sz="1000" b="1" dirty="0" err="1">
                <a:solidFill>
                  <a:schemeClr val="tx2"/>
                </a:solidFill>
                <a:latin typeface="+mj-lt"/>
              </a:rPr>
              <a:t>Informatiker</a:t>
            </a:r>
            <a:r>
              <a:rPr lang="en-US" altLang="de-DE" sz="1000" b="1" dirty="0">
                <a:solidFill>
                  <a:schemeClr val="tx2"/>
                </a:solidFill>
                <a:latin typeface="+mj-lt"/>
              </a:rPr>
              <a:t> (1930-2002).</a:t>
            </a:r>
          </a:p>
        </p:txBody>
      </p:sp>
    </p:spTree>
    <p:extLst>
      <p:ext uri="{BB962C8B-B14F-4D97-AF65-F5344CB8AC3E}">
        <p14:creationId xmlns:p14="http://schemas.microsoft.com/office/powerpoint/2010/main" val="375361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ED474C69-F133-49B5-BD16-697058C87BC5}"/>
              </a:ext>
            </a:extLst>
          </p:cNvPr>
          <p:cNvSpPr>
            <a:spLocks noGrp="1"/>
          </p:cNvSpPr>
          <p:nvPr>
            <p:ph type="ftr" sz="quarter" idx="10"/>
          </p:nvPr>
        </p:nvSpPr>
        <p:spPr/>
        <p:txBody>
          <a:bodyPr/>
          <a:lstStyle/>
          <a:p>
            <a:r>
              <a:rPr lang="de-DE"/>
              <a:t>Offen</a:t>
            </a:r>
            <a:endParaRPr lang="de-DE" dirty="0"/>
          </a:p>
        </p:txBody>
      </p:sp>
      <p:sp>
        <p:nvSpPr>
          <p:cNvPr id="4" name="Titel 3">
            <a:extLst>
              <a:ext uri="{FF2B5EF4-FFF2-40B4-BE49-F238E27FC236}">
                <a16:creationId xmlns:a16="http://schemas.microsoft.com/office/drawing/2014/main" id="{EF3C6E17-DC87-47AE-A205-80F9FE0F5E76}"/>
              </a:ext>
            </a:extLst>
          </p:cNvPr>
          <p:cNvSpPr>
            <a:spLocks noGrp="1"/>
          </p:cNvSpPr>
          <p:nvPr>
            <p:ph type="title"/>
          </p:nvPr>
        </p:nvSpPr>
        <p:spPr/>
        <p:txBody>
          <a:bodyPr/>
          <a:lstStyle/>
          <a:p>
            <a:r>
              <a:rPr lang="de-DE" dirty="0" err="1"/>
              <a:t>Mooresches</a:t>
            </a:r>
            <a:r>
              <a:rPr lang="de-DE" b="0" dirty="0"/>
              <a:t> </a:t>
            </a:r>
            <a:r>
              <a:rPr lang="de-DE" dirty="0"/>
              <a:t>Gesetz</a:t>
            </a:r>
          </a:p>
        </p:txBody>
      </p:sp>
      <p:sp>
        <p:nvSpPr>
          <p:cNvPr id="5" name="Foliennummernplatzhalter 4">
            <a:extLst>
              <a:ext uri="{FF2B5EF4-FFF2-40B4-BE49-F238E27FC236}">
                <a16:creationId xmlns:a16="http://schemas.microsoft.com/office/drawing/2014/main" id="{A43DBB8D-EAEC-4AA7-9E2B-01F37A93C362}"/>
              </a:ext>
            </a:extLst>
          </p:cNvPr>
          <p:cNvSpPr>
            <a:spLocks noGrp="1"/>
          </p:cNvSpPr>
          <p:nvPr>
            <p:ph type="sldNum" sz="quarter" idx="4"/>
          </p:nvPr>
        </p:nvSpPr>
        <p:spPr/>
        <p:txBody>
          <a:bodyPr/>
          <a:lstStyle/>
          <a:p>
            <a:pPr lvl="1"/>
            <a:r>
              <a:rPr lang="de-DE"/>
              <a:t>Seite </a:t>
            </a:r>
            <a:fld id="{1D1D483D-FEC3-446D-8179-266568F5915B}" type="slidenum">
              <a:rPr lang="de-DE" smtClean="0"/>
              <a:pPr lvl="1"/>
              <a:t>4</a:t>
            </a:fld>
            <a:endParaRPr lang="de-DE" dirty="0"/>
          </a:p>
        </p:txBody>
      </p:sp>
      <p:pic>
        <p:nvPicPr>
          <p:cNvPr id="1026" name="Picture 2" descr="https://upload.wikimedia.org/wikipedia/commons/6/62/Moore%27s_Law_over_120_Years.png">
            <a:extLst>
              <a:ext uri="{FF2B5EF4-FFF2-40B4-BE49-F238E27FC236}">
                <a16:creationId xmlns:a16="http://schemas.microsoft.com/office/drawing/2014/main" id="{7D42EDAF-D343-4ED0-B6BB-D5E1D80985D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47705" y="548769"/>
            <a:ext cx="8610591" cy="604350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61233ABE-40FC-4416-AA10-A93C16495741}"/>
              </a:ext>
            </a:extLst>
          </p:cNvPr>
          <p:cNvSpPr txBox="1"/>
          <p:nvPr/>
        </p:nvSpPr>
        <p:spPr>
          <a:xfrm>
            <a:off x="672302" y="6309638"/>
            <a:ext cx="5453994" cy="276999"/>
          </a:xfrm>
          <a:prstGeom prst="rect">
            <a:avLst/>
          </a:prstGeom>
          <a:solidFill>
            <a:schemeClr val="tx1"/>
          </a:solidFill>
        </p:spPr>
        <p:txBody>
          <a:bodyPr wrap="none" rtlCol="0">
            <a:spAutoFit/>
          </a:bodyPr>
          <a:lstStyle/>
          <a:p>
            <a:r>
              <a:rPr lang="de-DE" sz="1200" b="1" dirty="0">
                <a:solidFill>
                  <a:schemeClr val="bg1"/>
                </a:solidFill>
              </a:rPr>
              <a:t>Steve </a:t>
            </a:r>
            <a:r>
              <a:rPr lang="de-DE" sz="1200" b="1" dirty="0" err="1">
                <a:solidFill>
                  <a:schemeClr val="bg1"/>
                </a:solidFill>
              </a:rPr>
              <a:t>Jurvetson</a:t>
            </a:r>
            <a:r>
              <a:rPr lang="de-DE" sz="1200" b="1" dirty="0">
                <a:solidFill>
                  <a:schemeClr val="bg1"/>
                </a:solidFill>
              </a:rPr>
              <a:t> - </a:t>
            </a:r>
            <a:r>
              <a:rPr lang="de-DE" sz="1200" b="1" dirty="0">
                <a:solidFill>
                  <a:schemeClr val="bg1"/>
                </a:solidFill>
                <a:hlinkClick r:id="rId4"/>
              </a:rPr>
              <a:t>https://www.flickr.com/photos/jurvetson/31409423572/</a:t>
            </a:r>
            <a:endParaRPr lang="de-DE" sz="1200" b="1" dirty="0">
              <a:solidFill>
                <a:schemeClr val="bg1"/>
              </a:solidFill>
            </a:endParaRPr>
          </a:p>
        </p:txBody>
      </p:sp>
    </p:spTree>
    <p:extLst>
      <p:ext uri="{BB962C8B-B14F-4D97-AF65-F5344CB8AC3E}">
        <p14:creationId xmlns:p14="http://schemas.microsoft.com/office/powerpoint/2010/main" val="125355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0BE11001-B7A1-42CC-AE5C-57B6BAED6F67}"/>
              </a:ext>
            </a:extLst>
          </p:cNvPr>
          <p:cNvSpPr>
            <a:spLocks noGrp="1"/>
          </p:cNvSpPr>
          <p:nvPr>
            <p:ph type="ftr" sz="quarter" idx="10"/>
          </p:nvPr>
        </p:nvSpPr>
        <p:spPr/>
        <p:txBody>
          <a:bodyPr/>
          <a:lstStyle/>
          <a:p>
            <a:r>
              <a:rPr lang="de-DE"/>
              <a:t>Offen</a:t>
            </a:r>
            <a:endParaRPr lang="de-DE" dirty="0"/>
          </a:p>
        </p:txBody>
      </p:sp>
      <p:sp>
        <p:nvSpPr>
          <p:cNvPr id="18" name="Textplatzhalter 17">
            <a:extLst>
              <a:ext uri="{FF2B5EF4-FFF2-40B4-BE49-F238E27FC236}">
                <a16:creationId xmlns:a16="http://schemas.microsoft.com/office/drawing/2014/main" id="{54601F2A-B21E-42B2-B82E-1F7A7B13A92B}"/>
              </a:ext>
            </a:extLst>
          </p:cNvPr>
          <p:cNvSpPr>
            <a:spLocks noGrp="1"/>
          </p:cNvSpPr>
          <p:nvPr>
            <p:ph type="body" sz="quarter" idx="12"/>
          </p:nvPr>
        </p:nvSpPr>
        <p:spPr/>
        <p:txBody>
          <a:bodyPr lIns="0" tIns="0" bIns="0"/>
          <a:lstStyle/>
          <a:p>
            <a:pPr marL="288000" indent="0">
              <a:lnSpc>
                <a:spcPct val="120000"/>
              </a:lnSpc>
            </a:pPr>
            <a:endParaRPr lang="de-DE" sz="2000" dirty="0">
              <a:latin typeface="Century Gothic" panose="020B0502020202020204" pitchFamily="34" charset="0"/>
            </a:endParaRPr>
          </a:p>
          <a:p>
            <a:pPr marL="288000" indent="0">
              <a:lnSpc>
                <a:spcPct val="120000"/>
              </a:lnSpc>
            </a:pPr>
            <a:r>
              <a:rPr lang="de-DE" sz="2000" dirty="0">
                <a:latin typeface="Century Gothic" panose="020B0502020202020204" pitchFamily="34" charset="0"/>
              </a:rPr>
              <a:t>Die Informatik ist wie die Mathematik eine auf alle  anderen Wissensgebiete ausstrahlende Grundlagen- und Formalwissenschaft.</a:t>
            </a:r>
            <a:r>
              <a:rPr lang="de-DE" sz="2000" b="0" dirty="0">
                <a:latin typeface="Century Gothic" panose="020B0502020202020204" pitchFamily="34" charset="0"/>
              </a:rPr>
              <a:t> Fasst man die Mathematik als die Wissenschaft vom »formal Denkbaren« auf, so konzentriert sich die Informatik auf das »Realisierbare«, also auf Formalismen und Begriffe, die der maschinellen Verarbeitung zugänglich sind. </a:t>
            </a:r>
          </a:p>
          <a:p>
            <a:pPr marL="288000" indent="0">
              <a:lnSpc>
                <a:spcPct val="120000"/>
              </a:lnSpc>
            </a:pPr>
            <a:endParaRPr lang="de-DE" sz="2000" b="0" dirty="0">
              <a:latin typeface="Century Gothic" panose="020B0502020202020204" pitchFamily="34" charset="0"/>
            </a:endParaRPr>
          </a:p>
          <a:p>
            <a:pPr marL="288000" indent="0">
              <a:lnSpc>
                <a:spcPct val="120000"/>
              </a:lnSpc>
            </a:pPr>
            <a:r>
              <a:rPr lang="de-DE" sz="2000" dirty="0">
                <a:latin typeface="Century Gothic" panose="020B0502020202020204" pitchFamily="34" charset="0"/>
              </a:rPr>
              <a:t>Wissenschaft von der systematischen Verarbeitung von Informationen, bes. der automatischen Verarbeitung mithilfe von Computern; </a:t>
            </a:r>
            <a:r>
              <a:rPr lang="de-DE" sz="2000" b="0" dirty="0">
                <a:latin typeface="Century Gothic" panose="020B0502020202020204" pitchFamily="34" charset="0"/>
              </a:rPr>
              <a:t>im angelsächsischen Raum als </a:t>
            </a:r>
            <a:r>
              <a:rPr lang="de-DE" sz="2000" b="0" i="1" dirty="0">
                <a:latin typeface="Century Gothic" panose="020B0502020202020204" pitchFamily="34" charset="0"/>
              </a:rPr>
              <a:t>Computer Science</a:t>
            </a:r>
            <a:r>
              <a:rPr lang="de-DE" sz="2000" b="0" dirty="0">
                <a:latin typeface="Century Gothic" panose="020B0502020202020204" pitchFamily="34" charset="0"/>
              </a:rPr>
              <a:t> bezeichnet. Die Informatik untersucht grundsätzliche Verfahrensweisen für die Verarbeitung von Informationen sowie allg. Methoden der Anwendung solcher Verfahrensweisen in den verschiedensten Bereichen.</a:t>
            </a:r>
          </a:p>
        </p:txBody>
      </p:sp>
      <p:sp>
        <p:nvSpPr>
          <p:cNvPr id="7" name="Titel 6">
            <a:extLst>
              <a:ext uri="{FF2B5EF4-FFF2-40B4-BE49-F238E27FC236}">
                <a16:creationId xmlns:a16="http://schemas.microsoft.com/office/drawing/2014/main" id="{F78D2EB9-DC92-4644-A5D8-1E528AA15979}"/>
              </a:ext>
            </a:extLst>
          </p:cNvPr>
          <p:cNvSpPr>
            <a:spLocks noGrp="1"/>
          </p:cNvSpPr>
          <p:nvPr>
            <p:ph type="title"/>
          </p:nvPr>
        </p:nvSpPr>
        <p:spPr/>
        <p:txBody>
          <a:bodyPr/>
          <a:lstStyle/>
          <a:p>
            <a:r>
              <a:rPr lang="de-DE" dirty="0"/>
              <a:t>Informatik</a:t>
            </a:r>
          </a:p>
        </p:txBody>
      </p:sp>
      <p:sp>
        <p:nvSpPr>
          <p:cNvPr id="6" name="Foliennummernplatzhalter 5">
            <a:extLst>
              <a:ext uri="{FF2B5EF4-FFF2-40B4-BE49-F238E27FC236}">
                <a16:creationId xmlns:a16="http://schemas.microsoft.com/office/drawing/2014/main" id="{A4F2B50A-1718-4F76-B2D9-AEC38187F8A7}"/>
              </a:ext>
            </a:extLst>
          </p:cNvPr>
          <p:cNvSpPr>
            <a:spLocks noGrp="1"/>
          </p:cNvSpPr>
          <p:nvPr>
            <p:ph type="sldNum" sz="quarter" idx="4"/>
          </p:nvPr>
        </p:nvSpPr>
        <p:spPr/>
        <p:txBody>
          <a:bodyPr/>
          <a:lstStyle/>
          <a:p>
            <a:pPr lvl="1"/>
            <a:r>
              <a:rPr lang="de-DE"/>
              <a:t>Seite </a:t>
            </a:r>
            <a:fld id="{1D1D483D-FEC3-446D-8179-266568F5915B}" type="slidenum">
              <a:rPr lang="de-DE" smtClean="0"/>
              <a:pPr lvl="1"/>
              <a:t>5</a:t>
            </a:fld>
            <a:endParaRPr lang="de-DE" dirty="0"/>
          </a:p>
        </p:txBody>
      </p:sp>
      <p:sp>
        <p:nvSpPr>
          <p:cNvPr id="15" name="Textfeld 14">
            <a:extLst>
              <a:ext uri="{FF2B5EF4-FFF2-40B4-BE49-F238E27FC236}">
                <a16:creationId xmlns:a16="http://schemas.microsoft.com/office/drawing/2014/main" id="{7CBA4230-A52C-412C-B11B-4C0AC915E1BA}"/>
              </a:ext>
            </a:extLst>
          </p:cNvPr>
          <p:cNvSpPr txBox="1"/>
          <p:nvPr/>
        </p:nvSpPr>
        <p:spPr>
          <a:xfrm>
            <a:off x="200472" y="2853516"/>
            <a:ext cx="1907895" cy="215444"/>
          </a:xfrm>
          <a:prstGeom prst="rect">
            <a:avLst/>
          </a:prstGeom>
          <a:noFill/>
        </p:spPr>
        <p:txBody>
          <a:bodyPr wrap="none" rtlCol="0">
            <a:spAutoFit/>
          </a:bodyPr>
          <a:lstStyle/>
          <a:p>
            <a:r>
              <a:rPr lang="de-DE" sz="800" b="1" dirty="0"/>
              <a:t>Gesellschaft für Informatik e.V. (GI)</a:t>
            </a:r>
          </a:p>
        </p:txBody>
      </p:sp>
      <p:sp>
        <p:nvSpPr>
          <p:cNvPr id="21" name="Textfeld 20">
            <a:extLst>
              <a:ext uri="{FF2B5EF4-FFF2-40B4-BE49-F238E27FC236}">
                <a16:creationId xmlns:a16="http://schemas.microsoft.com/office/drawing/2014/main" id="{8C65BD13-979E-4786-A854-58C08693016D}"/>
              </a:ext>
            </a:extLst>
          </p:cNvPr>
          <p:cNvSpPr txBox="1"/>
          <p:nvPr/>
        </p:nvSpPr>
        <p:spPr>
          <a:xfrm>
            <a:off x="200471" y="5589820"/>
            <a:ext cx="5737468" cy="215444"/>
          </a:xfrm>
          <a:prstGeom prst="rect">
            <a:avLst/>
          </a:prstGeom>
          <a:noFill/>
        </p:spPr>
        <p:txBody>
          <a:bodyPr wrap="none" rtlCol="0">
            <a:spAutoFit/>
          </a:bodyPr>
          <a:lstStyle/>
          <a:p>
            <a:r>
              <a:rPr lang="de-DE" sz="800" b="1" dirty="0"/>
              <a:t>Gabler Wirtschaftslexikon, http://wirtschaftslexikon.gabler.de/Definition/informatik.html, abgerufen am 20.10.2017</a:t>
            </a:r>
          </a:p>
        </p:txBody>
      </p:sp>
    </p:spTree>
    <p:extLst>
      <p:ext uri="{BB962C8B-B14F-4D97-AF65-F5344CB8AC3E}">
        <p14:creationId xmlns:p14="http://schemas.microsoft.com/office/powerpoint/2010/main" val="62856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DFA8C183-B4C7-46B9-A38C-EF5E5082D987}"/>
              </a:ext>
            </a:extLst>
          </p:cNvPr>
          <p:cNvSpPr>
            <a:spLocks noGrp="1"/>
          </p:cNvSpPr>
          <p:nvPr>
            <p:ph type="ftr" sz="quarter" idx="10"/>
          </p:nvPr>
        </p:nvSpPr>
        <p:spPr/>
        <p:txBody>
          <a:bodyPr/>
          <a:lstStyle/>
          <a:p>
            <a:r>
              <a:rPr lang="de-DE"/>
              <a:t>Offen</a:t>
            </a:r>
            <a:endParaRPr lang="de-DE" dirty="0"/>
          </a:p>
        </p:txBody>
      </p:sp>
      <p:sp>
        <p:nvSpPr>
          <p:cNvPr id="4" name="Titel 3">
            <a:extLst>
              <a:ext uri="{FF2B5EF4-FFF2-40B4-BE49-F238E27FC236}">
                <a16:creationId xmlns:a16="http://schemas.microsoft.com/office/drawing/2014/main" id="{E0BF36C6-92AA-4F98-8D41-F3A96F625BA1}"/>
              </a:ext>
            </a:extLst>
          </p:cNvPr>
          <p:cNvSpPr>
            <a:spLocks noGrp="1"/>
          </p:cNvSpPr>
          <p:nvPr>
            <p:ph type="title"/>
          </p:nvPr>
        </p:nvSpPr>
        <p:spPr/>
        <p:txBody>
          <a:bodyPr/>
          <a:lstStyle/>
          <a:p>
            <a:r>
              <a:rPr lang="de-DE" dirty="0"/>
              <a:t>Informatik</a:t>
            </a:r>
          </a:p>
        </p:txBody>
      </p:sp>
      <p:sp>
        <p:nvSpPr>
          <p:cNvPr id="5" name="Foliennummernplatzhalter 4">
            <a:extLst>
              <a:ext uri="{FF2B5EF4-FFF2-40B4-BE49-F238E27FC236}">
                <a16:creationId xmlns:a16="http://schemas.microsoft.com/office/drawing/2014/main" id="{A35C5A85-B064-4748-85E2-25A0F8CFAE3D}"/>
              </a:ext>
            </a:extLst>
          </p:cNvPr>
          <p:cNvSpPr>
            <a:spLocks noGrp="1"/>
          </p:cNvSpPr>
          <p:nvPr>
            <p:ph type="sldNum" sz="quarter" idx="4"/>
          </p:nvPr>
        </p:nvSpPr>
        <p:spPr/>
        <p:txBody>
          <a:bodyPr/>
          <a:lstStyle/>
          <a:p>
            <a:pPr lvl="1"/>
            <a:r>
              <a:rPr lang="de-DE"/>
              <a:t>Seite </a:t>
            </a:r>
            <a:fld id="{1D1D483D-FEC3-446D-8179-266568F5915B}" type="slidenum">
              <a:rPr lang="de-DE" smtClean="0"/>
              <a:pPr lvl="1"/>
              <a:t>6</a:t>
            </a:fld>
            <a:endParaRPr lang="de-DE" dirty="0"/>
          </a:p>
        </p:txBody>
      </p:sp>
      <p:grpSp>
        <p:nvGrpSpPr>
          <p:cNvPr id="11" name="Gruppieren 10">
            <a:extLst>
              <a:ext uri="{FF2B5EF4-FFF2-40B4-BE49-F238E27FC236}">
                <a16:creationId xmlns:a16="http://schemas.microsoft.com/office/drawing/2014/main" id="{71CBDC42-D673-43EA-A68F-194436698608}"/>
              </a:ext>
            </a:extLst>
          </p:cNvPr>
          <p:cNvGrpSpPr/>
          <p:nvPr/>
        </p:nvGrpSpPr>
        <p:grpSpPr>
          <a:xfrm>
            <a:off x="632520" y="1806279"/>
            <a:ext cx="8649096" cy="3134889"/>
            <a:chOff x="632520" y="2238327"/>
            <a:chExt cx="8649096" cy="3134889"/>
          </a:xfrm>
        </p:grpSpPr>
        <p:sp>
          <p:nvSpPr>
            <p:cNvPr id="6" name="Rechteck 5">
              <a:extLst>
                <a:ext uri="{FF2B5EF4-FFF2-40B4-BE49-F238E27FC236}">
                  <a16:creationId xmlns:a16="http://schemas.microsoft.com/office/drawing/2014/main" id="{9DB1EB45-B77A-4FF7-810C-75F2B22FADE6}"/>
                </a:ext>
              </a:extLst>
            </p:cNvPr>
            <p:cNvSpPr/>
            <p:nvPr/>
          </p:nvSpPr>
          <p:spPr>
            <a:xfrm>
              <a:off x="632520" y="2238327"/>
              <a:ext cx="8640961" cy="792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000" dirty="0">
                  <a:solidFill>
                    <a:schemeClr val="tx2"/>
                  </a:solidFill>
                  <a:latin typeface="Century Gothic" panose="020B0502020202020204" pitchFamily="34" charset="0"/>
                </a:rPr>
                <a:t>Angewandte Informatik</a:t>
              </a:r>
            </a:p>
          </p:txBody>
        </p:sp>
        <p:sp>
          <p:nvSpPr>
            <p:cNvPr id="8" name="Rechteck 7">
              <a:extLst>
                <a:ext uri="{FF2B5EF4-FFF2-40B4-BE49-F238E27FC236}">
                  <a16:creationId xmlns:a16="http://schemas.microsoft.com/office/drawing/2014/main" id="{52910A77-6736-4EC0-B61E-06940C0B951D}"/>
                </a:ext>
              </a:extLst>
            </p:cNvPr>
            <p:cNvSpPr/>
            <p:nvPr/>
          </p:nvSpPr>
          <p:spPr>
            <a:xfrm>
              <a:off x="632520" y="4581128"/>
              <a:ext cx="8640961" cy="79208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3000" dirty="0">
                  <a:solidFill>
                    <a:schemeClr val="tx2"/>
                  </a:solidFill>
                  <a:latin typeface="Century Gothic" panose="020B0502020202020204" pitchFamily="34" charset="0"/>
                </a:rPr>
                <a:t>Theoretische Informatik</a:t>
              </a:r>
            </a:p>
          </p:txBody>
        </p:sp>
        <p:sp>
          <p:nvSpPr>
            <p:cNvPr id="9" name="Rechteck 8">
              <a:extLst>
                <a:ext uri="{FF2B5EF4-FFF2-40B4-BE49-F238E27FC236}">
                  <a16:creationId xmlns:a16="http://schemas.microsoft.com/office/drawing/2014/main" id="{74FAE75E-FCCC-4662-B6BA-CD32FFC7C89F}"/>
                </a:ext>
              </a:extLst>
            </p:cNvPr>
            <p:cNvSpPr/>
            <p:nvPr/>
          </p:nvSpPr>
          <p:spPr>
            <a:xfrm>
              <a:off x="632521" y="3429088"/>
              <a:ext cx="4248471" cy="79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3000" dirty="0">
                  <a:solidFill>
                    <a:schemeClr val="tx2"/>
                  </a:solidFill>
                  <a:latin typeface="Century Gothic" panose="020B0502020202020204" pitchFamily="34" charset="0"/>
                </a:rPr>
                <a:t>Technische Informatik</a:t>
              </a:r>
            </a:p>
          </p:txBody>
        </p:sp>
        <p:sp>
          <p:nvSpPr>
            <p:cNvPr id="10" name="Rechteck 9">
              <a:extLst>
                <a:ext uri="{FF2B5EF4-FFF2-40B4-BE49-F238E27FC236}">
                  <a16:creationId xmlns:a16="http://schemas.microsoft.com/office/drawing/2014/main" id="{4C71CB74-9BC2-48E9-BCE5-477E6459A3EA}"/>
                </a:ext>
              </a:extLst>
            </p:cNvPr>
            <p:cNvSpPr/>
            <p:nvPr/>
          </p:nvSpPr>
          <p:spPr>
            <a:xfrm>
              <a:off x="5025007" y="3429088"/>
              <a:ext cx="4256609" cy="79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000" dirty="0">
                  <a:solidFill>
                    <a:schemeClr val="tx2"/>
                  </a:solidFill>
                  <a:latin typeface="Century Gothic" panose="020B0502020202020204" pitchFamily="34" charset="0"/>
                </a:rPr>
                <a:t>Praktische Informatik</a:t>
              </a:r>
            </a:p>
          </p:txBody>
        </p:sp>
      </p:grpSp>
    </p:spTree>
    <p:extLst>
      <p:ext uri="{BB962C8B-B14F-4D97-AF65-F5344CB8AC3E}">
        <p14:creationId xmlns:p14="http://schemas.microsoft.com/office/powerpoint/2010/main" val="129934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m 6"/>
          <p:cNvGraphicFramePr/>
          <p:nvPr>
            <p:extLst>
              <p:ext uri="{D42A27DB-BD31-4B8C-83A1-F6EECF244321}">
                <p14:modId xmlns:p14="http://schemas.microsoft.com/office/powerpoint/2010/main" val="3170669219"/>
              </p:ext>
            </p:extLst>
          </p:nvPr>
        </p:nvGraphicFramePr>
        <p:xfrm>
          <a:off x="56456" y="368151"/>
          <a:ext cx="9793088" cy="61570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ußzeilenplatzhalter 1"/>
          <p:cNvSpPr>
            <a:spLocks noGrp="1"/>
          </p:cNvSpPr>
          <p:nvPr>
            <p:ph type="ftr" sz="quarter" idx="10"/>
          </p:nvPr>
        </p:nvSpPr>
        <p:spPr/>
        <p:txBody>
          <a:bodyPr/>
          <a:lstStyle/>
          <a:p>
            <a:r>
              <a:rPr lang="de-DE"/>
              <a:t>Offen</a:t>
            </a:r>
            <a:endParaRPr lang="de-DE" dirty="0"/>
          </a:p>
        </p:txBody>
      </p:sp>
      <p:sp>
        <p:nvSpPr>
          <p:cNvPr id="4" name="Titel 3"/>
          <p:cNvSpPr>
            <a:spLocks noGrp="1"/>
          </p:cNvSpPr>
          <p:nvPr>
            <p:ph type="title"/>
          </p:nvPr>
        </p:nvSpPr>
        <p:spPr/>
        <p:txBody>
          <a:bodyPr/>
          <a:lstStyle/>
          <a:p>
            <a:r>
              <a:rPr lang="de-DE" dirty="0"/>
              <a:t>Informatik</a:t>
            </a:r>
          </a:p>
        </p:txBody>
      </p:sp>
      <p:sp>
        <p:nvSpPr>
          <p:cNvPr id="5" name="Foliennummernplatzhalter 4"/>
          <p:cNvSpPr>
            <a:spLocks noGrp="1"/>
          </p:cNvSpPr>
          <p:nvPr>
            <p:ph type="sldNum" sz="quarter" idx="4"/>
          </p:nvPr>
        </p:nvSpPr>
        <p:spPr/>
        <p:txBody>
          <a:bodyPr/>
          <a:lstStyle/>
          <a:p>
            <a:pPr lvl="1"/>
            <a:r>
              <a:rPr lang="de-DE"/>
              <a:t>Seite </a:t>
            </a:r>
            <a:fld id="{1D1D483D-FEC3-446D-8179-266568F5915B}" type="slidenum">
              <a:rPr lang="de-DE" smtClean="0"/>
              <a:pPr lvl="1"/>
              <a:t>7</a:t>
            </a:fld>
            <a:endParaRPr lang="de-DE" dirty="0"/>
          </a:p>
        </p:txBody>
      </p:sp>
      <p:sp>
        <p:nvSpPr>
          <p:cNvPr id="6" name="Textfeld 5"/>
          <p:cNvSpPr txBox="1"/>
          <p:nvPr/>
        </p:nvSpPr>
        <p:spPr>
          <a:xfrm>
            <a:off x="56456" y="6165304"/>
            <a:ext cx="6557821" cy="276999"/>
          </a:xfrm>
          <a:prstGeom prst="rect">
            <a:avLst/>
          </a:prstGeom>
          <a:noFill/>
        </p:spPr>
        <p:txBody>
          <a:bodyPr wrap="none" lIns="0" rtlCol="0">
            <a:spAutoFit/>
          </a:bodyPr>
          <a:lstStyle/>
          <a:p>
            <a:r>
              <a:rPr lang="de-DE" sz="1200" dirty="0"/>
              <a:t>Einteilung nach Rechenberg, P. (2000, 3. Auflage). </a:t>
            </a:r>
            <a:r>
              <a:rPr lang="de-DE" sz="1200" i="1" dirty="0"/>
              <a:t>Was ist Informatik.</a:t>
            </a:r>
            <a:r>
              <a:rPr lang="de-DE" sz="1200" dirty="0"/>
              <a:t> München, Wien: Hanser.</a:t>
            </a:r>
          </a:p>
        </p:txBody>
      </p:sp>
      <p:sp>
        <p:nvSpPr>
          <p:cNvPr id="3" name="Rechteck 2">
            <a:extLst>
              <a:ext uri="{FF2B5EF4-FFF2-40B4-BE49-F238E27FC236}">
                <a16:creationId xmlns:a16="http://schemas.microsoft.com/office/drawing/2014/main" id="{78D9FF1D-4607-4978-849B-0AE354D2189F}"/>
              </a:ext>
            </a:extLst>
          </p:cNvPr>
          <p:cNvSpPr/>
          <p:nvPr/>
        </p:nvSpPr>
        <p:spPr>
          <a:xfrm>
            <a:off x="2412442" y="714375"/>
            <a:ext cx="2540558" cy="5461000"/>
          </a:xfrm>
          <a:prstGeom prst="rect">
            <a:avLst/>
          </a:prstGeom>
          <a:noFill/>
          <a:ln w="762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4180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3D322E2A-5659-4B42-BE74-9F30E3273682}"/>
              </a:ext>
            </a:extLst>
          </p:cNvPr>
          <p:cNvSpPr>
            <a:spLocks noGrp="1"/>
          </p:cNvSpPr>
          <p:nvPr>
            <p:ph type="ftr" sz="quarter" idx="10"/>
          </p:nvPr>
        </p:nvSpPr>
        <p:spPr/>
        <p:txBody>
          <a:bodyPr/>
          <a:lstStyle/>
          <a:p>
            <a:r>
              <a:rPr lang="de-DE"/>
              <a:t>Offen</a:t>
            </a:r>
            <a:endParaRPr lang="de-DE" dirty="0"/>
          </a:p>
        </p:txBody>
      </p:sp>
      <p:sp>
        <p:nvSpPr>
          <p:cNvPr id="4" name="Titel 3">
            <a:extLst>
              <a:ext uri="{FF2B5EF4-FFF2-40B4-BE49-F238E27FC236}">
                <a16:creationId xmlns:a16="http://schemas.microsoft.com/office/drawing/2014/main" id="{EE78F8B5-5CFA-428E-A903-AD64818B3DF7}"/>
              </a:ext>
            </a:extLst>
          </p:cNvPr>
          <p:cNvSpPr>
            <a:spLocks noGrp="1"/>
          </p:cNvSpPr>
          <p:nvPr>
            <p:ph type="title"/>
          </p:nvPr>
        </p:nvSpPr>
        <p:spPr/>
        <p:txBody>
          <a:bodyPr/>
          <a:lstStyle/>
          <a:p>
            <a:r>
              <a:rPr lang="de-DE" dirty="0"/>
              <a:t>Aufgaben eines Informatikers</a:t>
            </a:r>
          </a:p>
        </p:txBody>
      </p:sp>
      <p:sp>
        <p:nvSpPr>
          <p:cNvPr id="5" name="Foliennummernplatzhalter 4">
            <a:extLst>
              <a:ext uri="{FF2B5EF4-FFF2-40B4-BE49-F238E27FC236}">
                <a16:creationId xmlns:a16="http://schemas.microsoft.com/office/drawing/2014/main" id="{5392E46C-3BBF-409B-9522-0E750A694C2E}"/>
              </a:ext>
            </a:extLst>
          </p:cNvPr>
          <p:cNvSpPr>
            <a:spLocks noGrp="1"/>
          </p:cNvSpPr>
          <p:nvPr>
            <p:ph type="sldNum" sz="quarter" idx="4"/>
          </p:nvPr>
        </p:nvSpPr>
        <p:spPr/>
        <p:txBody>
          <a:bodyPr/>
          <a:lstStyle/>
          <a:p>
            <a:pPr lvl="1"/>
            <a:r>
              <a:rPr lang="de-DE"/>
              <a:t>Seite </a:t>
            </a:r>
            <a:fld id="{1D1D483D-FEC3-446D-8179-266568F5915B}" type="slidenum">
              <a:rPr lang="de-DE" smtClean="0"/>
              <a:pPr lvl="1"/>
              <a:t>8</a:t>
            </a:fld>
            <a:endParaRPr lang="de-DE" dirty="0"/>
          </a:p>
        </p:txBody>
      </p:sp>
      <p:graphicFrame>
        <p:nvGraphicFramePr>
          <p:cNvPr id="6" name="Diagramm 5">
            <a:extLst>
              <a:ext uri="{FF2B5EF4-FFF2-40B4-BE49-F238E27FC236}">
                <a16:creationId xmlns:a16="http://schemas.microsoft.com/office/drawing/2014/main" id="{65975729-0705-4E51-A8C4-92DB40920F99}"/>
              </a:ext>
            </a:extLst>
          </p:cNvPr>
          <p:cNvGraphicFramePr/>
          <p:nvPr>
            <p:extLst>
              <p:ext uri="{D42A27DB-BD31-4B8C-83A1-F6EECF244321}">
                <p14:modId xmlns:p14="http://schemas.microsoft.com/office/powerpoint/2010/main" val="1564582599"/>
              </p:ext>
            </p:extLst>
          </p:nvPr>
        </p:nvGraphicFramePr>
        <p:xfrm>
          <a:off x="704528" y="716700"/>
          <a:ext cx="8496944" cy="5664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6573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EBEBCC8-2759-426B-8A6F-9ED74F1AF15E}"/>
              </a:ext>
            </a:extLst>
          </p:cNvPr>
          <p:cNvSpPr>
            <a:spLocks noGrp="1"/>
          </p:cNvSpPr>
          <p:nvPr>
            <p:ph type="ftr" sz="quarter" idx="10"/>
          </p:nvPr>
        </p:nvSpPr>
        <p:spPr/>
        <p:txBody>
          <a:bodyPr/>
          <a:lstStyle/>
          <a:p>
            <a:r>
              <a:rPr lang="de-DE"/>
              <a:t>Offen</a:t>
            </a:r>
            <a:endParaRPr lang="de-DE" dirty="0"/>
          </a:p>
        </p:txBody>
      </p:sp>
      <p:sp>
        <p:nvSpPr>
          <p:cNvPr id="4" name="Titel 3">
            <a:extLst>
              <a:ext uri="{FF2B5EF4-FFF2-40B4-BE49-F238E27FC236}">
                <a16:creationId xmlns:a16="http://schemas.microsoft.com/office/drawing/2014/main" id="{C383225E-822D-450D-A75A-766B94510337}"/>
              </a:ext>
            </a:extLst>
          </p:cNvPr>
          <p:cNvSpPr>
            <a:spLocks noGrp="1"/>
          </p:cNvSpPr>
          <p:nvPr>
            <p:ph type="title"/>
          </p:nvPr>
        </p:nvSpPr>
        <p:spPr/>
        <p:txBody>
          <a:bodyPr/>
          <a:lstStyle/>
          <a:p>
            <a:r>
              <a:rPr lang="de-DE" dirty="0"/>
              <a:t>Modelle</a:t>
            </a:r>
          </a:p>
        </p:txBody>
      </p:sp>
      <p:sp>
        <p:nvSpPr>
          <p:cNvPr id="5" name="Foliennummernplatzhalter 4">
            <a:extLst>
              <a:ext uri="{FF2B5EF4-FFF2-40B4-BE49-F238E27FC236}">
                <a16:creationId xmlns:a16="http://schemas.microsoft.com/office/drawing/2014/main" id="{7F32CD72-A3CF-43AC-8DD4-3E28E3AC9992}"/>
              </a:ext>
            </a:extLst>
          </p:cNvPr>
          <p:cNvSpPr>
            <a:spLocks noGrp="1"/>
          </p:cNvSpPr>
          <p:nvPr>
            <p:ph type="sldNum" sz="quarter" idx="4"/>
          </p:nvPr>
        </p:nvSpPr>
        <p:spPr/>
        <p:txBody>
          <a:bodyPr/>
          <a:lstStyle/>
          <a:p>
            <a:pPr lvl="1"/>
            <a:r>
              <a:rPr lang="de-DE"/>
              <a:t>Seite </a:t>
            </a:r>
            <a:fld id="{1D1D483D-FEC3-446D-8179-266568F5915B}" type="slidenum">
              <a:rPr lang="de-DE" smtClean="0"/>
              <a:pPr lvl="1"/>
              <a:t>9</a:t>
            </a:fld>
            <a:endParaRPr lang="de-DE" dirty="0"/>
          </a:p>
        </p:txBody>
      </p:sp>
      <p:pic>
        <p:nvPicPr>
          <p:cNvPr id="6" name="Grafik 5">
            <a:extLst>
              <a:ext uri="{FF2B5EF4-FFF2-40B4-BE49-F238E27FC236}">
                <a16:creationId xmlns:a16="http://schemas.microsoft.com/office/drawing/2014/main" id="{499DFFCB-9ED7-4717-A886-35C8FC83D50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40463" y="3400296"/>
            <a:ext cx="2752030" cy="2960333"/>
          </a:xfrm>
          <a:prstGeom prst="rect">
            <a:avLst/>
          </a:prstGeom>
        </p:spPr>
      </p:pic>
      <p:grpSp>
        <p:nvGrpSpPr>
          <p:cNvPr id="12" name="Gruppieren 11">
            <a:extLst>
              <a:ext uri="{FF2B5EF4-FFF2-40B4-BE49-F238E27FC236}">
                <a16:creationId xmlns:a16="http://schemas.microsoft.com/office/drawing/2014/main" id="{938FD082-0938-4EC7-9680-0BA673D8FBF5}"/>
              </a:ext>
            </a:extLst>
          </p:cNvPr>
          <p:cNvGrpSpPr/>
          <p:nvPr/>
        </p:nvGrpSpPr>
        <p:grpSpPr>
          <a:xfrm>
            <a:off x="4184253" y="1061942"/>
            <a:ext cx="5686769" cy="4566666"/>
            <a:chOff x="4184253" y="1061942"/>
            <a:chExt cx="5686769" cy="4566666"/>
          </a:xfrm>
        </p:grpSpPr>
        <p:pic>
          <p:nvPicPr>
            <p:cNvPr id="10" name="Grafik 9">
              <a:extLst>
                <a:ext uri="{FF2B5EF4-FFF2-40B4-BE49-F238E27FC236}">
                  <a16:creationId xmlns:a16="http://schemas.microsoft.com/office/drawing/2014/main" id="{D77E8453-537B-4507-A331-4A4EF212B801}"/>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84253" y="1061942"/>
              <a:ext cx="5686769" cy="4458944"/>
            </a:xfrm>
            <a:prstGeom prst="rect">
              <a:avLst/>
            </a:prstGeom>
          </p:spPr>
        </p:pic>
        <p:sp>
          <p:nvSpPr>
            <p:cNvPr id="11" name="Textfeld 10">
              <a:extLst>
                <a:ext uri="{FF2B5EF4-FFF2-40B4-BE49-F238E27FC236}">
                  <a16:creationId xmlns:a16="http://schemas.microsoft.com/office/drawing/2014/main" id="{982014AD-BF9F-4CE7-835F-31A10639A857}"/>
                </a:ext>
              </a:extLst>
            </p:cNvPr>
            <p:cNvSpPr txBox="1"/>
            <p:nvPr/>
          </p:nvSpPr>
          <p:spPr>
            <a:xfrm>
              <a:off x="4304928" y="5413164"/>
              <a:ext cx="4987263" cy="215444"/>
            </a:xfrm>
            <a:prstGeom prst="rect">
              <a:avLst/>
            </a:prstGeom>
            <a:noFill/>
          </p:spPr>
          <p:txBody>
            <a:bodyPr wrap="none" lIns="0" rtlCol="0">
              <a:spAutoFit/>
            </a:bodyPr>
            <a:lstStyle/>
            <a:p>
              <a:r>
                <a:rPr lang="en-US" sz="800" b="1" dirty="0"/>
                <a:t>By </a:t>
              </a:r>
              <a:r>
                <a:rPr lang="en-US" sz="800" b="1" dirty="0" err="1"/>
                <a:t>Stkl</a:t>
              </a:r>
              <a:r>
                <a:rPr lang="en-US" sz="800" b="1" dirty="0"/>
                <a:t> [CC BY-SA 4.0 (https://creativecommons.org/licenses/by-sa/4.0)], via Wikimedia Commons</a:t>
              </a:r>
              <a:endParaRPr lang="de-DE" sz="800" b="1" dirty="0"/>
            </a:p>
          </p:txBody>
        </p:sp>
      </p:grpSp>
      <p:grpSp>
        <p:nvGrpSpPr>
          <p:cNvPr id="17" name="Gruppieren 16">
            <a:extLst>
              <a:ext uri="{FF2B5EF4-FFF2-40B4-BE49-F238E27FC236}">
                <a16:creationId xmlns:a16="http://schemas.microsoft.com/office/drawing/2014/main" id="{04EC5153-FBBB-4259-9BE7-DEA62E49B3BC}"/>
              </a:ext>
            </a:extLst>
          </p:cNvPr>
          <p:cNvGrpSpPr/>
          <p:nvPr/>
        </p:nvGrpSpPr>
        <p:grpSpPr>
          <a:xfrm>
            <a:off x="273050" y="722524"/>
            <a:ext cx="3879868" cy="2568890"/>
            <a:chOff x="287720" y="3089436"/>
            <a:chExt cx="3879868" cy="2568890"/>
          </a:xfrm>
        </p:grpSpPr>
        <p:pic>
          <p:nvPicPr>
            <p:cNvPr id="16" name="Grafik 15">
              <a:extLst>
                <a:ext uri="{FF2B5EF4-FFF2-40B4-BE49-F238E27FC236}">
                  <a16:creationId xmlns:a16="http://schemas.microsoft.com/office/drawing/2014/main" id="{37334A0B-96EA-4856-9642-4396655ABE7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4708" y="3089436"/>
              <a:ext cx="3872880" cy="2323728"/>
            </a:xfrm>
            <a:prstGeom prst="rect">
              <a:avLst/>
            </a:prstGeom>
          </p:spPr>
        </p:pic>
        <p:sp>
          <p:nvSpPr>
            <p:cNvPr id="20" name="Textfeld 19">
              <a:extLst>
                <a:ext uri="{FF2B5EF4-FFF2-40B4-BE49-F238E27FC236}">
                  <a16:creationId xmlns:a16="http://schemas.microsoft.com/office/drawing/2014/main" id="{478C9C48-9F3B-4FB6-BF39-59CE693E9075}"/>
                </a:ext>
              </a:extLst>
            </p:cNvPr>
            <p:cNvSpPr txBox="1"/>
            <p:nvPr/>
          </p:nvSpPr>
          <p:spPr>
            <a:xfrm>
              <a:off x="287720" y="5442882"/>
              <a:ext cx="1726435" cy="215444"/>
            </a:xfrm>
            <a:prstGeom prst="rect">
              <a:avLst/>
            </a:prstGeom>
            <a:noFill/>
          </p:spPr>
          <p:txBody>
            <a:bodyPr wrap="none" lIns="0" rIns="0" rtlCol="0">
              <a:spAutoFit/>
            </a:bodyPr>
            <a:lstStyle/>
            <a:p>
              <a:r>
                <a:rPr lang="en-US" sz="800" b="1" dirty="0"/>
                <a:t>By Marcus Brisgen [CC BY-SA 4.0]</a:t>
              </a:r>
              <a:endParaRPr lang="de-DE" sz="800" b="1" dirty="0"/>
            </a:p>
          </p:txBody>
        </p:sp>
      </p:grpSp>
    </p:spTree>
    <p:extLst>
      <p:ext uri="{BB962C8B-B14F-4D97-AF65-F5344CB8AC3E}">
        <p14:creationId xmlns:p14="http://schemas.microsoft.com/office/powerpoint/2010/main" val="4053850151"/>
      </p:ext>
    </p:extLst>
  </p:cSld>
  <p:clrMapOvr>
    <a:masterClrMapping/>
  </p:clrMapOvr>
</p:sld>
</file>

<file path=ppt/theme/theme1.xml><?xml version="1.0" encoding="utf-8"?>
<a:theme xmlns:a="http://schemas.openxmlformats.org/drawingml/2006/main" name="Master_ITSBw">
  <a:themeElements>
    <a:clrScheme name="ITSBw">
      <a:dk1>
        <a:sysClr val="windowText" lastClr="000000"/>
      </a:dk1>
      <a:lt1>
        <a:sysClr val="window" lastClr="FFFFFF"/>
      </a:lt1>
      <a:dk2>
        <a:srgbClr val="4E4F53"/>
      </a:dk2>
      <a:lt2>
        <a:srgbClr val="F2EADC"/>
      </a:lt2>
      <a:accent1>
        <a:srgbClr val="FAB128"/>
      </a:accent1>
      <a:accent2>
        <a:srgbClr val="FED464"/>
      </a:accent2>
      <a:accent3>
        <a:srgbClr val="AAC287"/>
      </a:accent3>
      <a:accent4>
        <a:srgbClr val="598F7A"/>
      </a:accent4>
      <a:accent5>
        <a:srgbClr val="496A61"/>
      </a:accent5>
      <a:accent6>
        <a:srgbClr val="C4B291"/>
      </a:accent6>
      <a:hlink>
        <a:srgbClr val="B292CA"/>
      </a:hlink>
      <a:folHlink>
        <a:srgbClr val="6B5680"/>
      </a:folHlink>
    </a:clrScheme>
    <a:fontScheme name="ITSBw">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Master_ITSBw</Template>
  <TotalTime>0</TotalTime>
  <Words>3797</Words>
  <Application>Microsoft Office PowerPoint</Application>
  <PresentationFormat>A4-Papier (210 x 297 mm)</PresentationFormat>
  <Paragraphs>456</Paragraphs>
  <Slides>21</Slides>
  <Notes>21</Notes>
  <HiddenSlides>0</HiddenSlides>
  <MMClips>0</MMClips>
  <ScaleCrop>false</ScaleCrop>
  <HeadingPairs>
    <vt:vector size="8" baseType="variant">
      <vt:variant>
        <vt:lpstr>Verwendete Schriftarten</vt:lpstr>
      </vt:variant>
      <vt:variant>
        <vt:i4>9</vt:i4>
      </vt:variant>
      <vt:variant>
        <vt:lpstr>Design</vt:lpstr>
      </vt:variant>
      <vt:variant>
        <vt:i4>1</vt:i4>
      </vt:variant>
      <vt:variant>
        <vt:lpstr>Folientitel</vt:lpstr>
      </vt:variant>
      <vt:variant>
        <vt:i4>21</vt:i4>
      </vt:variant>
      <vt:variant>
        <vt:lpstr>Zielgruppenorientierte Präsentationen</vt:lpstr>
      </vt:variant>
      <vt:variant>
        <vt:i4>1</vt:i4>
      </vt:variant>
    </vt:vector>
  </HeadingPairs>
  <TitlesOfParts>
    <vt:vector size="32" baseType="lpstr">
      <vt:lpstr>Arial</vt:lpstr>
      <vt:lpstr>Arial Black</vt:lpstr>
      <vt:lpstr>Arial monospaced for SAP</vt:lpstr>
      <vt:lpstr>Calibri</vt:lpstr>
      <vt:lpstr>Century Gothic</vt:lpstr>
      <vt:lpstr>Corbel</vt:lpstr>
      <vt:lpstr>Courier New</vt:lpstr>
      <vt:lpstr>Levenim MT</vt:lpstr>
      <vt:lpstr>Lucida Sans</vt:lpstr>
      <vt:lpstr>Master_ITSBw</vt:lpstr>
      <vt:lpstr>PowerPoint-Präsentation</vt:lpstr>
      <vt:lpstr>Einführung</vt:lpstr>
      <vt:lpstr>Computer Science</vt:lpstr>
      <vt:lpstr>Mooresches Gesetz</vt:lpstr>
      <vt:lpstr>Informatik</vt:lpstr>
      <vt:lpstr>Informatik</vt:lpstr>
      <vt:lpstr>Informatik</vt:lpstr>
      <vt:lpstr>Aufgaben eines Informatikers</vt:lpstr>
      <vt:lpstr>Modelle</vt:lpstr>
      <vt:lpstr>Modellbildung</vt:lpstr>
      <vt:lpstr>Modellbildung</vt:lpstr>
      <vt:lpstr>Problemlösung</vt:lpstr>
      <vt:lpstr>Programmierung</vt:lpstr>
      <vt:lpstr>Maschinencode</vt:lpstr>
      <vt:lpstr>Programmiersprachen</vt:lpstr>
      <vt:lpstr>Programmiersprachen</vt:lpstr>
      <vt:lpstr>PowerPoint-Präsentation</vt:lpstr>
      <vt:lpstr>Programmierparadigmen</vt:lpstr>
      <vt:lpstr>… bis zum ausführbaren Programm</vt:lpstr>
      <vt:lpstr>… bis zum ausführbaren Programm</vt:lpstr>
      <vt:lpstr>Kleiner Werkzeugkasten des Programmierers</vt:lpstr>
      <vt:lpstr>Schüler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01_MG_Einfuehrung</dc:title>
  <dc:creator/>
  <cp:keywords>Einfuehrung; Grundlafen</cp:keywords>
  <cp:lastModifiedBy/>
  <cp:revision>1</cp:revision>
  <dcterms:created xsi:type="dcterms:W3CDTF">2017-10-19T11:10:47Z</dcterms:created>
  <dcterms:modified xsi:type="dcterms:W3CDTF">2021-03-18T08:04:17Z</dcterms:modified>
  <cp:category>MG_Unterricht</cp:category>
</cp:coreProperties>
</file>