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3"/>
  </p:notesMasterIdLst>
  <p:handoutMasterIdLst>
    <p:handoutMasterId r:id="rId14"/>
  </p:handoutMasterIdLst>
  <p:sldIdLst>
    <p:sldId id="256" r:id="rId3"/>
    <p:sldId id="258" r:id="rId4"/>
    <p:sldId id="260" r:id="rId5"/>
    <p:sldId id="261" r:id="rId6"/>
    <p:sldId id="262" r:id="rId7"/>
    <p:sldId id="267" r:id="rId8"/>
    <p:sldId id="264" r:id="rId9"/>
    <p:sldId id="265" r:id="rId10"/>
    <p:sldId id="266" r:id="rId11"/>
    <p:sldId id="263" r:id="rId12"/>
  </p:sldIdLst>
  <p:sldSz cx="9906000" cy="6858000" type="A4"/>
  <p:notesSz cx="6858000" cy="9144000"/>
  <p:custDataLst>
    <p:tags r:id="rId15"/>
  </p:custDataLst>
  <p:defaultTextStyle>
    <a:defPPr>
      <a:defRPr lang="de-DE"/>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5"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72" userDrawn="1">
          <p15:clr>
            <a:srgbClr val="A4A3A4"/>
          </p15:clr>
        </p15:guide>
        <p15:guide id="3" orient="horz" pos="482" userDrawn="1">
          <p15:clr>
            <a:srgbClr val="A4A3A4"/>
          </p15:clr>
        </p15:guide>
      </p15:sldGuideLst>
    </p:ext>
    <p:ext uri="{2D200454-40CA-4A62-9FC3-DE9A4176ACB9}">
      <p15:notesGuideLst xmlns:p15="http://schemas.microsoft.com/office/powerpoint/2012/main">
        <p15:guide id="1" orient="horz" pos="3838" userDrawn="1">
          <p15:clr>
            <a:srgbClr val="A4A3A4"/>
          </p15:clr>
        </p15:guide>
        <p15:guide id="2" pos="1620" userDrawn="1">
          <p15:clr>
            <a:srgbClr val="A4A3A4"/>
          </p15:clr>
        </p15:guide>
        <p15:guide id="3" orient="horz" pos="2478" userDrawn="1">
          <p15:clr>
            <a:srgbClr val="A4A3A4"/>
          </p15:clr>
        </p15:guide>
        <p15:guide id="4" pos="2167" userDrawn="1">
          <p15:clr>
            <a:srgbClr val="A4A3A4"/>
          </p15:clr>
        </p15:guide>
        <p15:guide id="5" orient="horz" pos="38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4F53"/>
    <a:srgbClr val="005DA2"/>
    <a:srgbClr val="C808A3"/>
    <a:srgbClr val="008FFA"/>
    <a:srgbClr val="92D050"/>
    <a:srgbClr val="333F48"/>
    <a:srgbClr val="8082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53" autoAdjust="0"/>
    <p:restoredTop sz="65731" autoAdjust="0"/>
  </p:normalViewPr>
  <p:slideViewPr>
    <p:cSldViewPr showGuides="1">
      <p:cViewPr varScale="1">
        <p:scale>
          <a:sx n="75" d="100"/>
          <a:sy n="75" d="100"/>
        </p:scale>
        <p:origin x="2736" y="-30"/>
      </p:cViewPr>
      <p:guideLst>
        <p:guide pos="172"/>
        <p:guide orient="horz" pos="482"/>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showGuides="1">
      <p:cViewPr>
        <p:scale>
          <a:sx n="125" d="100"/>
          <a:sy n="125" d="100"/>
        </p:scale>
        <p:origin x="2928" y="-1068"/>
      </p:cViewPr>
      <p:guideLst>
        <p:guide orient="horz" pos="3838"/>
        <p:guide pos="1620"/>
        <p:guide orient="horz" pos="2478"/>
        <p:guide pos="2167"/>
        <p:guide orient="horz" pos="383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B065853-211D-41B8-B676-3DF68509B90E}" type="datetimeFigureOut">
              <a:rPr lang="de-DE" smtClean="0"/>
              <a:pPr/>
              <a:t>18.03.2021</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CDCE39-3E12-4CEA-9B89-4FA1B22EBB28}" type="slidenum">
              <a:rPr lang="de-DE" smtClean="0"/>
              <a:pPr/>
              <a:t>‹Nr.›</a:t>
            </a:fld>
            <a:endParaRPr lang="de-DE"/>
          </a:p>
        </p:txBody>
      </p:sp>
    </p:spTree>
    <p:extLst>
      <p:ext uri="{BB962C8B-B14F-4D97-AF65-F5344CB8AC3E}">
        <p14:creationId xmlns:p14="http://schemas.microsoft.com/office/powerpoint/2010/main" val="320224733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izenplatzhalter 4"/>
          <p:cNvSpPr>
            <a:spLocks noGrp="1"/>
          </p:cNvSpPr>
          <p:nvPr>
            <p:ph type="body" sz="quarter" idx="3"/>
          </p:nvPr>
        </p:nvSpPr>
        <p:spPr>
          <a:xfrm>
            <a:off x="548680" y="3850993"/>
            <a:ext cx="5760640" cy="4753455"/>
          </a:xfrm>
          <a:prstGeom prst="rect">
            <a:avLst/>
          </a:prstGeom>
        </p:spPr>
        <p:txBody>
          <a:bodyPr vert="horz" lIns="0" tIns="0" rIns="0" bIns="0" rtlCol="0">
            <a:normAutofit/>
          </a:bodyPr>
          <a:lstStyle/>
          <a:p>
            <a:pPr lvl="0"/>
            <a:endParaRPr lang="de-DE" dirty="0"/>
          </a:p>
        </p:txBody>
      </p:sp>
      <p:sp>
        <p:nvSpPr>
          <p:cNvPr id="6" name="Fußzeilenplatzhalter 5"/>
          <p:cNvSpPr>
            <a:spLocks noGrp="1"/>
          </p:cNvSpPr>
          <p:nvPr>
            <p:ph type="ftr" sz="quarter" idx="4"/>
          </p:nvPr>
        </p:nvSpPr>
        <p:spPr>
          <a:xfrm>
            <a:off x="548680" y="8685214"/>
            <a:ext cx="1440160" cy="303277"/>
          </a:xfrm>
          <a:prstGeom prst="rect">
            <a:avLst/>
          </a:prstGeom>
        </p:spPr>
        <p:txBody>
          <a:bodyPr vert="horz" lIns="0" tIns="45720" rIns="91440" bIns="45720" rtlCol="0" anchor="b"/>
          <a:lstStyle>
            <a:lvl1pPr algn="l">
              <a:defRPr sz="800" b="1">
                <a:latin typeface="Arial" panose="020B0604020202020204" pitchFamily="34" charset="0"/>
                <a:cs typeface="Arial" panose="020B0604020202020204" pitchFamily="34" charset="0"/>
              </a:defRPr>
            </a:lvl1pPr>
          </a:lstStyle>
          <a:p>
            <a:r>
              <a:rPr lang="de-DE" dirty="0" err="1"/>
              <a:t>ITSBw</a:t>
            </a:r>
            <a:r>
              <a:rPr lang="de-DE" dirty="0"/>
              <a:t> IX. Inspektion</a:t>
            </a:r>
          </a:p>
        </p:txBody>
      </p:sp>
      <p:sp>
        <p:nvSpPr>
          <p:cNvPr id="7" name="Foliennummernplatzhalter 6"/>
          <p:cNvSpPr>
            <a:spLocks noGrp="1"/>
          </p:cNvSpPr>
          <p:nvPr>
            <p:ph type="sldNum" sz="quarter" idx="5"/>
          </p:nvPr>
        </p:nvSpPr>
        <p:spPr>
          <a:xfrm>
            <a:off x="5906243" y="8685213"/>
            <a:ext cx="403077" cy="457200"/>
          </a:xfrm>
          <a:prstGeom prst="rect">
            <a:avLst/>
          </a:prstGeom>
        </p:spPr>
        <p:txBody>
          <a:bodyPr vert="horz" lIns="91440" tIns="45720" rIns="91440" bIns="45720" rtlCol="0" anchor="ctr"/>
          <a:lstStyle>
            <a:lvl1pPr algn="l">
              <a:defRPr sz="800" b="1">
                <a:latin typeface="Arial" panose="020B0604020202020204" pitchFamily="34" charset="0"/>
                <a:cs typeface="Arial" panose="020B0604020202020204" pitchFamily="34" charset="0"/>
              </a:defRPr>
            </a:lvl1pPr>
          </a:lstStyle>
          <a:p>
            <a:fld id="{69FD6EC8-41F9-4909-8444-6ED8E5058E3D}" type="slidenum">
              <a:rPr lang="de-DE" smtClean="0"/>
              <a:pPr/>
              <a:t>‹Nr.›</a:t>
            </a:fld>
            <a:endParaRPr lang="de-DE" dirty="0"/>
          </a:p>
        </p:txBody>
      </p:sp>
      <p:sp>
        <p:nvSpPr>
          <p:cNvPr id="10" name="Fußzeilenplatzhalter 5"/>
          <p:cNvSpPr txBox="1">
            <a:spLocks/>
          </p:cNvSpPr>
          <p:nvPr/>
        </p:nvSpPr>
        <p:spPr>
          <a:xfrm>
            <a:off x="2969949" y="8685214"/>
            <a:ext cx="918102" cy="303277"/>
          </a:xfrm>
          <a:prstGeom prst="rect">
            <a:avLst/>
          </a:prstGeom>
        </p:spPr>
        <p:txBody>
          <a:bodyPr vert="horz" lIns="91440" tIns="45720" rIns="91440" bIns="45720" rtlCol="0" anchor="b"/>
          <a:lstStyle>
            <a:defPPr>
              <a:defRPr lang="de-DE"/>
            </a:defPPr>
            <a:lvl1pPr marL="0" algn="l" defTabSz="914296" rtl="0" eaLnBrk="1" latinLnBrk="0" hangingPunct="1">
              <a:defRPr sz="800" b="1" kern="1200">
                <a:solidFill>
                  <a:schemeClr val="tx1"/>
                </a:solidFill>
                <a:latin typeface="Arial" panose="020B0604020202020204" pitchFamily="34" charset="0"/>
                <a:ea typeface="+mn-ea"/>
                <a:cs typeface="Arial" panose="020B0604020202020204" pitchFamily="34" charset="0"/>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5"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a:lstStyle>
          <a:p>
            <a:pPr algn="ctr"/>
            <a:r>
              <a:rPr lang="de-DE" dirty="0"/>
              <a:t>Offen</a:t>
            </a:r>
          </a:p>
        </p:txBody>
      </p:sp>
      <p:sp>
        <p:nvSpPr>
          <p:cNvPr id="11" name="Folienbildplatzhalter 10"/>
          <p:cNvSpPr>
            <a:spLocks noGrp="1" noRot="1" noChangeAspect="1"/>
          </p:cNvSpPr>
          <p:nvPr>
            <p:ph type="sldImg" idx="2"/>
          </p:nvPr>
        </p:nvSpPr>
        <p:spPr>
          <a:xfrm>
            <a:off x="561984" y="788337"/>
            <a:ext cx="4307176" cy="2981890"/>
          </a:xfrm>
          <a:prstGeom prst="rect">
            <a:avLst/>
          </a:prstGeom>
          <a:noFill/>
          <a:ln w="12700">
            <a:solidFill>
              <a:prstClr val="black"/>
            </a:solidFill>
          </a:ln>
        </p:spPr>
        <p:txBody>
          <a:bodyPr vert="horz" lIns="91440" tIns="45720" rIns="91440" bIns="45720" rtlCol="0" anchor="ctr"/>
          <a:lstStyle/>
          <a:p>
            <a:endParaRPr lang="de-DE"/>
          </a:p>
        </p:txBody>
      </p:sp>
      <p:sp>
        <p:nvSpPr>
          <p:cNvPr id="4" name="Kopfzeilenplatzhalter 3">
            <a:extLst>
              <a:ext uri="{FF2B5EF4-FFF2-40B4-BE49-F238E27FC236}">
                <a16:creationId xmlns:a16="http://schemas.microsoft.com/office/drawing/2014/main" id="{09D77A84-352E-4ECD-8CE2-2061D9AFD235}"/>
              </a:ext>
            </a:extLst>
          </p:cNvPr>
          <p:cNvSpPr>
            <a:spLocks noGrp="1"/>
          </p:cNvSpPr>
          <p:nvPr>
            <p:ph type="hdr" sz="quarter"/>
          </p:nvPr>
        </p:nvSpPr>
        <p:spPr>
          <a:xfrm>
            <a:off x="561984" y="249208"/>
            <a:ext cx="4307176" cy="458788"/>
          </a:xfrm>
          <a:prstGeom prst="rect">
            <a:avLst/>
          </a:prstGeom>
        </p:spPr>
        <p:txBody>
          <a:bodyPr vert="horz" lIns="0" tIns="45720" rIns="91440" bIns="45720" rtlCol="0" anchor="b"/>
          <a:lstStyle>
            <a:lvl1pPr>
              <a:defRPr lang="de-DE" sz="800" b="1" smtClean="0">
                <a:latin typeface="Arial" panose="020B0604020202020204" pitchFamily="34" charset="0"/>
                <a:cs typeface="Arial" panose="020B0604020202020204" pitchFamily="34" charset="0"/>
              </a:defRPr>
            </a:lvl1pPr>
          </a:lstStyle>
          <a:p>
            <a:r>
              <a:rPr lang="de-DE" dirty="0"/>
              <a:t>Mathematische Grundlagen - Skript 1 - Einführung</a:t>
            </a:r>
          </a:p>
        </p:txBody>
      </p:sp>
    </p:spTree>
    <p:extLst>
      <p:ext uri="{BB962C8B-B14F-4D97-AF65-F5344CB8AC3E}">
        <p14:creationId xmlns:p14="http://schemas.microsoft.com/office/powerpoint/2010/main" val="3694065063"/>
      </p:ext>
    </p:extLst>
  </p:cSld>
  <p:clrMap bg1="lt1" tx1="dk1" bg2="lt2" tx2="dk2" accent1="accent1" accent2="accent2" accent3="accent3" accent4="accent4" accent5="accent5" accent6="accent6" hlink="hlink" folHlink="folHlink"/>
  <p:hf dt="0"/>
  <p:notesStyle>
    <a:lvl1pPr marL="0" algn="just" defTabSz="914296" rtl="0" eaLnBrk="1" latinLnBrk="0" hangingPunct="1">
      <a:defRPr sz="800" kern="1200">
        <a:solidFill>
          <a:schemeClr val="tx1"/>
        </a:solidFill>
        <a:latin typeface="Arial" panose="020B0604020202020204" pitchFamily="34" charset="0"/>
        <a:ea typeface="+mn-ea"/>
        <a:cs typeface="Arial" panose="020B0604020202020204" pitchFamily="34" charset="0"/>
      </a:defRPr>
    </a:lvl1pPr>
    <a:lvl2pPr marL="457148" algn="just" defTabSz="914296" rtl="0" eaLnBrk="1" latinLnBrk="0" hangingPunct="1">
      <a:defRPr sz="800" kern="1200">
        <a:solidFill>
          <a:schemeClr val="tx1"/>
        </a:solidFill>
        <a:latin typeface="Arial" panose="020B0604020202020204" pitchFamily="34" charset="0"/>
        <a:ea typeface="+mn-ea"/>
        <a:cs typeface="Arial" panose="020B0604020202020204" pitchFamily="34" charset="0"/>
      </a:defRPr>
    </a:lvl2pPr>
    <a:lvl3pPr marL="914296" algn="just" defTabSz="914296" rtl="0" eaLnBrk="1" latinLnBrk="0" hangingPunct="1">
      <a:defRPr sz="800" kern="1200">
        <a:solidFill>
          <a:schemeClr val="tx1"/>
        </a:solidFill>
        <a:latin typeface="Arial" panose="020B0604020202020204" pitchFamily="34" charset="0"/>
        <a:ea typeface="+mn-ea"/>
        <a:cs typeface="Arial" panose="020B0604020202020204" pitchFamily="34" charset="0"/>
      </a:defRPr>
    </a:lvl3pPr>
    <a:lvl4pPr marL="1371445" algn="just" defTabSz="914296" rtl="0" eaLnBrk="1" latinLnBrk="0" hangingPunct="1">
      <a:defRPr sz="800" kern="1200">
        <a:solidFill>
          <a:schemeClr val="tx1"/>
        </a:solidFill>
        <a:latin typeface="Arial" panose="020B0604020202020204" pitchFamily="34" charset="0"/>
        <a:ea typeface="+mn-ea"/>
        <a:cs typeface="Arial" panose="020B0604020202020204" pitchFamily="34" charset="0"/>
      </a:defRPr>
    </a:lvl4pPr>
    <a:lvl5pPr marL="1828592" algn="just" defTabSz="914296" rtl="0" eaLnBrk="1" latinLnBrk="0" hangingPunct="1">
      <a:defRPr sz="800" kern="1200">
        <a:solidFill>
          <a:schemeClr val="tx1"/>
        </a:solidFill>
        <a:latin typeface="Arial" panose="020B0604020202020204" pitchFamily="34" charset="0"/>
        <a:ea typeface="+mn-ea"/>
        <a:cs typeface="Arial" panose="020B0604020202020204" pitchFamily="34" charset="0"/>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image" Target="../media/image5.svg"/></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wikipedia.org/w/index.php?title=Liste_von_Programmfehlerbeispielen&amp;oldid=165340343"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image" Target="../media/image5.svg"/><Relationship Id="rId4" Type="http://schemas.openxmlformats.org/officeDocument/2006/relationships/image" Target="../media/image4.png"/></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61975" y="788988"/>
            <a:ext cx="4306888" cy="2981325"/>
          </a:xfrm>
        </p:spPr>
      </p:sp>
      <p:sp>
        <p:nvSpPr>
          <p:cNvPr id="3" name="Notizenplatzhalter 2"/>
          <p:cNvSpPr>
            <a:spLocks noGrp="1"/>
          </p:cNvSpPr>
          <p:nvPr>
            <p:ph type="body" idx="1"/>
          </p:nvPr>
        </p:nvSpPr>
        <p:spPr/>
        <p:txBody>
          <a:bodyPr/>
          <a:lstStyle/>
          <a:p>
            <a:endParaRPr lang="de-DE"/>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1</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spTree>
    <p:extLst>
      <p:ext uri="{BB962C8B-B14F-4D97-AF65-F5344CB8AC3E}">
        <p14:creationId xmlns:p14="http://schemas.microsoft.com/office/powerpoint/2010/main" val="3128327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61975" y="788988"/>
            <a:ext cx="4306888" cy="2981325"/>
          </a:xfrm>
        </p:spPr>
      </p:sp>
      <p:sp>
        <p:nvSpPr>
          <p:cNvPr id="3" name="Notizenplatzhalter 2"/>
          <p:cNvSpPr>
            <a:spLocks noGrp="1"/>
          </p:cNvSpPr>
          <p:nvPr>
            <p:ph type="body" idx="1"/>
          </p:nvPr>
        </p:nvSpPr>
        <p:spPr/>
        <p:txBody>
          <a:bodyPr/>
          <a:lstStyle/>
          <a:p>
            <a:r>
              <a:rPr lang="de-DE" dirty="0"/>
              <a:t>Es wird oben und unten addiert. Wenn 1 und 1 addiert wird dann schreibe 0 übertrage 1.</a:t>
            </a:r>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10</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spTree>
    <p:extLst>
      <p:ext uri="{BB962C8B-B14F-4D97-AF65-F5344CB8AC3E}">
        <p14:creationId xmlns:p14="http://schemas.microsoft.com/office/powerpoint/2010/main" val="2672004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61975" y="788988"/>
            <a:ext cx="4306888" cy="2981325"/>
          </a:xfrm>
        </p:spPr>
      </p:sp>
      <p:sp>
        <p:nvSpPr>
          <p:cNvPr id="3" name="Notizenplatzhalter 2"/>
          <p:cNvSpPr>
            <a:spLocks noGrp="1"/>
          </p:cNvSpPr>
          <p:nvPr>
            <p:ph type="body" idx="1"/>
          </p:nvPr>
        </p:nvSpPr>
        <p:spPr/>
        <p:txBody>
          <a:bodyPr/>
          <a:lstStyle/>
          <a:p>
            <a:pPr lvl="0"/>
            <a:r>
              <a:rPr lang="de-DE" dirty="0"/>
              <a:t>In der Informatik geht es um die Verarbeitung von Informationen. Wir betrachten in diesem Kapitel, wie Informationen im Rechner durch Nullen und Einsen repräsentiert werden. Daten gelangen durch Abstraktion auf eine höhere Ebene und werden durch Verknüpfung mit zusätzlichem Kontext zu einer Information.</a:t>
            </a:r>
          </a:p>
          <a:p>
            <a:endParaRPr lang="de-DE" dirty="0"/>
          </a:p>
          <a:p>
            <a:r>
              <a:rPr lang="de-DE" dirty="0"/>
              <a:t>Das Bit ist dabei die Informationsmenge mit</a:t>
            </a:r>
            <a:r>
              <a:rPr lang="de-DE" baseline="0" dirty="0"/>
              <a:t> zwei Zuständen. Dies ist die kleinstmögliche Einheit Informationen als Daten in einem Rechner zu repräsentieren.</a:t>
            </a:r>
            <a:r>
              <a:rPr lang="de-DE" dirty="0"/>
              <a:t> Durch das Bit kann zwei Zustände annehmen. Diese können auf unterschiedliche Art und Weise Codiert werden:</a:t>
            </a:r>
          </a:p>
          <a:p>
            <a:endParaRPr lang="de-DE" baseline="0" dirty="0"/>
          </a:p>
          <a:p>
            <a:r>
              <a:rPr lang="de-DE" dirty="0" err="1"/>
              <a:t>Bsp</a:t>
            </a:r>
            <a:r>
              <a:rPr lang="de-DE" dirty="0"/>
              <a:t>: an – aus, schwarz – weiß, links – rechts, 0 - 1 und so weiter</a:t>
            </a:r>
          </a:p>
          <a:p>
            <a:endParaRPr lang="de-DE" baseline="0" dirty="0"/>
          </a:p>
          <a:p>
            <a:r>
              <a:rPr lang="de-DE" baseline="0" dirty="0"/>
              <a:t>Im letzten Beispiel wurde das Alphabet {0,1} für die Codierung verwendet. </a:t>
            </a:r>
            <a:r>
              <a:rPr lang="de-DE" dirty="0"/>
              <a:t>Diese Codierung ist notwendig um letztendlich technische Informationen im Rechner darzustellen.</a:t>
            </a:r>
          </a:p>
          <a:p>
            <a:endParaRPr lang="de-DE" baseline="0" dirty="0"/>
          </a:p>
          <a:p>
            <a:r>
              <a:rPr lang="de-DE" baseline="0" dirty="0"/>
              <a:t>Elektrische Spannungen können folgender Maßen dargestellt  werden: </a:t>
            </a:r>
          </a:p>
          <a:p>
            <a:r>
              <a:rPr lang="de-DE" dirty="0"/>
              <a:t>0 = 0 Volt; 1 = 3,3 Volt oder 0 = magnetisiert; 1 = entmagnetisiert.</a:t>
            </a:r>
          </a:p>
          <a:p>
            <a:endParaRPr lang="de-DE" baseline="0" dirty="0"/>
          </a:p>
          <a:p>
            <a:r>
              <a:rPr lang="de-DE" baseline="0" dirty="0"/>
              <a:t>Die Darstellung  von Informationen über das Alphabet {0,1} wird als binäre Codierung bezeichnet.</a:t>
            </a:r>
          </a:p>
          <a:p>
            <a:endParaRPr lang="de-DE" dirty="0"/>
          </a:p>
          <a:p>
            <a:r>
              <a:rPr lang="de-DE" dirty="0"/>
              <a:t>Man kann dies auf Fragestellungen anwenden, bei denen es genau zwei Antwortmöglichkeiten gibt. Falls es mehr als zwei Antwortmöglichkeiten </a:t>
            </a:r>
            <a:r>
              <a:rPr lang="de-DE" baseline="0" dirty="0"/>
              <a:t> gibt, so kann man dies über Bitfolgen darstellen.</a:t>
            </a:r>
          </a:p>
          <a:p>
            <a:r>
              <a:rPr lang="de-DE" dirty="0"/>
              <a:t>Wir sitzen im Auto und stellen uns folgende Fragen:</a:t>
            </a:r>
          </a:p>
          <a:p>
            <a:pPr marL="228600" indent="-228600">
              <a:buAutoNum type="arabicPeriod"/>
            </a:pPr>
            <a:r>
              <a:rPr lang="de-DE" dirty="0"/>
              <a:t>Fahren wir geradeaus oder biegen wir links ab? 	(ja/nein)</a:t>
            </a:r>
          </a:p>
          <a:p>
            <a:pPr marL="228600" indent="-228600">
              <a:buAutoNum type="arabicPeriod"/>
            </a:pPr>
            <a:r>
              <a:rPr lang="de-DE" dirty="0"/>
              <a:t>Fahren wir geradeaus oder biegen rechts ab? 	(ja/nein)</a:t>
            </a:r>
          </a:p>
          <a:p>
            <a:endParaRPr lang="de-DE" dirty="0"/>
          </a:p>
          <a:p>
            <a:endParaRPr lang="de-DE" dirty="0"/>
          </a:p>
          <a:p>
            <a:r>
              <a:rPr lang="de-DE" dirty="0"/>
              <a:t>0 0 – stehen bleiben  0 1 - rechts abbiegen  1 0 – links abbiegen  1 1 - gerade aus fahren	</a:t>
            </a:r>
          </a:p>
          <a:p>
            <a:r>
              <a:rPr lang="de-DE" dirty="0"/>
              <a:t> 	</a:t>
            </a:r>
          </a:p>
          <a:p>
            <a:r>
              <a:rPr lang="de-DE" baseline="0" dirty="0"/>
              <a:t>Mit zwei Bits kann man also 4 unterschiedliche Bitfolgen darstellen.</a:t>
            </a:r>
          </a:p>
          <a:p>
            <a:endParaRPr lang="de-DE" dirty="0"/>
          </a:p>
          <a:p>
            <a:r>
              <a:rPr lang="de-DE" baseline="0" dirty="0"/>
              <a:t>Wir merken uns: 	</a:t>
            </a:r>
            <a:r>
              <a:rPr lang="de-DE" b="1" baseline="0" dirty="0"/>
              <a:t>Es gibt genau 2</a:t>
            </a:r>
            <a:r>
              <a:rPr lang="de-DE" b="1" baseline="30000" dirty="0"/>
              <a:t>n</a:t>
            </a:r>
            <a:r>
              <a:rPr lang="de-DE" b="1" baseline="0" dirty="0"/>
              <a:t> verschiedene Bitfolgen der Länge n</a:t>
            </a:r>
            <a:r>
              <a:rPr lang="de-DE" baseline="0" dirty="0"/>
              <a:t>.</a:t>
            </a:r>
          </a:p>
          <a:p>
            <a:endParaRPr lang="de-DE" dirty="0"/>
          </a:p>
          <a:p>
            <a:endParaRPr lang="de-DE" baseline="0" dirty="0"/>
          </a:p>
          <a:p>
            <a:endParaRPr lang="de-DE" dirty="0"/>
          </a:p>
          <a:p>
            <a:endParaRPr lang="de-DE" baseline="0" dirty="0"/>
          </a:p>
          <a:p>
            <a:r>
              <a:rPr lang="de-DE" dirty="0"/>
              <a:t>Stellen Sie die  Himmelsrichtungen (N, S, W, O, SO, SW, NO, NW) als Bitfolgen minimaler Länge dar.</a:t>
            </a:r>
            <a:endParaRPr lang="de-DE" baseline="0" dirty="0"/>
          </a:p>
          <a:p>
            <a:endParaRPr lang="de-DE" dirty="0"/>
          </a:p>
          <a:p>
            <a:endParaRPr lang="de-DE" baseline="0"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2</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pic>
        <p:nvPicPr>
          <p:cNvPr id="7" name="Grafik 6" descr="Tafel">
            <a:extLst>
              <a:ext uri="{FF2B5EF4-FFF2-40B4-BE49-F238E27FC236}">
                <a16:creationId xmlns:a16="http://schemas.microsoft.com/office/drawing/2014/main" id="{1A59A2E8-6FB1-40A3-B6E8-0BEAF68875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144" y="7524328"/>
            <a:ext cx="556592" cy="556592"/>
          </a:xfrm>
          <a:prstGeom prst="rect">
            <a:avLst/>
          </a:prstGeom>
        </p:spPr>
      </p:pic>
    </p:spTree>
    <p:extLst>
      <p:ext uri="{BB962C8B-B14F-4D97-AF65-F5344CB8AC3E}">
        <p14:creationId xmlns:p14="http://schemas.microsoft.com/office/powerpoint/2010/main" val="1749067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61975" y="788988"/>
            <a:ext cx="4306888" cy="2981325"/>
          </a:xfrm>
        </p:spPr>
      </p:sp>
      <p:sp>
        <p:nvSpPr>
          <p:cNvPr id="3" name="Notizenplatzhalter 2"/>
          <p:cNvSpPr>
            <a:spLocks noGrp="1"/>
          </p:cNvSpPr>
          <p:nvPr>
            <p:ph type="body" idx="1"/>
          </p:nvPr>
        </p:nvSpPr>
        <p:spPr/>
        <p:txBody>
          <a:bodyPr/>
          <a:lstStyle/>
          <a:p>
            <a:r>
              <a:rPr lang="de-DE" dirty="0"/>
              <a:t>Dezimal = *10</a:t>
            </a:r>
          </a:p>
          <a:p>
            <a:pPr marL="171450" indent="-171450">
              <a:buFont typeface="Wingdings" panose="05000000000000000000" pitchFamily="2" charset="2"/>
              <a:buChar char="à"/>
            </a:pPr>
            <a:r>
              <a:rPr lang="de-DE" sz="800" dirty="0">
                <a:solidFill>
                  <a:schemeClr val="accent4"/>
                </a:solidFill>
              </a:rPr>
              <a:t>2</a:t>
            </a:r>
            <a:r>
              <a:rPr lang="de-DE" sz="800" dirty="0"/>
              <a:t>•</a:t>
            </a:r>
            <a:r>
              <a:rPr lang="de-DE" sz="800" dirty="0">
                <a:solidFill>
                  <a:srgbClr val="005DA2"/>
                </a:solidFill>
              </a:rPr>
              <a:t>10</a:t>
            </a:r>
            <a:r>
              <a:rPr lang="de-DE" sz="800" baseline="30000" dirty="0">
                <a:solidFill>
                  <a:srgbClr val="FF0000"/>
                </a:solidFill>
              </a:rPr>
              <a:t>3</a:t>
            </a:r>
            <a:r>
              <a:rPr lang="de-DE" sz="800" dirty="0"/>
              <a:t> (2000) +  </a:t>
            </a:r>
            <a:r>
              <a:rPr lang="de-DE" sz="800" dirty="0">
                <a:solidFill>
                  <a:schemeClr val="accent4"/>
                </a:solidFill>
              </a:rPr>
              <a:t>0</a:t>
            </a:r>
            <a:r>
              <a:rPr lang="de-DE" sz="800" dirty="0"/>
              <a:t>•</a:t>
            </a:r>
            <a:r>
              <a:rPr lang="de-DE" sz="800" dirty="0">
                <a:solidFill>
                  <a:srgbClr val="005DA2"/>
                </a:solidFill>
              </a:rPr>
              <a:t>10</a:t>
            </a:r>
            <a:r>
              <a:rPr lang="de-DE" sz="800" baseline="30000" dirty="0">
                <a:solidFill>
                  <a:srgbClr val="FF0000"/>
                </a:solidFill>
              </a:rPr>
              <a:t>2</a:t>
            </a:r>
            <a:r>
              <a:rPr lang="de-DE" sz="800" dirty="0"/>
              <a:t> (0) + </a:t>
            </a:r>
            <a:r>
              <a:rPr lang="de-DE" sz="800" dirty="0">
                <a:solidFill>
                  <a:schemeClr val="accent4"/>
                </a:solidFill>
              </a:rPr>
              <a:t>1</a:t>
            </a:r>
            <a:r>
              <a:rPr lang="de-DE" sz="800" dirty="0"/>
              <a:t>•</a:t>
            </a:r>
            <a:r>
              <a:rPr lang="de-DE" sz="800" dirty="0">
                <a:solidFill>
                  <a:srgbClr val="005DA2"/>
                </a:solidFill>
              </a:rPr>
              <a:t>10</a:t>
            </a:r>
            <a:r>
              <a:rPr lang="de-DE" sz="800" baseline="30000" dirty="0">
                <a:solidFill>
                  <a:srgbClr val="FF0000"/>
                </a:solidFill>
              </a:rPr>
              <a:t>1</a:t>
            </a:r>
            <a:r>
              <a:rPr lang="de-DE" sz="800" dirty="0"/>
              <a:t> (10) + </a:t>
            </a:r>
            <a:r>
              <a:rPr lang="de-DE" sz="800" dirty="0">
                <a:solidFill>
                  <a:schemeClr val="accent4"/>
                </a:solidFill>
              </a:rPr>
              <a:t>8</a:t>
            </a:r>
            <a:r>
              <a:rPr lang="de-DE" sz="800" dirty="0"/>
              <a:t>•</a:t>
            </a:r>
            <a:r>
              <a:rPr lang="de-DE" sz="800" dirty="0">
                <a:solidFill>
                  <a:srgbClr val="005DA2"/>
                </a:solidFill>
              </a:rPr>
              <a:t>10</a:t>
            </a:r>
            <a:r>
              <a:rPr lang="de-DE" sz="800" baseline="30000" dirty="0">
                <a:solidFill>
                  <a:srgbClr val="FF0000"/>
                </a:solidFill>
              </a:rPr>
              <a:t>0 </a:t>
            </a:r>
            <a:r>
              <a:rPr lang="de-DE" sz="800" dirty="0">
                <a:solidFill>
                  <a:srgbClr val="005DA2"/>
                </a:solidFill>
              </a:rPr>
              <a:t>(8) = 2018</a:t>
            </a:r>
            <a:endParaRPr lang="de-DE" sz="800" baseline="30000" dirty="0">
              <a:solidFill>
                <a:srgbClr val="FF0000"/>
              </a:solidFill>
            </a:endParaRPr>
          </a:p>
          <a:p>
            <a:pPr marL="0" indent="0">
              <a:buFont typeface="Wingdings" panose="05000000000000000000" pitchFamily="2" charset="2"/>
              <a:buNone/>
            </a:pPr>
            <a:r>
              <a:rPr lang="de-DE" dirty="0"/>
              <a:t>Binär = *2</a:t>
            </a:r>
          </a:p>
          <a:p>
            <a:pPr marL="0" indent="0">
              <a:buFont typeface="Wingdings" panose="05000000000000000000" pitchFamily="2" charset="2"/>
              <a:buNone/>
            </a:pPr>
            <a:r>
              <a:rPr lang="de-DE" sz="800" dirty="0">
                <a:solidFill>
                  <a:schemeClr val="accent4"/>
                </a:solidFill>
                <a:sym typeface="Wingdings" panose="05000000000000000000" pitchFamily="2" charset="2"/>
              </a:rPr>
              <a:t> </a:t>
            </a:r>
            <a:r>
              <a:rPr lang="de-DE" sz="800" dirty="0">
                <a:solidFill>
                  <a:schemeClr val="accent4"/>
                </a:solidFill>
              </a:rPr>
              <a:t>1</a:t>
            </a:r>
            <a:r>
              <a:rPr lang="de-DE" sz="800" dirty="0"/>
              <a:t>•</a:t>
            </a:r>
            <a:r>
              <a:rPr lang="de-DE" sz="800" dirty="0">
                <a:solidFill>
                  <a:srgbClr val="C808A3"/>
                </a:solidFill>
              </a:rPr>
              <a:t>2</a:t>
            </a:r>
            <a:r>
              <a:rPr lang="de-DE" sz="800" baseline="30000" dirty="0">
                <a:solidFill>
                  <a:srgbClr val="FF0000"/>
                </a:solidFill>
              </a:rPr>
              <a:t>3</a:t>
            </a:r>
            <a:r>
              <a:rPr lang="de-DE" sz="800" dirty="0"/>
              <a:t> (8) +  </a:t>
            </a:r>
            <a:r>
              <a:rPr lang="de-DE" sz="800" dirty="0">
                <a:solidFill>
                  <a:schemeClr val="accent4"/>
                </a:solidFill>
              </a:rPr>
              <a:t>1</a:t>
            </a:r>
            <a:r>
              <a:rPr lang="de-DE" sz="800" dirty="0"/>
              <a:t>•</a:t>
            </a:r>
            <a:r>
              <a:rPr lang="de-DE" sz="800" dirty="0">
                <a:solidFill>
                  <a:srgbClr val="C808A3"/>
                </a:solidFill>
              </a:rPr>
              <a:t>2</a:t>
            </a:r>
            <a:r>
              <a:rPr lang="de-DE" sz="800" baseline="30000" dirty="0">
                <a:solidFill>
                  <a:srgbClr val="FF0000"/>
                </a:solidFill>
              </a:rPr>
              <a:t>2</a:t>
            </a:r>
            <a:r>
              <a:rPr lang="de-DE" sz="800" dirty="0"/>
              <a:t> (4) + </a:t>
            </a:r>
            <a:r>
              <a:rPr lang="de-DE" sz="800" dirty="0">
                <a:solidFill>
                  <a:schemeClr val="accent4"/>
                </a:solidFill>
              </a:rPr>
              <a:t>0</a:t>
            </a:r>
            <a:r>
              <a:rPr lang="de-DE" sz="800" dirty="0"/>
              <a:t>•</a:t>
            </a:r>
            <a:r>
              <a:rPr lang="de-DE" sz="800" dirty="0">
                <a:solidFill>
                  <a:srgbClr val="C808A3"/>
                </a:solidFill>
              </a:rPr>
              <a:t>2</a:t>
            </a:r>
            <a:r>
              <a:rPr lang="de-DE" sz="800" baseline="30000" dirty="0">
                <a:solidFill>
                  <a:srgbClr val="FF0000"/>
                </a:solidFill>
              </a:rPr>
              <a:t>1</a:t>
            </a:r>
            <a:r>
              <a:rPr lang="de-DE" sz="800" dirty="0"/>
              <a:t> (0) +</a:t>
            </a:r>
            <a:r>
              <a:rPr lang="de-DE" sz="800" dirty="0">
                <a:solidFill>
                  <a:schemeClr val="accent4"/>
                </a:solidFill>
              </a:rPr>
              <a:t>1</a:t>
            </a:r>
            <a:r>
              <a:rPr lang="de-DE" sz="800" dirty="0"/>
              <a:t>•</a:t>
            </a:r>
            <a:r>
              <a:rPr lang="de-DE" sz="800" dirty="0">
                <a:solidFill>
                  <a:srgbClr val="C808A3"/>
                </a:solidFill>
              </a:rPr>
              <a:t>2</a:t>
            </a:r>
            <a:r>
              <a:rPr lang="de-DE" sz="800" baseline="30000" dirty="0">
                <a:solidFill>
                  <a:srgbClr val="FF0000"/>
                </a:solidFill>
              </a:rPr>
              <a:t>0</a:t>
            </a:r>
            <a:r>
              <a:rPr lang="de-DE" sz="800" dirty="0">
                <a:solidFill>
                  <a:srgbClr val="C808A3"/>
                </a:solidFill>
              </a:rPr>
              <a:t> (0) = 13</a:t>
            </a:r>
            <a:endParaRPr lang="de-DE" dirty="0"/>
          </a:p>
          <a:p>
            <a:r>
              <a:rPr lang="de-DE" dirty="0"/>
              <a:t>Hexadezimal = *16</a:t>
            </a:r>
          </a:p>
          <a:p>
            <a:pPr marL="171450" indent="-171450">
              <a:buFont typeface="Wingdings" panose="05000000000000000000" pitchFamily="2" charset="2"/>
              <a:buChar char="à"/>
            </a:pPr>
            <a:r>
              <a:rPr lang="de-DE" dirty="0"/>
              <a:t>1 2 3 4 5 6 7 8 9 A B C D E F = 1 2 3 4 5 6 7 8 9 10 11 12 13 14 15</a:t>
            </a:r>
          </a:p>
          <a:p>
            <a:pPr marL="171450" indent="-171450">
              <a:buFont typeface="Wingdings" panose="05000000000000000000" pitchFamily="2" charset="2"/>
              <a:buChar char="à"/>
            </a:pPr>
            <a:r>
              <a:rPr lang="de-DE" sz="800" dirty="0">
                <a:solidFill>
                  <a:schemeClr val="accent4"/>
                </a:solidFill>
              </a:rPr>
              <a:t>1</a:t>
            </a:r>
            <a:r>
              <a:rPr lang="de-DE" sz="800" dirty="0"/>
              <a:t>•</a:t>
            </a:r>
            <a:r>
              <a:rPr lang="de-DE" sz="800" dirty="0">
                <a:solidFill>
                  <a:schemeClr val="accent2">
                    <a:lumMod val="50000"/>
                  </a:schemeClr>
                </a:solidFill>
              </a:rPr>
              <a:t>16</a:t>
            </a:r>
            <a:r>
              <a:rPr lang="de-DE" sz="800" baseline="30000" dirty="0">
                <a:solidFill>
                  <a:srgbClr val="FF0000"/>
                </a:solidFill>
              </a:rPr>
              <a:t>1</a:t>
            </a:r>
            <a:r>
              <a:rPr lang="de-DE" sz="800" dirty="0"/>
              <a:t> (16)+  </a:t>
            </a:r>
            <a:r>
              <a:rPr lang="de-DE" sz="800" dirty="0">
                <a:solidFill>
                  <a:schemeClr val="accent4"/>
                </a:solidFill>
              </a:rPr>
              <a:t>A</a:t>
            </a:r>
            <a:r>
              <a:rPr lang="de-DE" sz="800" dirty="0"/>
              <a:t>•</a:t>
            </a:r>
            <a:r>
              <a:rPr lang="de-DE" sz="800" dirty="0">
                <a:solidFill>
                  <a:schemeClr val="accent2">
                    <a:lumMod val="50000"/>
                  </a:schemeClr>
                </a:solidFill>
              </a:rPr>
              <a:t>16</a:t>
            </a:r>
            <a:r>
              <a:rPr lang="de-DE" sz="800" baseline="30000" dirty="0">
                <a:solidFill>
                  <a:srgbClr val="FF0000"/>
                </a:solidFill>
              </a:rPr>
              <a:t>0</a:t>
            </a:r>
            <a:r>
              <a:rPr lang="de-DE" sz="800" dirty="0"/>
              <a:t> (10) = 26</a:t>
            </a:r>
            <a:endParaRPr lang="de-DE"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3</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spTree>
    <p:extLst>
      <p:ext uri="{BB962C8B-B14F-4D97-AF65-F5344CB8AC3E}">
        <p14:creationId xmlns:p14="http://schemas.microsoft.com/office/powerpoint/2010/main" val="365508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61975" y="788988"/>
            <a:ext cx="4306888" cy="2981325"/>
          </a:xfrm>
        </p:spPr>
      </p:sp>
      <p:sp>
        <p:nvSpPr>
          <p:cNvPr id="3" name="Notizenplatzhalter 2"/>
          <p:cNvSpPr>
            <a:spLocks noGrp="1"/>
          </p:cNvSpPr>
          <p:nvPr>
            <p:ph type="body" idx="1"/>
          </p:nvPr>
        </p:nvSpPr>
        <p:spPr/>
        <p:txBody>
          <a:bodyPr/>
          <a:lstStyle/>
          <a:p>
            <a:r>
              <a:rPr lang="de-DE" dirty="0"/>
              <a:t>256.058.060.800 / 1.073.741.824 = 238,47… </a:t>
            </a:r>
            <a:r>
              <a:rPr lang="de-DE" dirty="0">
                <a:sym typeface="Wingdings" panose="05000000000000000000" pitchFamily="2" charset="2"/>
              </a:rPr>
              <a:t> Die Anzeige von </a:t>
            </a:r>
            <a:r>
              <a:rPr lang="de-DE" dirty="0" err="1">
                <a:sym typeface="Wingdings" panose="05000000000000000000" pitchFamily="2" charset="2"/>
              </a:rPr>
              <a:t>GiB</a:t>
            </a:r>
            <a:r>
              <a:rPr lang="de-DE" dirty="0">
                <a:sym typeface="Wingdings" panose="05000000000000000000" pitchFamily="2" charset="2"/>
              </a:rPr>
              <a:t> wäre richtig statt GB </a:t>
            </a:r>
            <a:endParaRPr lang="de-DE"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4</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spTree>
    <p:extLst>
      <p:ext uri="{BB962C8B-B14F-4D97-AF65-F5344CB8AC3E}">
        <p14:creationId xmlns:p14="http://schemas.microsoft.com/office/powerpoint/2010/main" val="1027629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61975" y="788988"/>
            <a:ext cx="4306888" cy="2981325"/>
          </a:xfrm>
        </p:spPr>
      </p:sp>
      <p:sp>
        <p:nvSpPr>
          <p:cNvPr id="3" name="Notizenplatzhalter 2"/>
          <p:cNvSpPr>
            <a:spLocks noGrp="1"/>
          </p:cNvSpPr>
          <p:nvPr>
            <p:ph type="body" idx="1"/>
          </p:nvPr>
        </p:nvSpPr>
        <p:spPr/>
        <p:txBody>
          <a:bodyPr>
            <a:normAutofit/>
          </a:bodyPr>
          <a:lstStyle/>
          <a:p>
            <a:r>
              <a:rPr lang="de-DE" dirty="0"/>
              <a:t>Natürliche Zahlen kann man einfach in Binärzahlen umwandeln. Damit der Rechner die einzelnen gespeicherten Zahlen auch auseinander halten kann, bedient man sich fester Grenzen. Üblicherweise werden 1, 2, 4 oder 8 Byte verwendet. Dies hängt davon ab wie groß die zu speichernde Zahl ist. </a:t>
            </a:r>
          </a:p>
          <a:p>
            <a:r>
              <a:rPr lang="de-DE" dirty="0"/>
              <a:t>Bei einem Byte können die Zahlen 0 bis 255 dargestellt werden, bei 2 Byte 0 bis 65 535 usw.</a:t>
            </a:r>
          </a:p>
          <a:p>
            <a:endParaRPr lang="de-DE" dirty="0"/>
          </a:p>
          <a:p>
            <a:r>
              <a:rPr lang="de-DE" dirty="0"/>
              <a:t>Wie lautet die Berechnungsvorschrift?</a:t>
            </a:r>
          </a:p>
          <a:p>
            <a:endParaRPr lang="de-DE" dirty="0"/>
          </a:p>
          <a:p>
            <a:r>
              <a:rPr lang="de-DE" dirty="0"/>
              <a:t>Bei mathematische Operationen mit Binärzahlen fester Größe kann es passieren, dass das Ergebnis den Wertebereich überschreitet. Angenommen die Zahlen sind genau 1 Byte groß, dann führt die Berechnung 255 + 3 zu einem sogenannten Overflow. </a:t>
            </a:r>
          </a:p>
          <a:p>
            <a:endParaRPr lang="de-DE" dirty="0"/>
          </a:p>
          <a:p>
            <a:r>
              <a:rPr lang="de-DE" sz="600" b="1" i="1" dirty="0"/>
              <a:t>Explosion der Ariane 5 *</a:t>
            </a:r>
          </a:p>
          <a:p>
            <a:endParaRPr lang="de-DE" sz="600" i="1" dirty="0"/>
          </a:p>
          <a:p>
            <a:r>
              <a:rPr lang="de-DE" sz="600" i="1" dirty="0"/>
              <a:t>Am 4. Juni 1996 startete die ESA eine unbemannte Rakete mit vier Satelliten an Bord von Französisch Guyana aus. 40 Sekunden nach dem Start explodierte die Ariane 5. Verlust ca. 500 Millionen Dollar für Rakete und Satelliten. Entwicklungskosten ca. 7 Milliarden Dollar. </a:t>
            </a:r>
          </a:p>
          <a:p>
            <a:endParaRPr lang="de-DE" sz="600" i="1" dirty="0"/>
          </a:p>
          <a:p>
            <a:r>
              <a:rPr lang="de-DE" sz="600" i="1" dirty="0"/>
              <a:t>Ursache für den Absturz: </a:t>
            </a:r>
          </a:p>
          <a:p>
            <a:r>
              <a:rPr lang="de-DE" sz="600" i="1" dirty="0"/>
              <a:t>Der Bordcomputer stürzte 36.7 Sek. nach dem Start ab als er versuchte, den Wert der </a:t>
            </a:r>
            <a:r>
              <a:rPr lang="de-DE" sz="600" i="1" dirty="0" err="1"/>
              <a:t>horizont</a:t>
            </a:r>
            <a:r>
              <a:rPr lang="de-DE" sz="600" i="1" dirty="0"/>
              <a:t>. Geschwindigkeit von 64 Bit Gleitkommadarstellung in 16 Bit </a:t>
            </a:r>
            <a:r>
              <a:rPr lang="de-DE" sz="600" i="1" dirty="0" err="1"/>
              <a:t>signed</a:t>
            </a:r>
            <a:r>
              <a:rPr lang="de-DE" sz="600" i="1" dirty="0"/>
              <a:t> Integer umzuwandeln: -+ b1 b2 ... b15. </a:t>
            </a:r>
          </a:p>
          <a:p>
            <a:r>
              <a:rPr lang="de-DE" sz="600" i="1" dirty="0"/>
              <a:t>Die entsprechende Zahl war grösser als 2^{15}=32768 und erzeugte einen Overflow. </a:t>
            </a:r>
          </a:p>
          <a:p>
            <a:r>
              <a:rPr lang="de-DE" sz="600" i="1" dirty="0"/>
              <a:t>Das Lenksystem brach zusammen und gab die Kontrolle an eine zweite, identische Einheit ab. Selbstzerstörung wurde ausgelöst, da die Triebwerke abzubrechen drohten. </a:t>
            </a:r>
          </a:p>
          <a:p>
            <a:endParaRPr lang="de-DE" sz="800" b="0" i="0" kern="1200" dirty="0">
              <a:solidFill>
                <a:schemeClr val="tx1"/>
              </a:solidFill>
              <a:effectLst/>
              <a:latin typeface="Arial" panose="020B0604020202020204" pitchFamily="34" charset="0"/>
              <a:ea typeface="+mn-ea"/>
              <a:cs typeface="Arial" panose="020B0604020202020204" pitchFamily="34" charset="0"/>
            </a:endParaRPr>
          </a:p>
          <a:p>
            <a:r>
              <a:rPr lang="de-DE" sz="600" i="1" dirty="0"/>
              <a:t>Bemerkungen: </a:t>
            </a:r>
          </a:p>
          <a:p>
            <a:r>
              <a:rPr lang="de-DE" sz="600" i="1" dirty="0"/>
              <a:t>(1) Die Software stammte von der Ariane 4, aber die Ariane 5 flog schneller! </a:t>
            </a:r>
          </a:p>
          <a:p>
            <a:r>
              <a:rPr lang="de-DE" sz="600" i="1" dirty="0"/>
              <a:t>(2) Die Software war für den eigentlichen Flug überflüssig und diente nur den Startvorbereitungen. Um einen möglichen Restart im Falle einer kurzen Unterbrechung des Countdowns zu ermöglichen, blieb das Programm 40 Sek. lang während des Flugs aktiv. </a:t>
            </a:r>
          </a:p>
          <a:p>
            <a:r>
              <a:rPr lang="de-DE" sz="600" i="1" dirty="0"/>
              <a:t>(3) Der Backup-Rechner verwendete exakt das gleiche Programm. </a:t>
            </a:r>
          </a:p>
          <a:p>
            <a:r>
              <a:rPr lang="de-DE" sz="600" i="1" dirty="0"/>
              <a:t>(4) Die Umwandlung war nicht abgesichert, da man glaubte, dass die Zahl nie so groß sein könnte.</a:t>
            </a:r>
          </a:p>
          <a:p>
            <a:endParaRPr lang="de-DE" dirty="0"/>
          </a:p>
          <a:p>
            <a:r>
              <a:rPr lang="de-DE" dirty="0"/>
              <a:t>Das Zweierkomplement ist die vorherrschende Darstellung von ganzen Zahlen im Rechner. Es hat den Vorteil, dass bei Operationen keine Fallunterscheidung nach dem Vorzeichen erfolgen muss. </a:t>
            </a:r>
          </a:p>
          <a:p>
            <a:endParaRPr lang="de-DE" dirty="0"/>
          </a:p>
          <a:p>
            <a:endParaRPr lang="de-DE" dirty="0"/>
          </a:p>
          <a:p>
            <a:endParaRPr lang="de-DE" dirty="0"/>
          </a:p>
          <a:p>
            <a:r>
              <a:rPr lang="de-DE" dirty="0"/>
              <a:t>* Seite „Liste von Programmfehlerbeispielen“. In: Wikipedia, Die freie Enzyklopädie. Bearbeitungsstand: 9. Mai 2017, 06:51 UTC. URL: </a:t>
            </a:r>
            <a:r>
              <a:rPr lang="de-DE" dirty="0">
                <a:hlinkClick r:id="rId3"/>
              </a:rPr>
              <a:t>https://de.wikipedia.org/w/index.php?title=Liste_von_Programmfehlerbeispielen&amp;oldid=165340343</a:t>
            </a:r>
            <a:r>
              <a:rPr lang="de-DE" dirty="0"/>
              <a:t> (Abgerufen: 26. März 2018, 18:45 UTC)</a:t>
            </a:r>
            <a:endParaRPr lang="de-DE" sz="600" i="1" dirty="0"/>
          </a:p>
          <a:p>
            <a:endParaRPr lang="de-DE" dirty="0"/>
          </a:p>
          <a:p>
            <a:endParaRPr lang="de-DE" dirty="0"/>
          </a:p>
          <a:p>
            <a:endParaRPr lang="de-DE" dirty="0"/>
          </a:p>
          <a:p>
            <a:endParaRPr lang="de-DE" dirty="0"/>
          </a:p>
          <a:p>
            <a:endParaRPr lang="de-DE"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5</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pic>
        <p:nvPicPr>
          <p:cNvPr id="7" name="Grafik 6" descr="Tafel">
            <a:extLst>
              <a:ext uri="{FF2B5EF4-FFF2-40B4-BE49-F238E27FC236}">
                <a16:creationId xmlns:a16="http://schemas.microsoft.com/office/drawing/2014/main" id="{5647A493-BD48-464C-888F-206BC29A56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3162" y="4293704"/>
            <a:ext cx="556592" cy="556592"/>
          </a:xfrm>
          <a:prstGeom prst="rect">
            <a:avLst/>
          </a:prstGeom>
        </p:spPr>
      </p:pic>
    </p:spTree>
    <p:extLst>
      <p:ext uri="{BB962C8B-B14F-4D97-AF65-F5344CB8AC3E}">
        <p14:creationId xmlns:p14="http://schemas.microsoft.com/office/powerpoint/2010/main" val="708494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61975" y="788988"/>
            <a:ext cx="4306888" cy="2981325"/>
          </a:xfrm>
        </p:spPr>
      </p:sp>
      <p:sp>
        <p:nvSpPr>
          <p:cNvPr id="3" name="Notizenplatzhalter 2"/>
          <p:cNvSpPr>
            <a:spLocks noGrp="1"/>
          </p:cNvSpPr>
          <p:nvPr>
            <p:ph type="body" idx="1"/>
          </p:nvPr>
        </p:nvSpPr>
        <p:spPr/>
        <p:txBody>
          <a:bodyPr>
            <a:normAutofit/>
          </a:bodyPr>
          <a:lstStyle/>
          <a:p>
            <a:endParaRPr lang="de-DE"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6</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spTree>
    <p:extLst>
      <p:ext uri="{BB962C8B-B14F-4D97-AF65-F5344CB8AC3E}">
        <p14:creationId xmlns:p14="http://schemas.microsoft.com/office/powerpoint/2010/main" val="4010044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61975" y="788988"/>
            <a:ext cx="4306888" cy="2981325"/>
          </a:xfrm>
        </p:spPr>
      </p:sp>
      <p:sp>
        <p:nvSpPr>
          <p:cNvPr id="3" name="Notizenplatzhalter 2"/>
          <p:cNvSpPr>
            <a:spLocks noGrp="1"/>
          </p:cNvSpPr>
          <p:nvPr>
            <p:ph type="body" idx="1"/>
          </p:nvPr>
        </p:nvSpPr>
        <p:spPr/>
        <p:txBody>
          <a:bodyPr>
            <a:normAutofit/>
          </a:bodyPr>
          <a:lstStyle/>
          <a:p>
            <a:endParaRPr lang="de-DE"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7</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spTree>
    <p:extLst>
      <p:ext uri="{BB962C8B-B14F-4D97-AF65-F5344CB8AC3E}">
        <p14:creationId xmlns:p14="http://schemas.microsoft.com/office/powerpoint/2010/main" val="4036726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61975" y="788988"/>
            <a:ext cx="4306888" cy="2981325"/>
          </a:xfrm>
        </p:spPr>
      </p:sp>
      <p:sp>
        <p:nvSpPr>
          <p:cNvPr id="3" name="Notizenplatzhalter 2"/>
          <p:cNvSpPr>
            <a:spLocks noGrp="1"/>
          </p:cNvSpPr>
          <p:nvPr>
            <p:ph type="body" idx="1"/>
          </p:nvPr>
        </p:nvSpPr>
        <p:spPr/>
        <p:txBody>
          <a:bodyPr>
            <a:normAutofit/>
          </a:bodyPr>
          <a:lstStyle/>
          <a:p>
            <a:endParaRPr lang="de-DE"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8</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spTree>
    <p:extLst>
      <p:ext uri="{BB962C8B-B14F-4D97-AF65-F5344CB8AC3E}">
        <p14:creationId xmlns:p14="http://schemas.microsoft.com/office/powerpoint/2010/main" val="1629930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61975" y="788988"/>
            <a:ext cx="4306888" cy="2981325"/>
          </a:xfrm>
        </p:spPr>
      </p:sp>
      <p:sp>
        <p:nvSpPr>
          <p:cNvPr id="3" name="Notizenplatzhalter 2"/>
          <p:cNvSpPr>
            <a:spLocks noGrp="1"/>
          </p:cNvSpPr>
          <p:nvPr>
            <p:ph type="body" idx="1"/>
          </p:nvPr>
        </p:nvSpPr>
        <p:spPr/>
        <p:txBody>
          <a:bodyPr>
            <a:normAutofit/>
          </a:bodyPr>
          <a:lstStyle/>
          <a:p>
            <a:r>
              <a:rPr lang="de-DE" dirty="0"/>
              <a:t>7bits werden beim ASCII-Code verwendet. </a:t>
            </a:r>
          </a:p>
          <a:p>
            <a:r>
              <a:rPr lang="de-DE" dirty="0"/>
              <a:t>0100 0001 = A = 65 = #41</a:t>
            </a:r>
          </a:p>
          <a:p>
            <a:pPr marL="0" marR="0" lvl="0" indent="0" algn="just" defTabSz="914296" rtl="0" eaLnBrk="1" fontAlgn="auto" latinLnBrk="0" hangingPunct="1">
              <a:lnSpc>
                <a:spcPct val="100000"/>
              </a:lnSpc>
              <a:spcBef>
                <a:spcPts val="0"/>
              </a:spcBef>
              <a:spcAft>
                <a:spcPts val="0"/>
              </a:spcAft>
              <a:buClrTx/>
              <a:buSzTx/>
              <a:buFontTx/>
              <a:buNone/>
              <a:tabLst/>
              <a:defRPr/>
            </a:pPr>
            <a:r>
              <a:rPr lang="de-DE" dirty="0"/>
              <a:t>0100 0010 = B = 66 = #42</a:t>
            </a:r>
          </a:p>
          <a:p>
            <a:pPr marL="0" marR="0" lvl="0" indent="0" algn="just" defTabSz="914296" rtl="0" eaLnBrk="1" fontAlgn="auto" latinLnBrk="0" hangingPunct="1">
              <a:lnSpc>
                <a:spcPct val="100000"/>
              </a:lnSpc>
              <a:spcBef>
                <a:spcPts val="0"/>
              </a:spcBef>
              <a:spcAft>
                <a:spcPts val="0"/>
              </a:spcAft>
              <a:buClrTx/>
              <a:buSzTx/>
              <a:buFontTx/>
              <a:buNone/>
              <a:tabLst/>
              <a:defRPr/>
            </a:pPr>
            <a:r>
              <a:rPr lang="de-DE" dirty="0"/>
              <a:t>0100 0011 = C = 67 = #43</a:t>
            </a:r>
          </a:p>
          <a:p>
            <a:pPr marL="0" marR="0" lvl="0" indent="0" algn="just" defTabSz="914296" rtl="0" eaLnBrk="1" fontAlgn="auto" latinLnBrk="0" hangingPunct="1">
              <a:lnSpc>
                <a:spcPct val="100000"/>
              </a:lnSpc>
              <a:spcBef>
                <a:spcPts val="0"/>
              </a:spcBef>
              <a:spcAft>
                <a:spcPts val="0"/>
              </a:spcAft>
              <a:buClrTx/>
              <a:buSzTx/>
              <a:buFontTx/>
              <a:buNone/>
              <a:tabLst/>
              <a:defRPr/>
            </a:pPr>
            <a:r>
              <a:rPr lang="de-DE" dirty="0"/>
              <a:t>.</a:t>
            </a:r>
          </a:p>
          <a:p>
            <a:pPr marL="0" marR="0" lvl="0" indent="0" algn="just" defTabSz="914296" rtl="0" eaLnBrk="1" fontAlgn="auto" latinLnBrk="0" hangingPunct="1">
              <a:lnSpc>
                <a:spcPct val="100000"/>
              </a:lnSpc>
              <a:spcBef>
                <a:spcPts val="0"/>
              </a:spcBef>
              <a:spcAft>
                <a:spcPts val="0"/>
              </a:spcAft>
              <a:buClrTx/>
              <a:buSzTx/>
              <a:buFontTx/>
              <a:buNone/>
              <a:tabLst/>
              <a:defRPr/>
            </a:pPr>
            <a:r>
              <a:rPr lang="de-DE" dirty="0"/>
              <a:t>.</a:t>
            </a:r>
          </a:p>
          <a:p>
            <a:pPr marL="0" marR="0" lvl="0" indent="0" algn="just" defTabSz="914296" rtl="0" eaLnBrk="1" fontAlgn="auto" latinLnBrk="0" hangingPunct="1">
              <a:lnSpc>
                <a:spcPct val="100000"/>
              </a:lnSpc>
              <a:spcBef>
                <a:spcPts val="0"/>
              </a:spcBef>
              <a:spcAft>
                <a:spcPts val="0"/>
              </a:spcAft>
              <a:buClrTx/>
              <a:buSzTx/>
              <a:buFontTx/>
              <a:buNone/>
              <a:tabLst/>
              <a:defRPr/>
            </a:pPr>
            <a:endParaRPr lang="de-DE" dirty="0"/>
          </a:p>
          <a:p>
            <a:endParaRPr lang="de-DE" dirty="0"/>
          </a:p>
          <a:p>
            <a:endParaRPr lang="de-DE" dirty="0"/>
          </a:p>
        </p:txBody>
      </p:sp>
      <p:sp>
        <p:nvSpPr>
          <p:cNvPr id="4" name="Fußzeilenplatzhalter 3"/>
          <p:cNvSpPr>
            <a:spLocks noGrp="1"/>
          </p:cNvSpPr>
          <p:nvPr>
            <p:ph type="ftr" sz="quarter" idx="10"/>
          </p:nvPr>
        </p:nvSpPr>
        <p:spPr/>
        <p:txBody>
          <a:bodyPr/>
          <a:lstStyle/>
          <a:p>
            <a:r>
              <a:rPr lang="de-DE"/>
              <a:t>ITSBw IX. Inspektion</a:t>
            </a:r>
            <a:endParaRPr lang="de-DE" dirty="0"/>
          </a:p>
        </p:txBody>
      </p:sp>
      <p:sp>
        <p:nvSpPr>
          <p:cNvPr id="5" name="Foliennummernplatzhalter 4"/>
          <p:cNvSpPr>
            <a:spLocks noGrp="1"/>
          </p:cNvSpPr>
          <p:nvPr>
            <p:ph type="sldNum" sz="quarter" idx="11"/>
          </p:nvPr>
        </p:nvSpPr>
        <p:spPr/>
        <p:txBody>
          <a:bodyPr/>
          <a:lstStyle/>
          <a:p>
            <a:fld id="{69FD6EC8-41F9-4909-8444-6ED8E5058E3D}" type="slidenum">
              <a:rPr lang="de-DE" smtClean="0"/>
              <a:pPr/>
              <a:t>9</a:t>
            </a:fld>
            <a:endParaRPr lang="de-DE" dirty="0"/>
          </a:p>
        </p:txBody>
      </p:sp>
      <p:sp>
        <p:nvSpPr>
          <p:cNvPr id="6" name="Kopfzeilenplatzhalter 5"/>
          <p:cNvSpPr>
            <a:spLocks noGrp="1"/>
          </p:cNvSpPr>
          <p:nvPr>
            <p:ph type="hdr" sz="quarter" idx="12"/>
          </p:nvPr>
        </p:nvSpPr>
        <p:spPr/>
        <p:txBody>
          <a:bodyPr/>
          <a:lstStyle/>
          <a:p>
            <a:r>
              <a:rPr lang="de-DE"/>
              <a:t>Mathematische Grundlagen - Skript 1 - Einführung</a:t>
            </a:r>
            <a:endParaRPr lang="de-DE" dirty="0"/>
          </a:p>
        </p:txBody>
      </p:sp>
    </p:spTree>
    <p:extLst>
      <p:ext uri="{BB962C8B-B14F-4D97-AF65-F5344CB8AC3E}">
        <p14:creationId xmlns:p14="http://schemas.microsoft.com/office/powerpoint/2010/main" val="2021160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image" Target="../media/image3.svg"/><Relationship Id="rId5" Type="http://schemas.openxmlformats.org/officeDocument/2006/relationships/image" Target="../media/image2.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2054" name="Picture 6" descr="C:\Users\Marcus\Desktop\CD_ITSBw\binary-2032158_1920.jpg"/>
          <p:cNvPicPr>
            <a:picLocks noChangeAspect="1" noChangeArrowheads="1"/>
          </p:cNvPicPr>
          <p:nvPr userDrawn="1"/>
        </p:nvPicPr>
        <p:blipFill>
          <a:blip r:embed="rId3" cstate="email">
            <a:duotone>
              <a:prstClr val="black"/>
              <a:schemeClr val="tx2">
                <a:tint val="45000"/>
                <a:satMod val="400000"/>
              </a:schemeClr>
            </a:duotone>
            <a:extLst>
              <a:ext uri="{BEBA8EAE-BF5A-486C-A8C5-ECC9F3942E4B}">
                <a14:imgProps xmlns:a14="http://schemas.microsoft.com/office/drawing/2010/main">
                  <a14:imgLayer r:embed="rId4">
                    <a14:imgEffect>
                      <a14:brightnessContrast contrast="-75000"/>
                    </a14:imgEffect>
                  </a14:imgLayer>
                </a14:imgProps>
              </a:ext>
              <a:ext uri="{28A0092B-C50C-407E-A947-70E740481C1C}">
                <a14:useLocalDpi xmlns:a14="http://schemas.microsoft.com/office/drawing/2010/main"/>
              </a:ext>
            </a:extLst>
          </a:blip>
          <a:srcRect/>
          <a:stretch>
            <a:fillRect/>
          </a:stretch>
        </p:blipFill>
        <p:spPr bwMode="auto">
          <a:xfrm>
            <a:off x="0" y="548680"/>
            <a:ext cx="9906000" cy="4968552"/>
          </a:xfrm>
          <a:prstGeom prst="rect">
            <a:avLst/>
          </a:prstGeom>
          <a:noFill/>
        </p:spPr>
      </p:pic>
      <p:sp>
        <p:nvSpPr>
          <p:cNvPr id="7" name="Fußzeilenplatzhalter 4"/>
          <p:cNvSpPr>
            <a:spLocks noGrp="1"/>
          </p:cNvSpPr>
          <p:nvPr>
            <p:ph type="ftr" sz="quarter" idx="3"/>
          </p:nvPr>
        </p:nvSpPr>
        <p:spPr>
          <a:xfrm>
            <a:off x="3384550" y="6592270"/>
            <a:ext cx="3136900" cy="365125"/>
          </a:xfrm>
          <a:prstGeom prst="rect">
            <a:avLst/>
          </a:prstGeom>
        </p:spPr>
        <p:txBody>
          <a:bodyPr/>
          <a:lstStyle>
            <a:lvl1pPr algn="ctr">
              <a:defRPr lang="de-DE" sz="1100" b="1" kern="1200" dirty="0">
                <a:solidFill>
                  <a:schemeClr val="bg1"/>
                </a:solidFill>
                <a:latin typeface="Lucida Sans" panose="020B0602030504020204" pitchFamily="34" charset="0"/>
                <a:ea typeface="+mn-ea"/>
                <a:cs typeface="Arial" pitchFamily="34" charset="0"/>
              </a:defRPr>
            </a:lvl1pPr>
          </a:lstStyle>
          <a:p>
            <a:r>
              <a:rPr lang="de-DE" dirty="0"/>
              <a:t>VS - Nur für den Dienstgebrauch</a:t>
            </a:r>
          </a:p>
        </p:txBody>
      </p:sp>
      <p:sp>
        <p:nvSpPr>
          <p:cNvPr id="6" name="Rechteck 5"/>
          <p:cNvSpPr/>
          <p:nvPr userDrawn="1"/>
        </p:nvSpPr>
        <p:spPr>
          <a:xfrm>
            <a:off x="272480" y="3518006"/>
            <a:ext cx="9633520" cy="1368152"/>
          </a:xfrm>
          <a:prstGeom prst="rect">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000" b="1" dirty="0">
              <a:latin typeface="Arial" pitchFamily="34" charset="0"/>
              <a:cs typeface="Arial" pitchFamily="34" charset="0"/>
            </a:endParaRPr>
          </a:p>
        </p:txBody>
      </p:sp>
      <p:sp>
        <p:nvSpPr>
          <p:cNvPr id="10" name="Textplatzhalter 9"/>
          <p:cNvSpPr>
            <a:spLocks noGrp="1"/>
          </p:cNvSpPr>
          <p:nvPr>
            <p:ph type="body" sz="quarter" idx="10" hasCustomPrompt="1"/>
          </p:nvPr>
        </p:nvSpPr>
        <p:spPr>
          <a:xfrm>
            <a:off x="272480" y="3878232"/>
            <a:ext cx="9633520" cy="647700"/>
          </a:xfrm>
          <a:prstGeom prst="rect">
            <a:avLst/>
          </a:prstGeom>
        </p:spPr>
        <p:txBody>
          <a:bodyPr/>
          <a:lstStyle>
            <a:lvl1pPr>
              <a:buNone/>
              <a:defRPr sz="3600" b="1">
                <a:solidFill>
                  <a:schemeClr val="bg1"/>
                </a:solidFill>
                <a:latin typeface="Arial" pitchFamily="34" charset="0"/>
                <a:cs typeface="Arial" pitchFamily="34" charset="0"/>
              </a:defRPr>
            </a:lvl1pPr>
          </a:lstStyle>
          <a:p>
            <a:pPr lvl="0"/>
            <a:r>
              <a:rPr lang="de-DE" dirty="0"/>
              <a:t>Thema</a:t>
            </a:r>
          </a:p>
        </p:txBody>
      </p:sp>
      <p:sp>
        <p:nvSpPr>
          <p:cNvPr id="15" name="Textplatzhalter 9"/>
          <p:cNvSpPr>
            <a:spLocks noGrp="1"/>
          </p:cNvSpPr>
          <p:nvPr>
            <p:ph type="body" sz="quarter" idx="11" hasCustomPrompt="1"/>
          </p:nvPr>
        </p:nvSpPr>
        <p:spPr>
          <a:xfrm>
            <a:off x="272480" y="4869532"/>
            <a:ext cx="9633520" cy="6477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algn="l" defTabSz="914296" rtl="0" eaLnBrk="1" latinLnBrk="0" hangingPunct="1">
              <a:buNone/>
              <a:defRPr lang="de-DE" sz="2000" b="1" kern="1200" dirty="0">
                <a:solidFill>
                  <a:schemeClr val="tx2"/>
                </a:solidFill>
                <a:latin typeface="Arial" pitchFamily="34" charset="0"/>
                <a:ea typeface="+mn-ea"/>
                <a:cs typeface="Arial" pitchFamily="34" charset="0"/>
              </a:defRPr>
            </a:lvl1pPr>
          </a:lstStyle>
          <a:p>
            <a:pPr lvl="0"/>
            <a:r>
              <a:rPr lang="de-DE" dirty="0"/>
              <a:t>Unterthema</a:t>
            </a:r>
          </a:p>
        </p:txBody>
      </p:sp>
      <p:sp>
        <p:nvSpPr>
          <p:cNvPr id="16" name="Textplatzhalter 15"/>
          <p:cNvSpPr>
            <a:spLocks noGrp="1"/>
          </p:cNvSpPr>
          <p:nvPr>
            <p:ph type="body" sz="quarter" idx="12" hasCustomPrompt="1"/>
          </p:nvPr>
        </p:nvSpPr>
        <p:spPr>
          <a:xfrm>
            <a:off x="272481" y="5589240"/>
            <a:ext cx="3900681" cy="288032"/>
          </a:xfrm>
          <a:prstGeom prst="rect">
            <a:avLst/>
          </a:prstGeom>
        </p:spPr>
        <p:txBody>
          <a:bodyPr lIns="90000"/>
          <a:lstStyle>
            <a:lvl1pPr>
              <a:buNone/>
              <a:defRPr lang="de-DE" sz="1000" b="1" kern="1200" baseline="0" dirty="0" smtClean="0">
                <a:solidFill>
                  <a:schemeClr val="tx2"/>
                </a:solidFill>
                <a:latin typeface="Levenim MT" panose="02010502060101010101" pitchFamily="2" charset="-79"/>
                <a:ea typeface="+mn-ea"/>
                <a:cs typeface="Levenim MT" panose="02010502060101010101" pitchFamily="2" charset="-79"/>
              </a:defRPr>
            </a:lvl1pPr>
          </a:lstStyle>
          <a:p>
            <a:pPr lvl="0"/>
            <a:r>
              <a:rPr lang="de-DE" dirty="0"/>
              <a:t>&lt;Einheit&gt;, &lt;</a:t>
            </a:r>
            <a:r>
              <a:rPr lang="de-DE" dirty="0" err="1"/>
              <a:t>Dstgrd</a:t>
            </a:r>
            <a:r>
              <a:rPr lang="de-DE" dirty="0"/>
              <a:t>&gt; &lt;Name&gt;, &lt;Monat Jahr&gt;</a:t>
            </a:r>
          </a:p>
        </p:txBody>
      </p:sp>
      <p:grpSp>
        <p:nvGrpSpPr>
          <p:cNvPr id="13" name="Gruppieren 12">
            <a:extLst>
              <a:ext uri="{FF2B5EF4-FFF2-40B4-BE49-F238E27FC236}">
                <a16:creationId xmlns:a16="http://schemas.microsoft.com/office/drawing/2014/main" id="{CCAD4187-D3DF-4D26-86C8-4BE45F18BCA9}"/>
              </a:ext>
              <a:ext uri="{C183D7F6-B498-43B3-948B-1728B52AA6E4}">
                <adec:decorative xmlns:adec="http://schemas.microsoft.com/office/drawing/2017/decorative" val="1"/>
              </a:ext>
            </a:extLst>
          </p:cNvPr>
          <p:cNvGrpSpPr/>
          <p:nvPr userDrawn="1">
            <p:custDataLst>
              <p:custData r:id="rId1"/>
            </p:custDataLst>
          </p:nvPr>
        </p:nvGrpSpPr>
        <p:grpSpPr>
          <a:xfrm>
            <a:off x="265832" y="186039"/>
            <a:ext cx="624069" cy="738583"/>
            <a:chOff x="-3164898" y="908720"/>
            <a:chExt cx="3164898" cy="4057780"/>
          </a:xfrm>
          <a:effectLst/>
        </p:grpSpPr>
        <p:sp>
          <p:nvSpPr>
            <p:cNvPr id="11" name="Rechteck 10">
              <a:extLst>
                <a:ext uri="{FF2B5EF4-FFF2-40B4-BE49-F238E27FC236}">
                  <a16:creationId xmlns:a16="http://schemas.microsoft.com/office/drawing/2014/main" id="{3806BB71-B12B-4113-97DE-6A505E10BB83}"/>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 name="Gruppieren 4">
              <a:extLst>
                <a:ext uri="{FF2B5EF4-FFF2-40B4-BE49-F238E27FC236}">
                  <a16:creationId xmlns:a16="http://schemas.microsoft.com/office/drawing/2014/main" id="{03BF9418-91D9-42B5-8889-1335A7F45546}"/>
                </a:ext>
              </a:extLst>
            </p:cNvPr>
            <p:cNvGrpSpPr/>
            <p:nvPr userDrawn="1"/>
          </p:nvGrpSpPr>
          <p:grpSpPr>
            <a:xfrm>
              <a:off x="-3164898" y="908720"/>
              <a:ext cx="3164898" cy="4057780"/>
              <a:chOff x="-2052736" y="-293307"/>
              <a:chExt cx="3164898" cy="4057780"/>
            </a:xfrm>
          </p:grpSpPr>
          <p:sp>
            <p:nvSpPr>
              <p:cNvPr id="4" name="Ellipse 3">
                <a:extLst>
                  <a:ext uri="{FF2B5EF4-FFF2-40B4-BE49-F238E27FC236}">
                    <a16:creationId xmlns:a16="http://schemas.microsoft.com/office/drawing/2014/main" id="{C4B51B09-756B-4041-A63C-8D39415681FF}"/>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 name="Grafik 1">
                <a:extLst>
                  <a:ext uri="{FF2B5EF4-FFF2-40B4-BE49-F238E27FC236}">
                    <a16:creationId xmlns:a16="http://schemas.microsoft.com/office/drawing/2014/main" id="{E2A6EB71-298A-4AEE-B5C3-C86E280E9DF3}"/>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052736" y="-293307"/>
                <a:ext cx="3164898" cy="4057780"/>
              </a:xfrm>
              <a:prstGeom prst="rect">
                <a:avLst/>
              </a:prstGeom>
            </p:spPr>
          </p:pic>
        </p:grpSp>
      </p:grpSp>
      <p:sp>
        <p:nvSpPr>
          <p:cNvPr id="17" name="Rechteck 16"/>
          <p:cNvSpPr/>
          <p:nvPr userDrawn="1"/>
        </p:nvSpPr>
        <p:spPr>
          <a:xfrm>
            <a:off x="896550" y="170614"/>
            <a:ext cx="3744416" cy="722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1600" kern="1200" dirty="0">
                <a:solidFill>
                  <a:srgbClr val="FF9B00"/>
                </a:solidFill>
                <a:latin typeface="Lucida Sans" panose="020B0602030504020204" pitchFamily="34" charset="0"/>
                <a:ea typeface="+mn-ea"/>
                <a:cs typeface="Lucida Sans Unicode" panose="020B0602030504020204" pitchFamily="34" charset="0"/>
              </a:rPr>
              <a:t>Schule </a:t>
            </a:r>
          </a:p>
          <a:p>
            <a:pPr algn="l"/>
            <a:r>
              <a:rPr lang="de-DE" sz="1600" kern="1200" dirty="0">
                <a:solidFill>
                  <a:srgbClr val="FF9B00"/>
                </a:solidFill>
                <a:latin typeface="Lucida Sans" panose="020B0602030504020204" pitchFamily="34" charset="0"/>
                <a:ea typeface="+mn-ea"/>
                <a:cs typeface="Lucida Sans Unicode" panose="020B0602030504020204" pitchFamily="34" charset="0"/>
              </a:rPr>
              <a:t>Informationstechnik </a:t>
            </a:r>
          </a:p>
          <a:p>
            <a:pPr algn="l"/>
            <a:r>
              <a:rPr lang="de-DE" sz="1600" kern="1200" dirty="0">
                <a:solidFill>
                  <a:srgbClr val="FF9B00"/>
                </a:solidFill>
                <a:latin typeface="Lucida Sans" panose="020B0602030504020204" pitchFamily="34" charset="0"/>
                <a:ea typeface="+mn-ea"/>
                <a:cs typeface="Lucida Sans Unicode" panose="020B0602030504020204" pitchFamily="34" charset="0"/>
              </a:rPr>
              <a:t>der Bundeswehr</a:t>
            </a:r>
          </a:p>
        </p:txBody>
      </p:sp>
      <p:sp>
        <p:nvSpPr>
          <p:cNvPr id="19" name="Foliennummernplatzhalter 5"/>
          <p:cNvSpPr>
            <a:spLocks noGrp="1"/>
          </p:cNvSpPr>
          <p:nvPr userDrawn="1">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usbZiel">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VS - Nur für den Dienstgebrauch</a:t>
            </a:r>
            <a:endParaRPr lang="de-DE" dirty="0"/>
          </a:p>
        </p:txBody>
      </p:sp>
      <p:sp>
        <p:nvSpPr>
          <p:cNvPr id="6" name="Textplatzhalter 9"/>
          <p:cNvSpPr>
            <a:spLocks noGrp="1"/>
          </p:cNvSpPr>
          <p:nvPr>
            <p:ph type="body" sz="quarter" idx="12" hasCustomPrompt="1"/>
          </p:nvPr>
        </p:nvSpPr>
        <p:spPr>
          <a:xfrm>
            <a:off x="0" y="1196752"/>
            <a:ext cx="9906000" cy="2232248"/>
          </a:xfrm>
          <a:prstGeom prst="rect">
            <a:avLst/>
          </a:prstGeom>
          <a:noFill/>
        </p:spPr>
        <p:txBody>
          <a:bodyPr lIns="252000" anchor="t"/>
          <a:lstStyle>
            <a:lvl1pPr marL="342861" marR="0" indent="-342861" algn="l" defTabSz="914296" rtl="0" eaLnBrk="1" fontAlgn="auto" latinLnBrk="0" hangingPunct="1">
              <a:lnSpc>
                <a:spcPct val="150000"/>
              </a:lnSpc>
              <a:spcBef>
                <a:spcPct val="20000"/>
              </a:spcBef>
              <a:spcAft>
                <a:spcPts val="0"/>
              </a:spcAft>
              <a:buClrTx/>
              <a:buSzTx/>
              <a:buFont typeface="Arial" pitchFamily="34" charset="0"/>
              <a:buNone/>
              <a:tabLst>
                <a:tab pos="809625" algn="l"/>
              </a:tabLst>
              <a:defRPr sz="1400" b="1" u="none" baseline="0">
                <a:solidFill>
                  <a:schemeClr val="tx2"/>
                </a:solidFill>
                <a:latin typeface="Arial" pitchFamily="34" charset="0"/>
                <a:cs typeface="Arial" pitchFamily="34" charset="0"/>
              </a:defRPr>
            </a:lvl1pPr>
          </a:lstStyle>
          <a:p>
            <a:pPr lvl="0"/>
            <a:r>
              <a:rPr lang="de-DE" dirty="0"/>
              <a:t>Ausbildungsziel:</a:t>
            </a:r>
          </a:p>
        </p:txBody>
      </p:sp>
      <p:sp>
        <p:nvSpPr>
          <p:cNvPr id="8" name="Textplatzhalter 9"/>
          <p:cNvSpPr>
            <a:spLocks noGrp="1"/>
          </p:cNvSpPr>
          <p:nvPr>
            <p:ph type="body" sz="quarter" idx="14" hasCustomPrompt="1"/>
          </p:nvPr>
        </p:nvSpPr>
        <p:spPr>
          <a:xfrm>
            <a:off x="0" y="3933056"/>
            <a:ext cx="9838686" cy="2520280"/>
          </a:xfrm>
          <a:prstGeom prst="rect">
            <a:avLst/>
          </a:prstGeom>
          <a:noFill/>
        </p:spPr>
        <p:txBody>
          <a:bodyPr lIns="252000" anchor="t"/>
          <a:lstStyle>
            <a:lvl1pPr marL="342861" marR="0" indent="-342861" algn="l" defTabSz="914296" rtl="0" eaLnBrk="1" fontAlgn="auto" latinLnBrk="0" hangingPunct="1">
              <a:lnSpc>
                <a:spcPct val="150000"/>
              </a:lnSpc>
              <a:spcBef>
                <a:spcPct val="20000"/>
              </a:spcBef>
              <a:spcAft>
                <a:spcPts val="0"/>
              </a:spcAft>
              <a:buClrTx/>
              <a:buSzTx/>
              <a:buFont typeface="Arial" pitchFamily="34" charset="0"/>
              <a:buNone/>
              <a:tabLst>
                <a:tab pos="809625" algn="l"/>
              </a:tabLst>
              <a:defRPr sz="1200" b="1" u="none" baseline="0">
                <a:solidFill>
                  <a:schemeClr val="tx2"/>
                </a:solidFill>
                <a:latin typeface="Arial" pitchFamily="34" charset="0"/>
                <a:cs typeface="Arial" pitchFamily="34" charset="0"/>
              </a:defRPr>
            </a:lvl1pPr>
          </a:lstStyle>
          <a:p>
            <a:pPr lvl="0"/>
            <a:r>
              <a:rPr lang="de-DE" dirty="0"/>
              <a:t>Bezugsdokumente	</a:t>
            </a:r>
          </a:p>
        </p:txBody>
      </p:sp>
      <p:sp>
        <p:nvSpPr>
          <p:cNvPr id="9" name="Textfeld 8"/>
          <p:cNvSpPr txBox="1"/>
          <p:nvPr userDrawn="1"/>
        </p:nvSpPr>
        <p:spPr>
          <a:xfrm>
            <a:off x="-7050" y="3573016"/>
            <a:ext cx="2619790" cy="360040"/>
          </a:xfrm>
          <a:prstGeom prst="rect">
            <a:avLst/>
          </a:prstGeom>
          <a:noFill/>
        </p:spPr>
        <p:txBody>
          <a:bodyPr wrap="square" lIns="252000" rtlCol="0" anchor="ctr" anchorCtr="0">
            <a:noAutofit/>
          </a:bodyPr>
          <a:lstStyle/>
          <a:p>
            <a:r>
              <a:rPr lang="de-DE" sz="1600" b="1" dirty="0">
                <a:solidFill>
                  <a:schemeClr val="tx2"/>
                </a:solidFill>
              </a:rPr>
              <a:t>Bezugsdokumente:</a:t>
            </a:r>
          </a:p>
        </p:txBody>
      </p:sp>
      <p:sp>
        <p:nvSpPr>
          <p:cNvPr id="2" name="Titel 1">
            <a:extLst>
              <a:ext uri="{FF2B5EF4-FFF2-40B4-BE49-F238E27FC236}">
                <a16:creationId xmlns:a16="http://schemas.microsoft.com/office/drawing/2014/main" id="{146770BE-F2EF-4182-B1CF-C6CC32C7E76C}"/>
              </a:ext>
            </a:extLst>
          </p:cNvPr>
          <p:cNvSpPr>
            <a:spLocks noGrp="1"/>
          </p:cNvSpPr>
          <p:nvPr>
            <p:ph type="title"/>
          </p:nvPr>
        </p:nvSpPr>
        <p:spPr>
          <a:xfrm>
            <a:off x="0" y="44624"/>
            <a:ext cx="9516528" cy="432048"/>
          </a:xfrm>
        </p:spPr>
        <p:txBody>
          <a:bodyPr lIns="252000"/>
          <a:lstStyle/>
          <a:p>
            <a:r>
              <a:rPr lang="de-DE"/>
              <a:t>Mastertitelformat bearbeiten</a:t>
            </a:r>
            <a:endParaRPr lang="de-DE" dirty="0"/>
          </a:p>
        </p:txBody>
      </p:sp>
      <p:sp>
        <p:nvSpPr>
          <p:cNvPr id="13" name="Textfeld 12">
            <a:extLst>
              <a:ext uri="{FF2B5EF4-FFF2-40B4-BE49-F238E27FC236}">
                <a16:creationId xmlns:a16="http://schemas.microsoft.com/office/drawing/2014/main" id="{FB79D8D5-5173-4C8D-90D9-FC4ACE039487}"/>
              </a:ext>
            </a:extLst>
          </p:cNvPr>
          <p:cNvSpPr txBox="1"/>
          <p:nvPr userDrawn="1"/>
        </p:nvSpPr>
        <p:spPr>
          <a:xfrm>
            <a:off x="0" y="836712"/>
            <a:ext cx="2612740" cy="360040"/>
          </a:xfrm>
          <a:prstGeom prst="rect">
            <a:avLst/>
          </a:prstGeom>
          <a:noFill/>
        </p:spPr>
        <p:txBody>
          <a:bodyPr wrap="square" lIns="252000" rtlCol="0" anchor="ctr" anchorCtr="0">
            <a:noAutofit/>
          </a:bodyPr>
          <a:lstStyle/>
          <a:p>
            <a:r>
              <a:rPr lang="de-DE" sz="1600" b="1" dirty="0">
                <a:solidFill>
                  <a:schemeClr val="tx2"/>
                </a:solidFill>
              </a:rPr>
              <a:t>Ausbildungsziel:</a:t>
            </a:r>
          </a:p>
        </p:txBody>
      </p:sp>
      <p:grpSp>
        <p:nvGrpSpPr>
          <p:cNvPr id="18" name="Gruppieren 17">
            <a:extLst>
              <a:ext uri="{FF2B5EF4-FFF2-40B4-BE49-F238E27FC236}">
                <a16:creationId xmlns:a16="http://schemas.microsoft.com/office/drawing/2014/main" id="{B2F22806-D4DE-410B-91BF-93C2B300F212}"/>
              </a:ext>
            </a:extLst>
          </p:cNvPr>
          <p:cNvGrpSpPr/>
          <p:nvPr userDrawn="1"/>
        </p:nvGrpSpPr>
        <p:grpSpPr>
          <a:xfrm>
            <a:off x="9538347" y="112006"/>
            <a:ext cx="251191" cy="297284"/>
            <a:chOff x="-3164898" y="908720"/>
            <a:chExt cx="3164898" cy="4057780"/>
          </a:xfrm>
        </p:grpSpPr>
        <p:sp>
          <p:nvSpPr>
            <p:cNvPr id="19" name="Rechteck 18">
              <a:extLst>
                <a:ext uri="{FF2B5EF4-FFF2-40B4-BE49-F238E27FC236}">
                  <a16:creationId xmlns:a16="http://schemas.microsoft.com/office/drawing/2014/main" id="{ADB07ABA-15CD-425B-9F01-0662D7249115}"/>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0" name="Gruppieren 19">
              <a:extLst>
                <a:ext uri="{FF2B5EF4-FFF2-40B4-BE49-F238E27FC236}">
                  <a16:creationId xmlns:a16="http://schemas.microsoft.com/office/drawing/2014/main" id="{56F5B929-E1A0-42EC-BE65-1E416234C4E8}"/>
                </a:ext>
              </a:extLst>
            </p:cNvPr>
            <p:cNvGrpSpPr/>
            <p:nvPr userDrawn="1"/>
          </p:nvGrpSpPr>
          <p:grpSpPr>
            <a:xfrm>
              <a:off x="-3164898" y="908720"/>
              <a:ext cx="3164898" cy="4057780"/>
              <a:chOff x="-2052736" y="-293307"/>
              <a:chExt cx="3164898" cy="4057780"/>
            </a:xfrm>
          </p:grpSpPr>
          <p:sp>
            <p:nvSpPr>
              <p:cNvPr id="21" name="Ellipse 20">
                <a:extLst>
                  <a:ext uri="{FF2B5EF4-FFF2-40B4-BE49-F238E27FC236}">
                    <a16:creationId xmlns:a16="http://schemas.microsoft.com/office/drawing/2014/main" id="{91BBE11E-AA70-441D-9564-7473B85EF94A}"/>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2" name="Grafik 21">
                <a:extLst>
                  <a:ext uri="{FF2B5EF4-FFF2-40B4-BE49-F238E27FC236}">
                    <a16:creationId xmlns:a16="http://schemas.microsoft.com/office/drawing/2014/main" id="{5AB1215C-D42A-4177-AA0B-F2F430355B1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52736" y="-293307"/>
                <a:ext cx="3164898" cy="4057780"/>
              </a:xfrm>
              <a:prstGeom prst="rect">
                <a:avLst/>
              </a:prstGeom>
            </p:spPr>
          </p:pic>
        </p:grpSp>
      </p:grpSp>
      <p:sp>
        <p:nvSpPr>
          <p:cNvPr id="14"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iederung">
    <p:spTree>
      <p:nvGrpSpPr>
        <p:cNvPr id="1" name=""/>
        <p:cNvGrpSpPr/>
        <p:nvPr/>
      </p:nvGrpSpPr>
      <p:grpSpPr>
        <a:xfrm>
          <a:off x="0" y="0"/>
          <a:ext cx="0" cy="0"/>
          <a:chOff x="0" y="0"/>
          <a:chExt cx="0" cy="0"/>
        </a:xfrm>
      </p:grpSpPr>
      <p:sp>
        <p:nvSpPr>
          <p:cNvPr id="7" name="Fußzeilenplatzhalter 4"/>
          <p:cNvSpPr>
            <a:spLocks noGrp="1"/>
          </p:cNvSpPr>
          <p:nvPr>
            <p:ph type="ftr" sz="quarter" idx="3"/>
          </p:nvPr>
        </p:nvSpPr>
        <p:spPr>
          <a:xfrm>
            <a:off x="3384550" y="6592270"/>
            <a:ext cx="3136900" cy="365125"/>
          </a:xfrm>
          <a:prstGeom prst="rect">
            <a:avLst/>
          </a:prstGeom>
        </p:spPr>
        <p:txBody>
          <a:bodyPr/>
          <a:lstStyle>
            <a:lvl1pPr algn="ctr">
              <a:defRPr lang="de-DE" sz="1100" b="1" kern="1200" dirty="0">
                <a:solidFill>
                  <a:schemeClr val="bg1"/>
                </a:solidFill>
                <a:latin typeface="Lucida Sans" panose="020B0602030504020204" pitchFamily="34" charset="0"/>
                <a:ea typeface="+mn-ea"/>
                <a:cs typeface="Arial" pitchFamily="34" charset="0"/>
              </a:defRPr>
            </a:lvl1pPr>
          </a:lstStyle>
          <a:p>
            <a:r>
              <a:rPr lang="de-DE" dirty="0"/>
              <a:t>VS - Nur für den Dienstgebrauch</a:t>
            </a:r>
          </a:p>
        </p:txBody>
      </p:sp>
      <p:sp>
        <p:nvSpPr>
          <p:cNvPr id="2" name="Titel 1">
            <a:extLst>
              <a:ext uri="{FF2B5EF4-FFF2-40B4-BE49-F238E27FC236}">
                <a16:creationId xmlns:a16="http://schemas.microsoft.com/office/drawing/2014/main" id="{B12D168D-1CC5-4829-9C11-75A40B7DC4EC}"/>
              </a:ext>
            </a:extLst>
          </p:cNvPr>
          <p:cNvSpPr>
            <a:spLocks noGrp="1"/>
          </p:cNvSpPr>
          <p:nvPr>
            <p:ph type="title"/>
          </p:nvPr>
        </p:nvSpPr>
        <p:spPr>
          <a:xfrm>
            <a:off x="0" y="44624"/>
            <a:ext cx="9516528" cy="432048"/>
          </a:xfrm>
        </p:spPr>
        <p:txBody>
          <a:bodyPr lIns="252000"/>
          <a:lstStyle/>
          <a:p>
            <a:r>
              <a:rPr lang="de-DE"/>
              <a:t>Mastertitelformat bearbeiten</a:t>
            </a:r>
            <a:endParaRPr lang="de-DE" dirty="0"/>
          </a:p>
        </p:txBody>
      </p:sp>
      <p:grpSp>
        <p:nvGrpSpPr>
          <p:cNvPr id="26" name="Gruppieren 25">
            <a:extLst>
              <a:ext uri="{FF2B5EF4-FFF2-40B4-BE49-F238E27FC236}">
                <a16:creationId xmlns:a16="http://schemas.microsoft.com/office/drawing/2014/main" id="{B2F22806-D4DE-410B-91BF-93C2B300F212}"/>
              </a:ext>
            </a:extLst>
          </p:cNvPr>
          <p:cNvGrpSpPr/>
          <p:nvPr userDrawn="1"/>
        </p:nvGrpSpPr>
        <p:grpSpPr>
          <a:xfrm>
            <a:off x="9538347" y="112006"/>
            <a:ext cx="251191" cy="297284"/>
            <a:chOff x="-3164898" y="908720"/>
            <a:chExt cx="3164898" cy="4057780"/>
          </a:xfrm>
        </p:grpSpPr>
        <p:sp>
          <p:nvSpPr>
            <p:cNvPr id="27" name="Rechteck 26">
              <a:extLst>
                <a:ext uri="{FF2B5EF4-FFF2-40B4-BE49-F238E27FC236}">
                  <a16:creationId xmlns:a16="http://schemas.microsoft.com/office/drawing/2014/main" id="{ADB07ABA-15CD-425B-9F01-0662D7249115}"/>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 name="Gruppieren 27">
              <a:extLst>
                <a:ext uri="{FF2B5EF4-FFF2-40B4-BE49-F238E27FC236}">
                  <a16:creationId xmlns:a16="http://schemas.microsoft.com/office/drawing/2014/main" id="{56F5B929-E1A0-42EC-BE65-1E416234C4E8}"/>
                </a:ext>
              </a:extLst>
            </p:cNvPr>
            <p:cNvGrpSpPr/>
            <p:nvPr userDrawn="1"/>
          </p:nvGrpSpPr>
          <p:grpSpPr>
            <a:xfrm>
              <a:off x="-3164898" y="908720"/>
              <a:ext cx="3164898" cy="4057780"/>
              <a:chOff x="-2052736" y="-293307"/>
              <a:chExt cx="3164898" cy="4057780"/>
            </a:xfrm>
          </p:grpSpPr>
          <p:sp>
            <p:nvSpPr>
              <p:cNvPr id="29" name="Ellipse 28">
                <a:extLst>
                  <a:ext uri="{FF2B5EF4-FFF2-40B4-BE49-F238E27FC236}">
                    <a16:creationId xmlns:a16="http://schemas.microsoft.com/office/drawing/2014/main" id="{91BBE11E-AA70-441D-9564-7473B85EF94A}"/>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 name="Grafik 29">
                <a:extLst>
                  <a:ext uri="{FF2B5EF4-FFF2-40B4-BE49-F238E27FC236}">
                    <a16:creationId xmlns:a16="http://schemas.microsoft.com/office/drawing/2014/main" id="{5AB1215C-D42A-4177-AA0B-F2F430355B1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52736" y="-293307"/>
                <a:ext cx="3164898" cy="4057780"/>
              </a:xfrm>
              <a:prstGeom prst="rect">
                <a:avLst/>
              </a:prstGeom>
            </p:spPr>
          </p:pic>
        </p:grpSp>
      </p:grpSp>
      <p:sp>
        <p:nvSpPr>
          <p:cNvPr id="10"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
    <p:spTree>
      <p:nvGrpSpPr>
        <p:cNvPr id="1" name=""/>
        <p:cNvGrpSpPr/>
        <p:nvPr/>
      </p:nvGrpSpPr>
      <p:grpSpPr>
        <a:xfrm>
          <a:off x="0" y="0"/>
          <a:ext cx="0" cy="0"/>
          <a:chOff x="0" y="0"/>
          <a:chExt cx="0" cy="0"/>
        </a:xfrm>
      </p:grpSpPr>
      <p:sp>
        <p:nvSpPr>
          <p:cNvPr id="7" name="Fußzeilenplatzhalter 4"/>
          <p:cNvSpPr>
            <a:spLocks noGrp="1"/>
          </p:cNvSpPr>
          <p:nvPr>
            <p:ph type="ftr" sz="quarter" idx="3"/>
          </p:nvPr>
        </p:nvSpPr>
        <p:spPr>
          <a:xfrm>
            <a:off x="3384550" y="6592270"/>
            <a:ext cx="3136900" cy="365125"/>
          </a:xfrm>
          <a:prstGeom prst="rect">
            <a:avLst/>
          </a:prstGeom>
        </p:spPr>
        <p:txBody>
          <a:bodyPr/>
          <a:lstStyle>
            <a:lvl1pPr algn="ctr">
              <a:defRPr lang="de-DE" sz="1100" b="1" kern="1200" dirty="0">
                <a:solidFill>
                  <a:schemeClr val="bg1"/>
                </a:solidFill>
                <a:latin typeface="Lucida Sans" panose="020B0602030504020204" pitchFamily="34" charset="0"/>
                <a:ea typeface="+mn-ea"/>
                <a:cs typeface="Arial" pitchFamily="34" charset="0"/>
              </a:defRPr>
            </a:lvl1pPr>
          </a:lstStyle>
          <a:p>
            <a:r>
              <a:rPr lang="de-DE" dirty="0"/>
              <a:t>VS - Nur für den Dienstgebrauch</a:t>
            </a:r>
          </a:p>
        </p:txBody>
      </p:sp>
      <p:sp>
        <p:nvSpPr>
          <p:cNvPr id="9" name="Textplatzhalter 8"/>
          <p:cNvSpPr>
            <a:spLocks noGrp="1"/>
          </p:cNvSpPr>
          <p:nvPr>
            <p:ph type="body" sz="quarter" idx="10" hasCustomPrompt="1"/>
          </p:nvPr>
        </p:nvSpPr>
        <p:spPr>
          <a:xfrm>
            <a:off x="0" y="1268762"/>
            <a:ext cx="9906000" cy="5184575"/>
          </a:xfrm>
          <a:prstGeom prst="rect">
            <a:avLst/>
          </a:prstGeom>
          <a:noFill/>
        </p:spPr>
        <p:txBody>
          <a:bodyPr lIns="252000" tIns="72000" rIns="252000" bIns="72000"/>
          <a:lstStyle>
            <a:lvl1pPr>
              <a:buFont typeface="Arial" pitchFamily="34" charset="0"/>
              <a:buNone/>
              <a:defRPr sz="3000" b="1">
                <a:solidFill>
                  <a:schemeClr val="tx2"/>
                </a:solidFill>
                <a:latin typeface="Arial" pitchFamily="34" charset="0"/>
                <a:cs typeface="Arial" pitchFamily="34" charset="0"/>
              </a:defRPr>
            </a:lvl1pPr>
            <a:lvl2pPr>
              <a:buNone/>
              <a:defRPr b="1">
                <a:solidFill>
                  <a:schemeClr val="accent1"/>
                </a:solidFill>
                <a:latin typeface="Arial" pitchFamily="34" charset="0"/>
                <a:cs typeface="Arial" pitchFamily="34" charset="0"/>
              </a:defRPr>
            </a:lvl2pPr>
            <a:lvl3pPr>
              <a:buNone/>
              <a:defRPr b="1">
                <a:solidFill>
                  <a:schemeClr val="accent1"/>
                </a:solidFill>
                <a:latin typeface="Arial" pitchFamily="34" charset="0"/>
                <a:cs typeface="Arial" pitchFamily="34" charset="0"/>
              </a:defRPr>
            </a:lvl3pPr>
            <a:lvl4pPr>
              <a:buNone/>
              <a:defRPr b="1">
                <a:solidFill>
                  <a:schemeClr val="accent1"/>
                </a:solidFill>
                <a:latin typeface="Arial" pitchFamily="34" charset="0"/>
                <a:cs typeface="Arial" pitchFamily="34" charset="0"/>
              </a:defRPr>
            </a:lvl4pPr>
            <a:lvl5pPr>
              <a:buNone/>
              <a:defRPr b="1">
                <a:solidFill>
                  <a:schemeClr val="accent1"/>
                </a:solidFill>
                <a:latin typeface="Arial" pitchFamily="34" charset="0"/>
                <a:cs typeface="Arial" pitchFamily="34" charset="0"/>
              </a:defRPr>
            </a:lvl5pPr>
          </a:lstStyle>
          <a:p>
            <a:pPr lvl="0"/>
            <a:r>
              <a:rPr lang="de-DE" dirty="0"/>
              <a:t>&lt;Inhalt&gt;</a:t>
            </a:r>
          </a:p>
        </p:txBody>
      </p:sp>
      <p:sp>
        <p:nvSpPr>
          <p:cNvPr id="13" name="Textplatzhalter 12"/>
          <p:cNvSpPr>
            <a:spLocks noGrp="1"/>
          </p:cNvSpPr>
          <p:nvPr>
            <p:ph type="body" sz="quarter" idx="12" hasCustomPrompt="1"/>
          </p:nvPr>
        </p:nvSpPr>
        <p:spPr>
          <a:xfrm>
            <a:off x="272481" y="1"/>
            <a:ext cx="624069" cy="548680"/>
          </a:xfrm>
          <a:prstGeom prst="rect">
            <a:avLst/>
          </a:prstGeom>
          <a:solidFill>
            <a:schemeClr val="accent3"/>
          </a:solidFill>
        </p:spPr>
        <p:txBody>
          <a:bodyPr/>
          <a:lstStyle>
            <a:lvl1pPr algn="ctr">
              <a:buNone/>
              <a:defRPr b="1">
                <a:solidFill>
                  <a:schemeClr val="bg1"/>
                </a:solidFill>
              </a:defRPr>
            </a:lvl1pPr>
          </a:lstStyle>
          <a:p>
            <a:pPr lvl="0"/>
            <a:r>
              <a:rPr lang="de-DE" dirty="0"/>
              <a:t>#</a:t>
            </a:r>
          </a:p>
        </p:txBody>
      </p:sp>
      <p:sp>
        <p:nvSpPr>
          <p:cNvPr id="10" name="Titel 1"/>
          <p:cNvSpPr>
            <a:spLocks noGrp="1"/>
          </p:cNvSpPr>
          <p:nvPr>
            <p:ph type="title"/>
          </p:nvPr>
        </p:nvSpPr>
        <p:spPr>
          <a:xfrm>
            <a:off x="993206" y="44624"/>
            <a:ext cx="8523322" cy="432048"/>
          </a:xfrm>
        </p:spPr>
        <p:txBody>
          <a:bodyPr lIns="252000"/>
          <a:lstStyle/>
          <a:p>
            <a:r>
              <a:rPr lang="de-DE"/>
              <a:t>Mastertitelformat bearbeiten</a:t>
            </a:r>
            <a:endParaRPr lang="de-DE" dirty="0"/>
          </a:p>
        </p:txBody>
      </p:sp>
      <p:grpSp>
        <p:nvGrpSpPr>
          <p:cNvPr id="27" name="Gruppieren 26">
            <a:extLst>
              <a:ext uri="{FF2B5EF4-FFF2-40B4-BE49-F238E27FC236}">
                <a16:creationId xmlns:a16="http://schemas.microsoft.com/office/drawing/2014/main" id="{B2F22806-D4DE-410B-91BF-93C2B300F212}"/>
              </a:ext>
            </a:extLst>
          </p:cNvPr>
          <p:cNvGrpSpPr/>
          <p:nvPr userDrawn="1"/>
        </p:nvGrpSpPr>
        <p:grpSpPr>
          <a:xfrm>
            <a:off x="9538347" y="112006"/>
            <a:ext cx="251191" cy="297284"/>
            <a:chOff x="-3164898" y="908720"/>
            <a:chExt cx="3164898" cy="4057780"/>
          </a:xfrm>
        </p:grpSpPr>
        <p:sp>
          <p:nvSpPr>
            <p:cNvPr id="28" name="Rechteck 27">
              <a:extLst>
                <a:ext uri="{FF2B5EF4-FFF2-40B4-BE49-F238E27FC236}">
                  <a16:creationId xmlns:a16="http://schemas.microsoft.com/office/drawing/2014/main" id="{ADB07ABA-15CD-425B-9F01-0662D7249115}"/>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9" name="Gruppieren 28">
              <a:extLst>
                <a:ext uri="{FF2B5EF4-FFF2-40B4-BE49-F238E27FC236}">
                  <a16:creationId xmlns:a16="http://schemas.microsoft.com/office/drawing/2014/main" id="{56F5B929-E1A0-42EC-BE65-1E416234C4E8}"/>
                </a:ext>
              </a:extLst>
            </p:cNvPr>
            <p:cNvGrpSpPr/>
            <p:nvPr userDrawn="1"/>
          </p:nvGrpSpPr>
          <p:grpSpPr>
            <a:xfrm>
              <a:off x="-3164898" y="908720"/>
              <a:ext cx="3164898" cy="4057780"/>
              <a:chOff x="-2052736" y="-293307"/>
              <a:chExt cx="3164898" cy="4057780"/>
            </a:xfrm>
          </p:grpSpPr>
          <p:sp>
            <p:nvSpPr>
              <p:cNvPr id="30" name="Ellipse 29">
                <a:extLst>
                  <a:ext uri="{FF2B5EF4-FFF2-40B4-BE49-F238E27FC236}">
                    <a16:creationId xmlns:a16="http://schemas.microsoft.com/office/drawing/2014/main" id="{91BBE11E-AA70-441D-9564-7473B85EF94A}"/>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1" name="Grafik 30">
                <a:extLst>
                  <a:ext uri="{FF2B5EF4-FFF2-40B4-BE49-F238E27FC236}">
                    <a16:creationId xmlns:a16="http://schemas.microsoft.com/office/drawing/2014/main" id="{5AB1215C-D42A-4177-AA0B-F2F430355B1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52736" y="-293307"/>
                <a:ext cx="3164898" cy="4057780"/>
              </a:xfrm>
              <a:prstGeom prst="rect">
                <a:avLst/>
              </a:prstGeom>
            </p:spPr>
          </p:pic>
        </p:grpSp>
      </p:grpSp>
      <p:sp>
        <p:nvSpPr>
          <p:cNvPr id="12"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VS - Nur für den Dienstgebrauch</a:t>
            </a:r>
            <a:endParaRPr lang="de-DE" dirty="0"/>
          </a:p>
        </p:txBody>
      </p:sp>
      <p:sp>
        <p:nvSpPr>
          <p:cNvPr id="6" name="Textplatzhalter 8"/>
          <p:cNvSpPr>
            <a:spLocks noGrp="1"/>
          </p:cNvSpPr>
          <p:nvPr>
            <p:ph type="body" sz="quarter" idx="12" hasCustomPrompt="1"/>
          </p:nvPr>
        </p:nvSpPr>
        <p:spPr>
          <a:xfrm>
            <a:off x="0" y="692150"/>
            <a:ext cx="9906000" cy="5761186"/>
          </a:xfrm>
          <a:prstGeom prst="rect">
            <a:avLst/>
          </a:prstGeom>
          <a:noFill/>
        </p:spPr>
        <p:txBody>
          <a:bodyPr lIns="252000" tIns="72000" rIns="252000" bIns="72000"/>
          <a:lstStyle>
            <a:lvl1pPr>
              <a:buFont typeface="Arial" pitchFamily="34" charset="0"/>
              <a:buNone/>
              <a:defRPr sz="3000" b="1">
                <a:solidFill>
                  <a:schemeClr val="tx2"/>
                </a:solidFill>
                <a:latin typeface="Arial" pitchFamily="34" charset="0"/>
                <a:cs typeface="Arial" pitchFamily="34" charset="0"/>
              </a:defRPr>
            </a:lvl1pPr>
            <a:lvl2pPr>
              <a:buNone/>
              <a:defRPr b="1">
                <a:solidFill>
                  <a:schemeClr val="accent1"/>
                </a:solidFill>
                <a:latin typeface="Arial" pitchFamily="34" charset="0"/>
                <a:cs typeface="Arial" pitchFamily="34" charset="0"/>
              </a:defRPr>
            </a:lvl2pPr>
            <a:lvl3pPr>
              <a:buNone/>
              <a:defRPr b="1">
                <a:solidFill>
                  <a:schemeClr val="accent1"/>
                </a:solidFill>
                <a:latin typeface="Arial" pitchFamily="34" charset="0"/>
                <a:cs typeface="Arial" pitchFamily="34" charset="0"/>
              </a:defRPr>
            </a:lvl3pPr>
            <a:lvl4pPr>
              <a:buNone/>
              <a:defRPr b="1">
                <a:solidFill>
                  <a:schemeClr val="accent1"/>
                </a:solidFill>
                <a:latin typeface="Arial" pitchFamily="34" charset="0"/>
                <a:cs typeface="Arial" pitchFamily="34" charset="0"/>
              </a:defRPr>
            </a:lvl4pPr>
            <a:lvl5pPr>
              <a:buNone/>
              <a:defRPr b="1">
                <a:solidFill>
                  <a:schemeClr val="accent1"/>
                </a:solidFill>
                <a:latin typeface="Arial" pitchFamily="34" charset="0"/>
                <a:cs typeface="Arial" pitchFamily="34" charset="0"/>
              </a:defRPr>
            </a:lvl5pPr>
          </a:lstStyle>
          <a:p>
            <a:pPr lvl="0"/>
            <a:r>
              <a:rPr lang="de-DE" dirty="0"/>
              <a:t>&lt;Inhalt&gt;</a:t>
            </a:r>
          </a:p>
        </p:txBody>
      </p:sp>
      <p:sp>
        <p:nvSpPr>
          <p:cNvPr id="8" name="Titel 1"/>
          <p:cNvSpPr>
            <a:spLocks noGrp="1"/>
          </p:cNvSpPr>
          <p:nvPr>
            <p:ph type="title"/>
          </p:nvPr>
        </p:nvSpPr>
        <p:spPr>
          <a:xfrm>
            <a:off x="0" y="44624"/>
            <a:ext cx="9516528" cy="432048"/>
          </a:xfrm>
        </p:spPr>
        <p:txBody>
          <a:bodyPr lIns="252000"/>
          <a:lstStyle/>
          <a:p>
            <a:r>
              <a:rPr lang="de-DE"/>
              <a:t>Mastertitelformat bearbeiten</a:t>
            </a:r>
            <a:endParaRPr lang="de-DE" dirty="0"/>
          </a:p>
        </p:txBody>
      </p:sp>
      <p:grpSp>
        <p:nvGrpSpPr>
          <p:cNvPr id="24" name="Gruppieren 23">
            <a:extLst>
              <a:ext uri="{FF2B5EF4-FFF2-40B4-BE49-F238E27FC236}">
                <a16:creationId xmlns:a16="http://schemas.microsoft.com/office/drawing/2014/main" id="{B2F22806-D4DE-410B-91BF-93C2B300F212}"/>
              </a:ext>
            </a:extLst>
          </p:cNvPr>
          <p:cNvGrpSpPr/>
          <p:nvPr userDrawn="1"/>
        </p:nvGrpSpPr>
        <p:grpSpPr>
          <a:xfrm>
            <a:off x="9538347" y="112006"/>
            <a:ext cx="251191" cy="297284"/>
            <a:chOff x="-3164898" y="908720"/>
            <a:chExt cx="3164898" cy="4057780"/>
          </a:xfrm>
        </p:grpSpPr>
        <p:sp>
          <p:nvSpPr>
            <p:cNvPr id="25" name="Rechteck 24">
              <a:extLst>
                <a:ext uri="{FF2B5EF4-FFF2-40B4-BE49-F238E27FC236}">
                  <a16:creationId xmlns:a16="http://schemas.microsoft.com/office/drawing/2014/main" id="{ADB07ABA-15CD-425B-9F01-0662D7249115}"/>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6" name="Gruppieren 25">
              <a:extLst>
                <a:ext uri="{FF2B5EF4-FFF2-40B4-BE49-F238E27FC236}">
                  <a16:creationId xmlns:a16="http://schemas.microsoft.com/office/drawing/2014/main" id="{56F5B929-E1A0-42EC-BE65-1E416234C4E8}"/>
                </a:ext>
              </a:extLst>
            </p:cNvPr>
            <p:cNvGrpSpPr/>
            <p:nvPr userDrawn="1"/>
          </p:nvGrpSpPr>
          <p:grpSpPr>
            <a:xfrm>
              <a:off x="-3164898" y="908720"/>
              <a:ext cx="3164898" cy="4057780"/>
              <a:chOff x="-2052736" y="-293307"/>
              <a:chExt cx="3164898" cy="4057780"/>
            </a:xfrm>
          </p:grpSpPr>
          <p:sp>
            <p:nvSpPr>
              <p:cNvPr id="27" name="Ellipse 26">
                <a:extLst>
                  <a:ext uri="{FF2B5EF4-FFF2-40B4-BE49-F238E27FC236}">
                    <a16:creationId xmlns:a16="http://schemas.microsoft.com/office/drawing/2014/main" id="{91BBE11E-AA70-441D-9564-7473B85EF94A}"/>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8" name="Grafik 27">
                <a:extLst>
                  <a:ext uri="{FF2B5EF4-FFF2-40B4-BE49-F238E27FC236}">
                    <a16:creationId xmlns:a16="http://schemas.microsoft.com/office/drawing/2014/main" id="{5AB1215C-D42A-4177-AA0B-F2F430355B1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52736" y="-293307"/>
                <a:ext cx="3164898" cy="4057780"/>
              </a:xfrm>
              <a:prstGeom prst="rect">
                <a:avLst/>
              </a:prstGeom>
            </p:spPr>
          </p:pic>
        </p:grpSp>
      </p:grpSp>
      <p:sp>
        <p:nvSpPr>
          <p:cNvPr id="11"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ntertitel">
    <p:spTree>
      <p:nvGrpSpPr>
        <p:cNvPr id="1" name=""/>
        <p:cNvGrpSpPr/>
        <p:nvPr/>
      </p:nvGrpSpPr>
      <p:grpSpPr>
        <a:xfrm>
          <a:off x="0" y="0"/>
          <a:ext cx="0" cy="0"/>
          <a:chOff x="0" y="0"/>
          <a:chExt cx="0" cy="0"/>
        </a:xfrm>
      </p:grpSpPr>
      <p:sp>
        <p:nvSpPr>
          <p:cNvPr id="2" name="Titel 1"/>
          <p:cNvSpPr>
            <a:spLocks noGrp="1"/>
          </p:cNvSpPr>
          <p:nvPr>
            <p:ph type="title"/>
          </p:nvPr>
        </p:nvSpPr>
        <p:spPr>
          <a:xfrm>
            <a:off x="0" y="44624"/>
            <a:ext cx="9516528" cy="432048"/>
          </a:xfrm>
        </p:spPr>
        <p:txBody>
          <a:bodyPr lIns="252000"/>
          <a:lstStyle/>
          <a:p>
            <a:r>
              <a:rPr lang="de-DE"/>
              <a:t>Mastertitelformat bearbeiten</a:t>
            </a:r>
            <a:endParaRPr lang="de-DE" dirty="0"/>
          </a:p>
        </p:txBody>
      </p:sp>
      <p:sp>
        <p:nvSpPr>
          <p:cNvPr id="3" name="Fußzeilenplatzhalter 2"/>
          <p:cNvSpPr>
            <a:spLocks noGrp="1"/>
          </p:cNvSpPr>
          <p:nvPr>
            <p:ph type="ftr" sz="quarter" idx="10"/>
          </p:nvPr>
        </p:nvSpPr>
        <p:spPr/>
        <p:txBody>
          <a:bodyPr/>
          <a:lstStyle/>
          <a:p>
            <a:r>
              <a:rPr lang="de-DE"/>
              <a:t>VS - Nur für den Dienstgebrauch</a:t>
            </a:r>
            <a:endParaRPr lang="de-DE" dirty="0"/>
          </a:p>
        </p:txBody>
      </p:sp>
      <p:sp>
        <p:nvSpPr>
          <p:cNvPr id="6" name="Textplatzhalter 8"/>
          <p:cNvSpPr>
            <a:spLocks noGrp="1"/>
          </p:cNvSpPr>
          <p:nvPr>
            <p:ph type="body" sz="quarter" idx="12" hasCustomPrompt="1"/>
          </p:nvPr>
        </p:nvSpPr>
        <p:spPr>
          <a:xfrm>
            <a:off x="0" y="1268760"/>
            <a:ext cx="9906000" cy="5184576"/>
          </a:xfrm>
          <a:prstGeom prst="rect">
            <a:avLst/>
          </a:prstGeom>
          <a:noFill/>
        </p:spPr>
        <p:txBody>
          <a:bodyPr lIns="252000" tIns="72000" rIns="252000" bIns="72000"/>
          <a:lstStyle>
            <a:lvl1pPr>
              <a:buFont typeface="Arial" pitchFamily="34" charset="0"/>
              <a:buNone/>
              <a:defRPr sz="3000" b="1">
                <a:solidFill>
                  <a:schemeClr val="tx2"/>
                </a:solidFill>
                <a:latin typeface="Arial" pitchFamily="34" charset="0"/>
                <a:cs typeface="Arial" pitchFamily="34" charset="0"/>
              </a:defRPr>
            </a:lvl1pPr>
            <a:lvl2pPr>
              <a:buNone/>
              <a:defRPr b="1">
                <a:solidFill>
                  <a:schemeClr val="accent1"/>
                </a:solidFill>
                <a:latin typeface="Arial" pitchFamily="34" charset="0"/>
                <a:cs typeface="Arial" pitchFamily="34" charset="0"/>
              </a:defRPr>
            </a:lvl2pPr>
            <a:lvl3pPr>
              <a:buNone/>
              <a:defRPr b="1">
                <a:solidFill>
                  <a:schemeClr val="accent1"/>
                </a:solidFill>
                <a:latin typeface="Arial" pitchFamily="34" charset="0"/>
                <a:cs typeface="Arial" pitchFamily="34" charset="0"/>
              </a:defRPr>
            </a:lvl3pPr>
            <a:lvl4pPr>
              <a:buNone/>
              <a:defRPr b="1">
                <a:solidFill>
                  <a:schemeClr val="accent1"/>
                </a:solidFill>
                <a:latin typeface="Arial" pitchFamily="34" charset="0"/>
                <a:cs typeface="Arial" pitchFamily="34" charset="0"/>
              </a:defRPr>
            </a:lvl4pPr>
            <a:lvl5pPr>
              <a:buNone/>
              <a:defRPr b="1">
                <a:solidFill>
                  <a:schemeClr val="accent1"/>
                </a:solidFill>
                <a:latin typeface="Arial" pitchFamily="34" charset="0"/>
                <a:cs typeface="Arial" pitchFamily="34" charset="0"/>
              </a:defRPr>
            </a:lvl5pPr>
          </a:lstStyle>
          <a:p>
            <a:pPr lvl="0"/>
            <a:r>
              <a:rPr lang="de-DE" dirty="0"/>
              <a:t>&lt;Inhalt&gt;</a:t>
            </a:r>
          </a:p>
        </p:txBody>
      </p:sp>
      <p:sp>
        <p:nvSpPr>
          <p:cNvPr id="12" name="Textplatzhalter 11"/>
          <p:cNvSpPr>
            <a:spLocks noGrp="1"/>
          </p:cNvSpPr>
          <p:nvPr>
            <p:ph type="body" sz="quarter" idx="13" hasCustomPrompt="1"/>
          </p:nvPr>
        </p:nvSpPr>
        <p:spPr>
          <a:xfrm>
            <a:off x="1" y="692150"/>
            <a:ext cx="4953000" cy="4325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lvl1pPr marL="0" algn="l" defTabSz="914296" rtl="0" eaLnBrk="1" latinLnBrk="0" hangingPunct="1">
              <a:buNone/>
              <a:defRPr lang="de-DE" sz="1800" kern="1200" smtClean="0">
                <a:solidFill>
                  <a:schemeClr val="tx2"/>
                </a:solidFill>
                <a:latin typeface="+mn-lt"/>
                <a:ea typeface="+mn-ea"/>
                <a:cs typeface="+mn-cs"/>
              </a:defRPr>
            </a:lvl1pPr>
            <a:lvl2pPr marL="0" algn="ctr" defTabSz="914296" rtl="0" eaLnBrk="1" latinLnBrk="0" hangingPunct="1">
              <a:defRPr lang="de-DE" sz="1800" kern="1200" smtClean="0">
                <a:solidFill>
                  <a:schemeClr val="lt1"/>
                </a:solidFill>
                <a:latin typeface="+mn-lt"/>
                <a:ea typeface="+mn-ea"/>
                <a:cs typeface="+mn-cs"/>
              </a:defRPr>
            </a:lvl2pPr>
            <a:lvl3pPr marL="0" algn="ctr" defTabSz="914296" rtl="0" eaLnBrk="1" latinLnBrk="0" hangingPunct="1">
              <a:defRPr lang="de-DE" sz="1800" kern="1200" smtClean="0">
                <a:solidFill>
                  <a:schemeClr val="lt1"/>
                </a:solidFill>
                <a:latin typeface="+mn-lt"/>
                <a:ea typeface="+mn-ea"/>
                <a:cs typeface="+mn-cs"/>
              </a:defRPr>
            </a:lvl3pPr>
            <a:lvl4pPr marL="0" algn="ctr" defTabSz="914296" rtl="0" eaLnBrk="1" latinLnBrk="0" hangingPunct="1">
              <a:defRPr lang="de-DE" sz="1800" kern="1200" smtClean="0">
                <a:solidFill>
                  <a:schemeClr val="lt1"/>
                </a:solidFill>
                <a:latin typeface="+mn-lt"/>
                <a:ea typeface="+mn-ea"/>
                <a:cs typeface="+mn-cs"/>
              </a:defRPr>
            </a:lvl4pPr>
            <a:lvl5pPr marL="0" algn="ctr" defTabSz="914296" rtl="0" eaLnBrk="1" latinLnBrk="0" hangingPunct="1">
              <a:defRPr lang="de-DE" sz="1800" kern="1200">
                <a:solidFill>
                  <a:schemeClr val="lt1"/>
                </a:solidFill>
                <a:latin typeface="+mn-lt"/>
                <a:ea typeface="+mn-ea"/>
                <a:cs typeface="+mn-cs"/>
              </a:defRPr>
            </a:lvl5pPr>
          </a:lstStyle>
          <a:p>
            <a:pPr lvl="0"/>
            <a:r>
              <a:rPr lang="de-DE" dirty="0"/>
              <a:t>Untertitel</a:t>
            </a:r>
          </a:p>
        </p:txBody>
      </p:sp>
      <p:grpSp>
        <p:nvGrpSpPr>
          <p:cNvPr id="26" name="Gruppieren 25">
            <a:extLst>
              <a:ext uri="{FF2B5EF4-FFF2-40B4-BE49-F238E27FC236}">
                <a16:creationId xmlns:a16="http://schemas.microsoft.com/office/drawing/2014/main" id="{B2F22806-D4DE-410B-91BF-93C2B300F212}"/>
              </a:ext>
            </a:extLst>
          </p:cNvPr>
          <p:cNvGrpSpPr/>
          <p:nvPr userDrawn="1"/>
        </p:nvGrpSpPr>
        <p:grpSpPr>
          <a:xfrm>
            <a:off x="9538347" y="112006"/>
            <a:ext cx="251191" cy="297284"/>
            <a:chOff x="-3164898" y="908720"/>
            <a:chExt cx="3164898" cy="4057780"/>
          </a:xfrm>
        </p:grpSpPr>
        <p:sp>
          <p:nvSpPr>
            <p:cNvPr id="27" name="Rechteck 26">
              <a:extLst>
                <a:ext uri="{FF2B5EF4-FFF2-40B4-BE49-F238E27FC236}">
                  <a16:creationId xmlns:a16="http://schemas.microsoft.com/office/drawing/2014/main" id="{ADB07ABA-15CD-425B-9F01-0662D7249115}"/>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 name="Gruppieren 27">
              <a:extLst>
                <a:ext uri="{FF2B5EF4-FFF2-40B4-BE49-F238E27FC236}">
                  <a16:creationId xmlns:a16="http://schemas.microsoft.com/office/drawing/2014/main" id="{56F5B929-E1A0-42EC-BE65-1E416234C4E8}"/>
                </a:ext>
              </a:extLst>
            </p:cNvPr>
            <p:cNvGrpSpPr/>
            <p:nvPr userDrawn="1"/>
          </p:nvGrpSpPr>
          <p:grpSpPr>
            <a:xfrm>
              <a:off x="-3164898" y="908720"/>
              <a:ext cx="3164898" cy="4057780"/>
              <a:chOff x="-2052736" y="-293307"/>
              <a:chExt cx="3164898" cy="4057780"/>
            </a:xfrm>
          </p:grpSpPr>
          <p:sp>
            <p:nvSpPr>
              <p:cNvPr id="29" name="Ellipse 28">
                <a:extLst>
                  <a:ext uri="{FF2B5EF4-FFF2-40B4-BE49-F238E27FC236}">
                    <a16:creationId xmlns:a16="http://schemas.microsoft.com/office/drawing/2014/main" id="{91BBE11E-AA70-441D-9564-7473B85EF94A}"/>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 name="Grafik 29">
                <a:extLst>
                  <a:ext uri="{FF2B5EF4-FFF2-40B4-BE49-F238E27FC236}">
                    <a16:creationId xmlns:a16="http://schemas.microsoft.com/office/drawing/2014/main" id="{5AB1215C-D42A-4177-AA0B-F2F430355B1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52736" y="-293307"/>
                <a:ext cx="3164898" cy="4057780"/>
              </a:xfrm>
              <a:prstGeom prst="rect">
                <a:avLst/>
              </a:prstGeom>
            </p:spPr>
          </p:pic>
        </p:grpSp>
      </p:grpSp>
      <p:sp>
        <p:nvSpPr>
          <p:cNvPr id="13"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palt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0" y="44624"/>
            <a:ext cx="9516528" cy="432048"/>
          </a:xfrm>
        </p:spPr>
        <p:txBody>
          <a:bodyPr lIns="252000"/>
          <a:lstStyle>
            <a:lvl1pPr algn="l">
              <a:defRPr>
                <a:solidFill>
                  <a:schemeClr val="bg2"/>
                </a:solidFill>
              </a:defRPr>
            </a:lvl1pPr>
          </a:lstStyle>
          <a:p>
            <a:r>
              <a:rPr lang="de-DE" dirty="0"/>
              <a:t>&lt;Überschrift&gt;</a:t>
            </a:r>
          </a:p>
        </p:txBody>
      </p:sp>
      <p:sp>
        <p:nvSpPr>
          <p:cNvPr id="7" name="Fußzeilenplatzhalter 4"/>
          <p:cNvSpPr>
            <a:spLocks noGrp="1"/>
          </p:cNvSpPr>
          <p:nvPr>
            <p:ph type="ftr" sz="quarter" idx="3"/>
          </p:nvPr>
        </p:nvSpPr>
        <p:spPr>
          <a:xfrm>
            <a:off x="3384550" y="6592270"/>
            <a:ext cx="3136900" cy="365125"/>
          </a:xfrm>
          <a:prstGeom prst="rect">
            <a:avLst/>
          </a:prstGeom>
        </p:spPr>
        <p:txBody>
          <a:bodyPr/>
          <a:lstStyle>
            <a:lvl1pPr algn="ctr">
              <a:defRPr lang="de-DE" sz="1100" b="1" kern="1200" dirty="0">
                <a:solidFill>
                  <a:schemeClr val="bg1"/>
                </a:solidFill>
                <a:latin typeface="Lucida Sans" panose="020B0602030504020204" pitchFamily="34" charset="0"/>
                <a:ea typeface="+mn-ea"/>
                <a:cs typeface="Arial" pitchFamily="34" charset="0"/>
              </a:defRPr>
            </a:lvl1pPr>
          </a:lstStyle>
          <a:p>
            <a:r>
              <a:rPr lang="de-DE" dirty="0"/>
              <a:t>VS - Nur für den Dienstgebrauch</a:t>
            </a:r>
          </a:p>
        </p:txBody>
      </p:sp>
      <p:sp>
        <p:nvSpPr>
          <p:cNvPr id="9" name="Textplatzhalter 8"/>
          <p:cNvSpPr>
            <a:spLocks noGrp="1"/>
          </p:cNvSpPr>
          <p:nvPr>
            <p:ph type="body" sz="quarter" idx="10" hasCustomPrompt="1"/>
          </p:nvPr>
        </p:nvSpPr>
        <p:spPr>
          <a:xfrm>
            <a:off x="0" y="692150"/>
            <a:ext cx="6393160" cy="5761186"/>
          </a:xfrm>
          <a:prstGeom prst="rect">
            <a:avLst/>
          </a:prstGeom>
          <a:noFill/>
        </p:spPr>
        <p:txBody>
          <a:bodyPr lIns="252000" tIns="72000" rIns="252000" bIns="72000"/>
          <a:lstStyle>
            <a:lvl1pPr>
              <a:buFont typeface="Arial" pitchFamily="34" charset="0"/>
              <a:buNone/>
              <a:defRPr sz="3000" b="1">
                <a:solidFill>
                  <a:schemeClr val="tx2"/>
                </a:solidFill>
                <a:latin typeface="Arial" pitchFamily="34" charset="0"/>
                <a:cs typeface="Arial" pitchFamily="34" charset="0"/>
              </a:defRPr>
            </a:lvl1pPr>
            <a:lvl2pPr>
              <a:buNone/>
              <a:defRPr b="1">
                <a:solidFill>
                  <a:schemeClr val="accent1"/>
                </a:solidFill>
                <a:latin typeface="Arial" pitchFamily="34" charset="0"/>
                <a:cs typeface="Arial" pitchFamily="34" charset="0"/>
              </a:defRPr>
            </a:lvl2pPr>
            <a:lvl3pPr>
              <a:buNone/>
              <a:defRPr b="1">
                <a:solidFill>
                  <a:schemeClr val="accent1"/>
                </a:solidFill>
                <a:latin typeface="Arial" pitchFamily="34" charset="0"/>
                <a:cs typeface="Arial" pitchFamily="34" charset="0"/>
              </a:defRPr>
            </a:lvl3pPr>
            <a:lvl4pPr>
              <a:buNone/>
              <a:defRPr b="1">
                <a:solidFill>
                  <a:schemeClr val="accent1"/>
                </a:solidFill>
                <a:latin typeface="Arial" pitchFamily="34" charset="0"/>
                <a:cs typeface="Arial" pitchFamily="34" charset="0"/>
              </a:defRPr>
            </a:lvl4pPr>
            <a:lvl5pPr>
              <a:buNone/>
              <a:defRPr b="1">
                <a:solidFill>
                  <a:schemeClr val="accent1"/>
                </a:solidFill>
                <a:latin typeface="Arial" pitchFamily="34" charset="0"/>
                <a:cs typeface="Arial" pitchFamily="34" charset="0"/>
              </a:defRPr>
            </a:lvl5pPr>
          </a:lstStyle>
          <a:p>
            <a:pPr lvl="0"/>
            <a:r>
              <a:rPr lang="de-DE" dirty="0"/>
              <a:t>&lt;Inhalt&gt;</a:t>
            </a:r>
          </a:p>
        </p:txBody>
      </p:sp>
      <p:sp>
        <p:nvSpPr>
          <p:cNvPr id="10" name="Textplatzhalter 8"/>
          <p:cNvSpPr>
            <a:spLocks noGrp="1"/>
          </p:cNvSpPr>
          <p:nvPr>
            <p:ph type="body" sz="quarter" idx="12" hasCustomPrompt="1"/>
          </p:nvPr>
        </p:nvSpPr>
        <p:spPr>
          <a:xfrm>
            <a:off x="6537176" y="692150"/>
            <a:ext cx="3368824" cy="5761186"/>
          </a:xfrm>
          <a:prstGeom prst="rect">
            <a:avLst/>
          </a:prstGeom>
          <a:noFill/>
        </p:spPr>
        <p:txBody>
          <a:bodyPr lIns="252000" tIns="72000" rIns="252000" bIns="72000"/>
          <a:lstStyle>
            <a:lvl1pPr>
              <a:buFont typeface="Arial" pitchFamily="34" charset="0"/>
              <a:buNone/>
              <a:defRPr sz="3000" b="1">
                <a:solidFill>
                  <a:schemeClr val="tx2"/>
                </a:solidFill>
                <a:latin typeface="Arial" pitchFamily="34" charset="0"/>
                <a:cs typeface="Arial" pitchFamily="34" charset="0"/>
              </a:defRPr>
            </a:lvl1pPr>
            <a:lvl2pPr>
              <a:buNone/>
              <a:defRPr b="1">
                <a:solidFill>
                  <a:schemeClr val="accent1"/>
                </a:solidFill>
                <a:latin typeface="Arial" pitchFamily="34" charset="0"/>
                <a:cs typeface="Arial" pitchFamily="34" charset="0"/>
              </a:defRPr>
            </a:lvl2pPr>
            <a:lvl3pPr>
              <a:buNone/>
              <a:defRPr b="1">
                <a:solidFill>
                  <a:schemeClr val="accent1"/>
                </a:solidFill>
                <a:latin typeface="Arial" pitchFamily="34" charset="0"/>
                <a:cs typeface="Arial" pitchFamily="34" charset="0"/>
              </a:defRPr>
            </a:lvl3pPr>
            <a:lvl4pPr>
              <a:buNone/>
              <a:defRPr b="1">
                <a:solidFill>
                  <a:schemeClr val="accent1"/>
                </a:solidFill>
                <a:latin typeface="Arial" pitchFamily="34" charset="0"/>
                <a:cs typeface="Arial" pitchFamily="34" charset="0"/>
              </a:defRPr>
            </a:lvl4pPr>
            <a:lvl5pPr>
              <a:buNone/>
              <a:defRPr b="1">
                <a:solidFill>
                  <a:schemeClr val="accent1"/>
                </a:solidFill>
                <a:latin typeface="Arial" pitchFamily="34" charset="0"/>
                <a:cs typeface="Arial" pitchFamily="34" charset="0"/>
              </a:defRPr>
            </a:lvl5pPr>
          </a:lstStyle>
          <a:p>
            <a:pPr lvl="0"/>
            <a:r>
              <a:rPr lang="de-DE" dirty="0"/>
              <a:t>&lt;Inhalt&gt;</a:t>
            </a:r>
          </a:p>
        </p:txBody>
      </p:sp>
      <p:grpSp>
        <p:nvGrpSpPr>
          <p:cNvPr id="26" name="Gruppieren 25">
            <a:extLst>
              <a:ext uri="{FF2B5EF4-FFF2-40B4-BE49-F238E27FC236}">
                <a16:creationId xmlns:a16="http://schemas.microsoft.com/office/drawing/2014/main" id="{B2F22806-D4DE-410B-91BF-93C2B300F212}"/>
              </a:ext>
            </a:extLst>
          </p:cNvPr>
          <p:cNvGrpSpPr/>
          <p:nvPr userDrawn="1"/>
        </p:nvGrpSpPr>
        <p:grpSpPr>
          <a:xfrm>
            <a:off x="9538347" y="112006"/>
            <a:ext cx="251191" cy="297284"/>
            <a:chOff x="-3164898" y="908720"/>
            <a:chExt cx="3164898" cy="4057780"/>
          </a:xfrm>
        </p:grpSpPr>
        <p:sp>
          <p:nvSpPr>
            <p:cNvPr id="27" name="Rechteck 26">
              <a:extLst>
                <a:ext uri="{FF2B5EF4-FFF2-40B4-BE49-F238E27FC236}">
                  <a16:creationId xmlns:a16="http://schemas.microsoft.com/office/drawing/2014/main" id="{ADB07ABA-15CD-425B-9F01-0662D7249115}"/>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 name="Gruppieren 27">
              <a:extLst>
                <a:ext uri="{FF2B5EF4-FFF2-40B4-BE49-F238E27FC236}">
                  <a16:creationId xmlns:a16="http://schemas.microsoft.com/office/drawing/2014/main" id="{56F5B929-E1A0-42EC-BE65-1E416234C4E8}"/>
                </a:ext>
              </a:extLst>
            </p:cNvPr>
            <p:cNvGrpSpPr/>
            <p:nvPr userDrawn="1"/>
          </p:nvGrpSpPr>
          <p:grpSpPr>
            <a:xfrm>
              <a:off x="-3164898" y="908720"/>
              <a:ext cx="3164898" cy="4057780"/>
              <a:chOff x="-2052736" y="-293307"/>
              <a:chExt cx="3164898" cy="4057780"/>
            </a:xfrm>
          </p:grpSpPr>
          <p:sp>
            <p:nvSpPr>
              <p:cNvPr id="29" name="Ellipse 28">
                <a:extLst>
                  <a:ext uri="{FF2B5EF4-FFF2-40B4-BE49-F238E27FC236}">
                    <a16:creationId xmlns:a16="http://schemas.microsoft.com/office/drawing/2014/main" id="{91BBE11E-AA70-441D-9564-7473B85EF94A}"/>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 name="Grafik 29">
                <a:extLst>
                  <a:ext uri="{FF2B5EF4-FFF2-40B4-BE49-F238E27FC236}">
                    <a16:creationId xmlns:a16="http://schemas.microsoft.com/office/drawing/2014/main" id="{5AB1215C-D42A-4177-AA0B-F2F430355B1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52736" y="-293307"/>
                <a:ext cx="3164898" cy="4057780"/>
              </a:xfrm>
              <a:prstGeom prst="rect">
                <a:avLst/>
              </a:prstGeom>
            </p:spPr>
          </p:pic>
        </p:grpSp>
      </p:grpSp>
      <p:sp>
        <p:nvSpPr>
          <p:cNvPr id="12"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rschrift">
    <p:spTree>
      <p:nvGrpSpPr>
        <p:cNvPr id="1" name=""/>
        <p:cNvGrpSpPr/>
        <p:nvPr/>
      </p:nvGrpSpPr>
      <p:grpSpPr>
        <a:xfrm>
          <a:off x="0" y="0"/>
          <a:ext cx="0" cy="0"/>
          <a:chOff x="0" y="0"/>
          <a:chExt cx="0" cy="0"/>
        </a:xfrm>
      </p:grpSpPr>
      <p:sp>
        <p:nvSpPr>
          <p:cNvPr id="2" name="Titel 1"/>
          <p:cNvSpPr>
            <a:spLocks noGrp="1"/>
          </p:cNvSpPr>
          <p:nvPr>
            <p:ph type="title"/>
          </p:nvPr>
        </p:nvSpPr>
        <p:spPr>
          <a:xfrm>
            <a:off x="0" y="44624"/>
            <a:ext cx="9516528" cy="432048"/>
          </a:xfrm>
        </p:spPr>
        <p:txBody>
          <a:bodyPr lIns="252000"/>
          <a:lstStyle/>
          <a:p>
            <a:r>
              <a:rPr lang="de-DE"/>
              <a:t>Mastertitelformat bearbeiten</a:t>
            </a:r>
          </a:p>
        </p:txBody>
      </p:sp>
      <p:sp>
        <p:nvSpPr>
          <p:cNvPr id="3" name="Fußzeilenplatzhalter 2"/>
          <p:cNvSpPr>
            <a:spLocks noGrp="1"/>
          </p:cNvSpPr>
          <p:nvPr>
            <p:ph type="ftr" sz="quarter" idx="10"/>
          </p:nvPr>
        </p:nvSpPr>
        <p:spPr/>
        <p:txBody>
          <a:bodyPr/>
          <a:lstStyle/>
          <a:p>
            <a:r>
              <a:rPr lang="de-DE"/>
              <a:t>VS - Nur für den Dienstgebrauch</a:t>
            </a:r>
            <a:endParaRPr lang="de-DE" dirty="0"/>
          </a:p>
        </p:txBody>
      </p:sp>
      <p:sp>
        <p:nvSpPr>
          <p:cNvPr id="6" name="Textplatzhalter 8"/>
          <p:cNvSpPr>
            <a:spLocks noGrp="1"/>
          </p:cNvSpPr>
          <p:nvPr>
            <p:ph type="body" sz="quarter" idx="12" hasCustomPrompt="1"/>
          </p:nvPr>
        </p:nvSpPr>
        <p:spPr>
          <a:xfrm>
            <a:off x="0" y="692150"/>
            <a:ext cx="9906000" cy="1584722"/>
          </a:xfrm>
          <a:prstGeom prst="rect">
            <a:avLst/>
          </a:prstGeom>
          <a:solidFill>
            <a:schemeClr val="accent4">
              <a:lumMod val="40000"/>
              <a:lumOff val="60000"/>
            </a:schemeClr>
          </a:solidFill>
        </p:spPr>
        <p:txBody>
          <a:bodyPr lIns="252000" tIns="72000" rIns="252000" bIns="72000"/>
          <a:lstStyle>
            <a:lvl1pPr>
              <a:buFont typeface="Arial" pitchFamily="34" charset="0"/>
              <a:buNone/>
              <a:defRPr sz="1600" b="1" baseline="0">
                <a:solidFill>
                  <a:schemeClr val="tx2"/>
                </a:solidFill>
                <a:effectLst/>
                <a:latin typeface="Corbel" pitchFamily="34" charset="0"/>
                <a:cs typeface="Arial" pitchFamily="34" charset="0"/>
              </a:defRPr>
            </a:lvl1pPr>
            <a:lvl2pPr>
              <a:buNone/>
              <a:defRPr b="1">
                <a:solidFill>
                  <a:schemeClr val="accent1"/>
                </a:solidFill>
                <a:latin typeface="Arial" pitchFamily="34" charset="0"/>
                <a:cs typeface="Arial" pitchFamily="34" charset="0"/>
              </a:defRPr>
            </a:lvl2pPr>
            <a:lvl3pPr>
              <a:buNone/>
              <a:defRPr b="1">
                <a:solidFill>
                  <a:schemeClr val="accent1"/>
                </a:solidFill>
                <a:latin typeface="Arial" pitchFamily="34" charset="0"/>
                <a:cs typeface="Arial" pitchFamily="34" charset="0"/>
              </a:defRPr>
            </a:lvl3pPr>
            <a:lvl4pPr>
              <a:buNone/>
              <a:defRPr b="1">
                <a:solidFill>
                  <a:schemeClr val="accent1"/>
                </a:solidFill>
                <a:latin typeface="Arial" pitchFamily="34" charset="0"/>
                <a:cs typeface="Arial" pitchFamily="34" charset="0"/>
              </a:defRPr>
            </a:lvl4pPr>
            <a:lvl5pPr>
              <a:buNone/>
              <a:defRPr b="1">
                <a:solidFill>
                  <a:schemeClr val="accent1"/>
                </a:solidFill>
                <a:latin typeface="Arial" pitchFamily="34" charset="0"/>
                <a:cs typeface="Arial" pitchFamily="34" charset="0"/>
              </a:defRPr>
            </a:lvl5pPr>
          </a:lstStyle>
          <a:p>
            <a:pPr lvl="0"/>
            <a:r>
              <a:rPr lang="de-DE" dirty="0"/>
              <a:t>&lt;Vorschriften - Zitat&gt;</a:t>
            </a:r>
          </a:p>
        </p:txBody>
      </p:sp>
      <p:grpSp>
        <p:nvGrpSpPr>
          <p:cNvPr id="23" name="Gruppieren 22">
            <a:extLst>
              <a:ext uri="{FF2B5EF4-FFF2-40B4-BE49-F238E27FC236}">
                <a16:creationId xmlns:a16="http://schemas.microsoft.com/office/drawing/2014/main" id="{B2F22806-D4DE-410B-91BF-93C2B300F212}"/>
              </a:ext>
            </a:extLst>
          </p:cNvPr>
          <p:cNvGrpSpPr/>
          <p:nvPr userDrawn="1"/>
        </p:nvGrpSpPr>
        <p:grpSpPr>
          <a:xfrm>
            <a:off x="9538347" y="112006"/>
            <a:ext cx="251191" cy="297284"/>
            <a:chOff x="-3164898" y="908720"/>
            <a:chExt cx="3164898" cy="4057780"/>
          </a:xfrm>
        </p:grpSpPr>
        <p:sp>
          <p:nvSpPr>
            <p:cNvPr id="24" name="Rechteck 23">
              <a:extLst>
                <a:ext uri="{FF2B5EF4-FFF2-40B4-BE49-F238E27FC236}">
                  <a16:creationId xmlns:a16="http://schemas.microsoft.com/office/drawing/2014/main" id="{ADB07ABA-15CD-425B-9F01-0662D7249115}"/>
                </a:ext>
              </a:extLst>
            </p:cNvPr>
            <p:cNvSpPr/>
            <p:nvPr userDrawn="1"/>
          </p:nvSpPr>
          <p:spPr>
            <a:xfrm>
              <a:off x="-1210022" y="1124743"/>
              <a:ext cx="936104" cy="108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5" name="Gruppieren 24">
              <a:extLst>
                <a:ext uri="{FF2B5EF4-FFF2-40B4-BE49-F238E27FC236}">
                  <a16:creationId xmlns:a16="http://schemas.microsoft.com/office/drawing/2014/main" id="{56F5B929-E1A0-42EC-BE65-1E416234C4E8}"/>
                </a:ext>
              </a:extLst>
            </p:cNvPr>
            <p:cNvGrpSpPr/>
            <p:nvPr userDrawn="1"/>
          </p:nvGrpSpPr>
          <p:grpSpPr>
            <a:xfrm>
              <a:off x="-3164898" y="908720"/>
              <a:ext cx="3164898" cy="4057780"/>
              <a:chOff x="-2052736" y="-293307"/>
              <a:chExt cx="3164898" cy="4057780"/>
            </a:xfrm>
          </p:grpSpPr>
          <p:sp>
            <p:nvSpPr>
              <p:cNvPr id="26" name="Ellipse 25">
                <a:extLst>
                  <a:ext uri="{FF2B5EF4-FFF2-40B4-BE49-F238E27FC236}">
                    <a16:creationId xmlns:a16="http://schemas.microsoft.com/office/drawing/2014/main" id="{91BBE11E-AA70-441D-9564-7473B85EF94A}"/>
                  </a:ext>
                </a:extLst>
              </p:cNvPr>
              <p:cNvSpPr/>
              <p:nvPr userDrawn="1"/>
            </p:nvSpPr>
            <p:spPr>
              <a:xfrm>
                <a:off x="-1938867" y="1556792"/>
                <a:ext cx="2929467" cy="20882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7" name="Grafik 26">
                <a:extLst>
                  <a:ext uri="{FF2B5EF4-FFF2-40B4-BE49-F238E27FC236}">
                    <a16:creationId xmlns:a16="http://schemas.microsoft.com/office/drawing/2014/main" id="{5AB1215C-D42A-4177-AA0B-F2F430355B1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52736" y="-293307"/>
                <a:ext cx="3164898" cy="4057780"/>
              </a:xfrm>
              <a:prstGeom prst="rect">
                <a:avLst/>
              </a:prstGeom>
            </p:spPr>
          </p:pic>
        </p:grpSp>
      </p:grpSp>
      <p:sp>
        <p:nvSpPr>
          <p:cNvPr id="11"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hteck 10"/>
          <p:cNvSpPr/>
          <p:nvPr/>
        </p:nvSpPr>
        <p:spPr>
          <a:xfrm>
            <a:off x="0" y="0"/>
            <a:ext cx="9906000" cy="548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de-DE"/>
          </a:p>
        </p:txBody>
      </p:sp>
      <p:sp>
        <p:nvSpPr>
          <p:cNvPr id="2" name="Titelplatzhalter 1"/>
          <p:cNvSpPr>
            <a:spLocks noGrp="1"/>
          </p:cNvSpPr>
          <p:nvPr>
            <p:ph type="title"/>
          </p:nvPr>
        </p:nvSpPr>
        <p:spPr>
          <a:xfrm>
            <a:off x="273051" y="44624"/>
            <a:ext cx="9243477" cy="432048"/>
          </a:xfrm>
          <a:prstGeom prst="rect">
            <a:avLst/>
          </a:prstGeom>
        </p:spPr>
        <p:txBody>
          <a:bodyPr vert="horz" lIns="91429" tIns="45715" rIns="91429" bIns="45715" rtlCol="0" anchor="ctr">
            <a:noAutofit/>
          </a:bodyPr>
          <a:lstStyle/>
          <a:p>
            <a:r>
              <a:rPr lang="de-DE" dirty="0"/>
              <a:t>Überschrift</a:t>
            </a:r>
          </a:p>
        </p:txBody>
      </p:sp>
      <p:sp>
        <p:nvSpPr>
          <p:cNvPr id="12" name="Rechteck 11"/>
          <p:cNvSpPr/>
          <p:nvPr/>
        </p:nvSpPr>
        <p:spPr>
          <a:xfrm>
            <a:off x="0" y="6597352"/>
            <a:ext cx="9906000" cy="260648"/>
          </a:xfrm>
          <a:prstGeom prst="rect">
            <a:avLst/>
          </a:prstGeom>
          <a:solidFill>
            <a:srgbClr val="333F48"/>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de-DE"/>
          </a:p>
        </p:txBody>
      </p:sp>
      <p:sp>
        <p:nvSpPr>
          <p:cNvPr id="14" name="Fußzeilenplatzhalter 4"/>
          <p:cNvSpPr>
            <a:spLocks noGrp="1"/>
          </p:cNvSpPr>
          <p:nvPr>
            <p:ph type="ftr" sz="quarter" idx="3"/>
          </p:nvPr>
        </p:nvSpPr>
        <p:spPr>
          <a:xfrm>
            <a:off x="3384550" y="6592270"/>
            <a:ext cx="3136900" cy="365125"/>
          </a:xfrm>
          <a:prstGeom prst="rect">
            <a:avLst/>
          </a:prstGeom>
        </p:spPr>
        <p:txBody>
          <a:bodyPr lIns="91429" tIns="45715" rIns="91429" bIns="45715"/>
          <a:lstStyle>
            <a:lvl1pPr algn="ctr">
              <a:defRPr lang="de-DE" sz="1100" b="1" kern="1200" dirty="0" smtClean="0">
                <a:solidFill>
                  <a:schemeClr val="bg1"/>
                </a:solidFill>
                <a:latin typeface="Lucida Sans" panose="020B0602030504020204" pitchFamily="34" charset="0"/>
                <a:ea typeface="+mn-ea"/>
                <a:cs typeface="Arial" pitchFamily="34" charset="0"/>
              </a:defRPr>
            </a:lvl1pPr>
          </a:lstStyle>
          <a:p>
            <a:r>
              <a:rPr lang="de-DE" dirty="0"/>
              <a:t>VS - Nur für den Dienstgebrauch</a:t>
            </a:r>
          </a:p>
        </p:txBody>
      </p:sp>
      <p:sp>
        <p:nvSpPr>
          <p:cNvPr id="20" name="Foliennummernplatzhalter 5"/>
          <p:cNvSpPr>
            <a:spLocks noGrp="1"/>
          </p:cNvSpPr>
          <p:nvPr>
            <p:ph type="sldNum" sz="quarter" idx="4"/>
          </p:nvPr>
        </p:nvSpPr>
        <p:spPr>
          <a:xfrm>
            <a:off x="7605295" y="6592270"/>
            <a:ext cx="2311400" cy="265731"/>
          </a:xfrm>
          <a:prstGeom prst="rect">
            <a:avLst/>
          </a:prstGeom>
        </p:spPr>
        <p:txBody>
          <a:bodyPr anchor="ctr"/>
          <a:lstStyle>
            <a:lvl1pPr>
              <a:defRPr>
                <a:latin typeface="Arial" pitchFamily="34" charset="0"/>
                <a:cs typeface="Arial" pitchFamily="34" charset="0"/>
              </a:defRPr>
            </a:lvl1pPr>
            <a:lvl2pPr algn="r">
              <a:defRPr lang="de-DE" sz="800" kern="1200" dirty="0">
                <a:solidFill>
                  <a:srgbClr val="FF9B00"/>
                </a:solidFill>
                <a:latin typeface="Lucida Sans" panose="020B0602030504020204" pitchFamily="34" charset="0"/>
                <a:ea typeface="+mn-ea"/>
                <a:cs typeface="Lucida Sans Unicode" panose="020B0602030504020204" pitchFamily="34" charset="0"/>
              </a:defRPr>
            </a:lvl2pPr>
          </a:lstStyle>
          <a:p>
            <a:pPr lvl="1"/>
            <a:r>
              <a:rPr lang="de-DE" dirty="0"/>
              <a:t>Seite </a:t>
            </a:r>
            <a:fld id="{1D1D483D-FEC3-446D-8179-266568F5915B}" type="slidenum">
              <a:rPr lang="de-DE" smtClean="0"/>
              <a:pPr lvl="1"/>
              <a:t>‹Nr.›</a:t>
            </a:fld>
            <a:endParaRPr lang="de-DE" dirty="0"/>
          </a:p>
        </p:txBody>
      </p:sp>
      <p:grpSp>
        <p:nvGrpSpPr>
          <p:cNvPr id="7" name="Gruppieren 6"/>
          <p:cNvGrpSpPr/>
          <p:nvPr/>
        </p:nvGrpSpPr>
        <p:grpSpPr>
          <a:xfrm>
            <a:off x="7293747" y="6559243"/>
            <a:ext cx="1793713" cy="338554"/>
            <a:chOff x="4767709" y="2875161"/>
            <a:chExt cx="1655735" cy="437455"/>
          </a:xfrm>
        </p:grpSpPr>
        <p:sp>
          <p:nvSpPr>
            <p:cNvPr id="8" name="Textfeld 7"/>
            <p:cNvSpPr txBox="1"/>
            <p:nvPr/>
          </p:nvSpPr>
          <p:spPr>
            <a:xfrm>
              <a:off x="4767709" y="2875161"/>
              <a:ext cx="1152128" cy="437455"/>
            </a:xfrm>
            <a:prstGeom prst="rect">
              <a:avLst/>
            </a:prstGeom>
            <a:noFill/>
          </p:spPr>
          <p:txBody>
            <a:bodyPr wrap="square" rtlCol="0">
              <a:spAutoFit/>
            </a:bodyPr>
            <a:lstStyle/>
            <a:p>
              <a:r>
                <a:rPr lang="de-DE" sz="1600" b="1" dirty="0">
                  <a:solidFill>
                    <a:srgbClr val="FF9B00"/>
                  </a:solidFill>
                  <a:latin typeface="Lucida Sans" panose="020B0602030504020204" pitchFamily="34" charset="0"/>
                  <a:cs typeface="Lucida Sans Unicode" panose="020B0602030504020204" pitchFamily="34" charset="0"/>
                </a:rPr>
                <a:t>CIR</a:t>
              </a:r>
            </a:p>
          </p:txBody>
        </p:sp>
        <p:sp>
          <p:nvSpPr>
            <p:cNvPr id="9" name="Textfeld 8"/>
            <p:cNvSpPr txBox="1"/>
            <p:nvPr/>
          </p:nvSpPr>
          <p:spPr>
            <a:xfrm>
              <a:off x="5343324" y="2926201"/>
              <a:ext cx="1080120" cy="357918"/>
            </a:xfrm>
            <a:prstGeom prst="rect">
              <a:avLst/>
            </a:prstGeom>
            <a:noFill/>
          </p:spPr>
          <p:txBody>
            <a:bodyPr wrap="square" rtlCol="0">
              <a:spAutoFit/>
            </a:bodyPr>
            <a:lstStyle/>
            <a:p>
              <a:r>
                <a:rPr lang="de-DE" sz="600" dirty="0">
                  <a:solidFill>
                    <a:srgbClr val="FF9B00"/>
                  </a:solidFill>
                  <a:latin typeface="Lucida Sans" panose="020B0602030504020204" pitchFamily="34" charset="0"/>
                  <a:cs typeface="Lucida Sans Unicode" panose="020B0602030504020204" pitchFamily="34" charset="0"/>
                </a:rPr>
                <a:t>CYBER- UND</a:t>
              </a:r>
            </a:p>
            <a:p>
              <a:r>
                <a:rPr lang="de-DE" sz="600" dirty="0">
                  <a:solidFill>
                    <a:srgbClr val="FF9B00"/>
                  </a:solidFill>
                  <a:latin typeface="Lucida Sans" panose="020B0602030504020204" pitchFamily="34" charset="0"/>
                  <a:cs typeface="Lucida Sans Unicode" panose="020B0602030504020204" pitchFamily="34" charset="0"/>
                </a:rPr>
                <a:t>INFORMATIONSRAUM</a:t>
              </a:r>
            </a:p>
          </p:txBody>
        </p:sp>
        <p:cxnSp>
          <p:nvCxnSpPr>
            <p:cNvPr id="10" name="Gerade Verbindung 9"/>
            <p:cNvCxnSpPr/>
            <p:nvPr/>
          </p:nvCxnSpPr>
          <p:spPr>
            <a:xfrm>
              <a:off x="5335250" y="2973736"/>
              <a:ext cx="0" cy="232583"/>
            </a:xfrm>
            <a:prstGeom prst="line">
              <a:avLst/>
            </a:prstGeom>
            <a:ln w="25400">
              <a:solidFill>
                <a:srgbClr val="FF9B00"/>
              </a:solidFill>
              <a:tailEnd type="none"/>
            </a:ln>
          </p:spPr>
          <p:style>
            <a:lnRef idx="1">
              <a:schemeClr val="accent1"/>
            </a:lnRef>
            <a:fillRef idx="0">
              <a:schemeClr val="accent1"/>
            </a:fillRef>
            <a:effectRef idx="0">
              <a:schemeClr val="accent1"/>
            </a:effectRef>
            <a:fontRef idx="minor">
              <a:schemeClr val="tx1"/>
            </a:fontRef>
          </p:style>
        </p:cxnSp>
      </p:grpSp>
      <p:sp>
        <p:nvSpPr>
          <p:cNvPr id="13" name="Rechteck 12"/>
          <p:cNvSpPr/>
          <p:nvPr/>
        </p:nvSpPr>
        <p:spPr>
          <a:xfrm>
            <a:off x="272480" y="6363302"/>
            <a:ext cx="3744416" cy="722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800" kern="1200" dirty="0">
                <a:solidFill>
                  <a:srgbClr val="FF9B00"/>
                </a:solidFill>
                <a:latin typeface="Lucida Sans" panose="020B0602030504020204" pitchFamily="34" charset="0"/>
                <a:ea typeface="+mn-ea"/>
                <a:cs typeface="Lucida Sans Unicode" panose="020B0602030504020204" pitchFamily="34" charset="0"/>
              </a:rPr>
              <a:t>Schule</a:t>
            </a:r>
            <a:r>
              <a:rPr lang="de-DE" sz="800" kern="1200" baseline="0" dirty="0">
                <a:solidFill>
                  <a:srgbClr val="FF9B00"/>
                </a:solidFill>
                <a:latin typeface="Lucida Sans" panose="020B0602030504020204" pitchFamily="34" charset="0"/>
                <a:ea typeface="+mn-ea"/>
                <a:cs typeface="Lucida Sans Unicode" panose="020B0602030504020204" pitchFamily="34" charset="0"/>
              </a:rPr>
              <a:t> </a:t>
            </a:r>
            <a:r>
              <a:rPr lang="de-DE" sz="800" kern="1200" dirty="0">
                <a:solidFill>
                  <a:srgbClr val="FF9B00"/>
                </a:solidFill>
                <a:latin typeface="Lucida Sans" panose="020B0602030504020204" pitchFamily="34" charset="0"/>
                <a:ea typeface="+mn-ea"/>
                <a:cs typeface="Lucida Sans Unicode" panose="020B0602030504020204" pitchFamily="34" charset="0"/>
              </a:rPr>
              <a:t>Informationstechnik der Bundeswehr</a:t>
            </a: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0" r:id="rId4"/>
    <p:sldLayoutId id="2147483654" r:id="rId5"/>
    <p:sldLayoutId id="2147483656" r:id="rId6"/>
    <p:sldLayoutId id="2147483653" r:id="rId7"/>
    <p:sldLayoutId id="2147483655" r:id="rId8"/>
  </p:sldLayoutIdLst>
  <p:hf hdr="0" dt="0"/>
  <p:txStyles>
    <p:titleStyle>
      <a:lvl1pPr algn="l" defTabSz="914296" rtl="0" eaLnBrk="1" latinLnBrk="0" hangingPunct="1">
        <a:spcBef>
          <a:spcPct val="0"/>
        </a:spcBef>
        <a:buNone/>
        <a:defRPr sz="3100" b="1" kern="1200">
          <a:solidFill>
            <a:schemeClr val="bg2"/>
          </a:solidFill>
          <a:latin typeface="Arial" pitchFamily="34" charset="0"/>
          <a:ea typeface="+mj-ea"/>
          <a:cs typeface="Arial" pitchFamily="34" charset="0"/>
        </a:defRPr>
      </a:lvl1pPr>
    </p:titleStyle>
    <p:bodyStyle>
      <a:lvl1pPr marL="342861" indent="-342861" algn="l" defTabSz="91429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6" indent="-285717" algn="l" defTabSz="91429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70" indent="-228574" algn="l" defTabSz="914296" rtl="0" eaLnBrk="1" latinLnBrk="0" hangingPunct="1">
        <a:spcBef>
          <a:spcPct val="20000"/>
        </a:spcBef>
        <a:buFont typeface="Arial" pitchFamily="34" charset="0"/>
        <a:buChar char="•"/>
        <a:defRPr sz="2300" kern="1200">
          <a:solidFill>
            <a:schemeClr val="tx1"/>
          </a:solidFill>
          <a:latin typeface="+mn-lt"/>
          <a:ea typeface="+mn-ea"/>
          <a:cs typeface="+mn-cs"/>
        </a:defRPr>
      </a:lvl3pPr>
      <a:lvl4pPr marL="1600017"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66"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14"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5"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728A7840-13C7-4879-80F7-949B7A339C4E}"/>
              </a:ext>
            </a:extLst>
          </p:cNvPr>
          <p:cNvSpPr>
            <a:spLocks noGrp="1"/>
          </p:cNvSpPr>
          <p:nvPr>
            <p:ph type="ftr" sz="quarter" idx="3"/>
          </p:nvPr>
        </p:nvSpPr>
        <p:spPr/>
        <p:txBody>
          <a:bodyPr/>
          <a:lstStyle/>
          <a:p>
            <a:r>
              <a:rPr lang="de-DE"/>
              <a:t>Offen</a:t>
            </a:r>
            <a:endParaRPr lang="de-DE" dirty="0"/>
          </a:p>
        </p:txBody>
      </p:sp>
      <p:sp>
        <p:nvSpPr>
          <p:cNvPr id="3" name="Textplatzhalter 2">
            <a:extLst>
              <a:ext uri="{FF2B5EF4-FFF2-40B4-BE49-F238E27FC236}">
                <a16:creationId xmlns:a16="http://schemas.microsoft.com/office/drawing/2014/main" id="{4BA3ED2B-48B4-412A-B4DC-59BE2FE6124E}"/>
              </a:ext>
            </a:extLst>
          </p:cNvPr>
          <p:cNvSpPr>
            <a:spLocks noGrp="1"/>
          </p:cNvSpPr>
          <p:nvPr>
            <p:ph type="body" sz="quarter" idx="10"/>
          </p:nvPr>
        </p:nvSpPr>
        <p:spPr/>
        <p:txBody>
          <a:bodyPr/>
          <a:lstStyle/>
          <a:p>
            <a:r>
              <a:rPr lang="de-DE" sz="3400" dirty="0"/>
              <a:t>Mathematische Grundlagen Programmierung</a:t>
            </a:r>
          </a:p>
        </p:txBody>
      </p:sp>
      <p:sp>
        <p:nvSpPr>
          <p:cNvPr id="4" name="Textplatzhalter 3">
            <a:extLst>
              <a:ext uri="{FF2B5EF4-FFF2-40B4-BE49-F238E27FC236}">
                <a16:creationId xmlns:a16="http://schemas.microsoft.com/office/drawing/2014/main" id="{CDFA03DB-00BD-4BE1-84C9-7376807A66B0}"/>
              </a:ext>
            </a:extLst>
          </p:cNvPr>
          <p:cNvSpPr>
            <a:spLocks noGrp="1"/>
          </p:cNvSpPr>
          <p:nvPr>
            <p:ph type="body" sz="quarter" idx="11"/>
          </p:nvPr>
        </p:nvSpPr>
        <p:spPr/>
        <p:txBody>
          <a:bodyPr/>
          <a:lstStyle/>
          <a:p>
            <a:r>
              <a:rPr lang="de-DE" dirty="0"/>
              <a:t>Informationen und Daten</a:t>
            </a:r>
          </a:p>
        </p:txBody>
      </p:sp>
      <p:sp>
        <p:nvSpPr>
          <p:cNvPr id="5" name="Textplatzhalter 4">
            <a:extLst>
              <a:ext uri="{FF2B5EF4-FFF2-40B4-BE49-F238E27FC236}">
                <a16:creationId xmlns:a16="http://schemas.microsoft.com/office/drawing/2014/main" id="{5B07E654-CF5C-43BC-A444-A534B797BDCF}"/>
              </a:ext>
            </a:extLst>
          </p:cNvPr>
          <p:cNvSpPr>
            <a:spLocks noGrp="1"/>
          </p:cNvSpPr>
          <p:nvPr>
            <p:ph type="body" sz="quarter" idx="12"/>
          </p:nvPr>
        </p:nvSpPr>
        <p:spPr/>
        <p:txBody>
          <a:bodyPr/>
          <a:lstStyle/>
          <a:p>
            <a:r>
              <a:rPr lang="de-DE" dirty="0"/>
              <a:t>IX./</a:t>
            </a:r>
            <a:r>
              <a:rPr lang="de-DE" dirty="0" err="1"/>
              <a:t>ITSBw</a:t>
            </a:r>
            <a:r>
              <a:rPr lang="de-DE" dirty="0"/>
              <a:t>, </a:t>
            </a:r>
            <a:r>
              <a:rPr lang="de-DE" dirty="0" err="1"/>
              <a:t>OFw</a:t>
            </a:r>
            <a:r>
              <a:rPr lang="de-DE" dirty="0"/>
              <a:t> Weidig</a:t>
            </a:r>
          </a:p>
        </p:txBody>
      </p:sp>
      <p:sp>
        <p:nvSpPr>
          <p:cNvPr id="6" name="Foliennummernplatzhalter 5">
            <a:extLst>
              <a:ext uri="{FF2B5EF4-FFF2-40B4-BE49-F238E27FC236}">
                <a16:creationId xmlns:a16="http://schemas.microsoft.com/office/drawing/2014/main" id="{84130798-4FD2-4408-8C3B-83A4846C2C30}"/>
              </a:ext>
            </a:extLst>
          </p:cNvPr>
          <p:cNvSpPr>
            <a:spLocks noGrp="1"/>
          </p:cNvSpPr>
          <p:nvPr>
            <p:ph type="sldNum" sz="quarter" idx="4"/>
          </p:nvPr>
        </p:nvSpPr>
        <p:spPr/>
        <p:txBody>
          <a:bodyPr/>
          <a:lstStyle/>
          <a:p>
            <a:pPr lvl="1"/>
            <a:r>
              <a:rPr lang="de-DE"/>
              <a:t>Seite </a:t>
            </a:r>
            <a:fld id="{1D1D483D-FEC3-446D-8179-266568F5915B}" type="slidenum">
              <a:rPr lang="de-DE" smtClean="0"/>
              <a:pPr lvl="1"/>
              <a:t>1</a:t>
            </a:fld>
            <a:endParaRPr lang="de-DE" dirty="0"/>
          </a:p>
        </p:txBody>
      </p:sp>
    </p:spTree>
    <p:extLst>
      <p:ext uri="{BB962C8B-B14F-4D97-AF65-F5344CB8AC3E}">
        <p14:creationId xmlns:p14="http://schemas.microsoft.com/office/powerpoint/2010/main" val="3407289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4594BF-84E0-4CE7-AB34-FAF174AC63EB}"/>
              </a:ext>
            </a:extLst>
          </p:cNvPr>
          <p:cNvSpPr>
            <a:spLocks noGrp="1"/>
          </p:cNvSpPr>
          <p:nvPr>
            <p:ph type="title"/>
          </p:nvPr>
        </p:nvSpPr>
        <p:spPr/>
        <p:txBody>
          <a:bodyPr/>
          <a:lstStyle/>
          <a:p>
            <a:endParaRPr lang="de-DE"/>
          </a:p>
        </p:txBody>
      </p:sp>
      <p:sp>
        <p:nvSpPr>
          <p:cNvPr id="3" name="Fußzeilenplatzhalter 2">
            <a:extLst>
              <a:ext uri="{FF2B5EF4-FFF2-40B4-BE49-F238E27FC236}">
                <a16:creationId xmlns:a16="http://schemas.microsoft.com/office/drawing/2014/main" id="{AAF7BFEB-8651-4996-9841-314D661C8FF4}"/>
              </a:ext>
            </a:extLst>
          </p:cNvPr>
          <p:cNvSpPr>
            <a:spLocks noGrp="1"/>
          </p:cNvSpPr>
          <p:nvPr>
            <p:ph type="ftr" sz="quarter" idx="10"/>
          </p:nvPr>
        </p:nvSpPr>
        <p:spPr/>
        <p:txBody>
          <a:bodyPr/>
          <a:lstStyle/>
          <a:p>
            <a:r>
              <a:rPr lang="de-DE"/>
              <a:t>Offen</a:t>
            </a:r>
            <a:endParaRPr lang="de-DE" dirty="0"/>
          </a:p>
        </p:txBody>
      </p:sp>
      <p:sp>
        <p:nvSpPr>
          <p:cNvPr id="5" name="Textplatzhalter 4">
            <a:extLst>
              <a:ext uri="{FF2B5EF4-FFF2-40B4-BE49-F238E27FC236}">
                <a16:creationId xmlns:a16="http://schemas.microsoft.com/office/drawing/2014/main" id="{13A5F6E4-878E-4A1C-868B-3EA967E7BA71}"/>
              </a:ext>
            </a:extLst>
          </p:cNvPr>
          <p:cNvSpPr>
            <a:spLocks noGrp="1"/>
          </p:cNvSpPr>
          <p:nvPr>
            <p:ph type="body" sz="quarter" idx="13"/>
          </p:nvPr>
        </p:nvSpPr>
        <p:spPr/>
        <p:txBody>
          <a:bodyPr/>
          <a:lstStyle/>
          <a:p>
            <a:r>
              <a:rPr lang="de-DE" dirty="0"/>
              <a:t>Binärsystem - Rechenarten</a:t>
            </a:r>
          </a:p>
        </p:txBody>
      </p:sp>
      <p:sp>
        <p:nvSpPr>
          <p:cNvPr id="6" name="Foliennummernplatzhalter 5">
            <a:extLst>
              <a:ext uri="{FF2B5EF4-FFF2-40B4-BE49-F238E27FC236}">
                <a16:creationId xmlns:a16="http://schemas.microsoft.com/office/drawing/2014/main" id="{50D97D24-5559-4DEF-8CF2-8A23FDEEC5E5}"/>
              </a:ext>
            </a:extLst>
          </p:cNvPr>
          <p:cNvSpPr>
            <a:spLocks noGrp="1"/>
          </p:cNvSpPr>
          <p:nvPr>
            <p:ph type="sldNum" sz="quarter" idx="4"/>
          </p:nvPr>
        </p:nvSpPr>
        <p:spPr/>
        <p:txBody>
          <a:bodyPr/>
          <a:lstStyle/>
          <a:p>
            <a:pPr lvl="1"/>
            <a:r>
              <a:rPr lang="de-DE"/>
              <a:t>Seite </a:t>
            </a:r>
            <a:fld id="{1D1D483D-FEC3-446D-8179-266568F5915B}" type="slidenum">
              <a:rPr lang="de-DE" smtClean="0"/>
              <a:pPr lvl="1"/>
              <a:t>10</a:t>
            </a:fld>
            <a:endParaRPr lang="de-DE" dirty="0"/>
          </a:p>
        </p:txBody>
      </p:sp>
      <p:sp>
        <p:nvSpPr>
          <p:cNvPr id="7" name="Textfeld 6">
            <a:extLst>
              <a:ext uri="{FF2B5EF4-FFF2-40B4-BE49-F238E27FC236}">
                <a16:creationId xmlns:a16="http://schemas.microsoft.com/office/drawing/2014/main" id="{742F87B0-3D1D-4D4B-A88D-C76C09283C0E}"/>
              </a:ext>
            </a:extLst>
          </p:cNvPr>
          <p:cNvSpPr txBox="1"/>
          <p:nvPr/>
        </p:nvSpPr>
        <p:spPr>
          <a:xfrm>
            <a:off x="655169" y="2459504"/>
            <a:ext cx="1911421" cy="1785104"/>
          </a:xfrm>
          <a:prstGeom prst="rect">
            <a:avLst/>
          </a:prstGeom>
          <a:noFill/>
        </p:spPr>
        <p:txBody>
          <a:bodyPr wrap="none" rtlCol="0">
            <a:spAutoFit/>
          </a:bodyPr>
          <a:lstStyle/>
          <a:p>
            <a:r>
              <a:rPr lang="de-DE" sz="3000" dirty="0"/>
              <a:t>   101010</a:t>
            </a:r>
            <a:r>
              <a:rPr lang="de-DE" sz="3000" baseline="-25000" dirty="0"/>
              <a:t>2</a:t>
            </a:r>
          </a:p>
          <a:p>
            <a:r>
              <a:rPr lang="de-DE" sz="3000" dirty="0"/>
              <a:t>+</a:t>
            </a:r>
            <a:r>
              <a:rPr lang="de-DE" sz="3000" dirty="0">
                <a:solidFill>
                  <a:schemeClr val="bg1"/>
                </a:solidFill>
              </a:rPr>
              <a:t>! </a:t>
            </a:r>
            <a:r>
              <a:rPr lang="de-DE" sz="3000" dirty="0"/>
              <a:t> 10110</a:t>
            </a:r>
            <a:r>
              <a:rPr lang="de-DE" sz="3000" baseline="-25000" dirty="0"/>
              <a:t>2</a:t>
            </a:r>
          </a:p>
          <a:p>
            <a:r>
              <a:rPr lang="de-DE" sz="2000" dirty="0"/>
              <a:t>  </a:t>
            </a:r>
          </a:p>
          <a:p>
            <a:r>
              <a:rPr lang="de-DE" sz="3000" dirty="0"/>
              <a:t>1000000</a:t>
            </a:r>
            <a:r>
              <a:rPr lang="de-DE" sz="3000" baseline="-25000" dirty="0"/>
              <a:t>2</a:t>
            </a:r>
          </a:p>
        </p:txBody>
      </p:sp>
      <p:cxnSp>
        <p:nvCxnSpPr>
          <p:cNvPr id="9" name="Gerader Verbinder 8">
            <a:extLst>
              <a:ext uri="{FF2B5EF4-FFF2-40B4-BE49-F238E27FC236}">
                <a16:creationId xmlns:a16="http://schemas.microsoft.com/office/drawing/2014/main" id="{D87A9A64-2DE0-4174-B3E0-747DD31ED86C}"/>
              </a:ext>
            </a:extLst>
          </p:cNvPr>
          <p:cNvCxnSpPr>
            <a:cxnSpLocks/>
          </p:cNvCxnSpPr>
          <p:nvPr/>
        </p:nvCxnSpPr>
        <p:spPr>
          <a:xfrm>
            <a:off x="655169" y="3573016"/>
            <a:ext cx="24716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platzhalter 8">
            <a:extLst>
              <a:ext uri="{FF2B5EF4-FFF2-40B4-BE49-F238E27FC236}">
                <a16:creationId xmlns:a16="http://schemas.microsoft.com/office/drawing/2014/main" id="{6EFC1AD3-B903-4EC9-AD60-5D4B280432E3}"/>
              </a:ext>
            </a:extLst>
          </p:cNvPr>
          <p:cNvSpPr txBox="1">
            <a:spLocks/>
          </p:cNvSpPr>
          <p:nvPr/>
        </p:nvSpPr>
        <p:spPr>
          <a:xfrm>
            <a:off x="273050" y="1676161"/>
            <a:ext cx="2847236" cy="720626"/>
          </a:xfrm>
          <a:prstGeom prst="rect">
            <a:avLst/>
          </a:prstGeom>
          <a:solidFill>
            <a:schemeClr val="accent4"/>
          </a:solidFill>
        </p:spPr>
        <p:txBody>
          <a:bodyPr lIns="252000" tIns="72000" rIns="252000" bIns="72000" anchor="ctr"/>
          <a:lstStyle>
            <a:lvl1pPr marL="342861" indent="-342861" algn="ctr">
              <a:spcBef>
                <a:spcPct val="20000"/>
              </a:spcBef>
              <a:buFont typeface="Arial" pitchFamily="34" charset="0"/>
              <a:buNone/>
              <a:defRPr sz="3000" b="1">
                <a:solidFill>
                  <a:schemeClr val="tx2"/>
                </a:solidFill>
                <a:latin typeface="Arial" pitchFamily="34" charset="0"/>
                <a:cs typeface="Arial" pitchFamily="34" charset="0"/>
              </a:defRPr>
            </a:lvl1pPr>
            <a:lvl2pPr marL="742866" indent="-285717">
              <a:spcBef>
                <a:spcPct val="20000"/>
              </a:spcBef>
              <a:buFont typeface="Arial" pitchFamily="34" charset="0"/>
              <a:buNone/>
              <a:defRPr sz="2800" b="1">
                <a:solidFill>
                  <a:schemeClr val="accent1"/>
                </a:solidFill>
                <a:latin typeface="Arial" pitchFamily="34" charset="0"/>
                <a:cs typeface="Arial" pitchFamily="34" charset="0"/>
              </a:defRPr>
            </a:lvl2pPr>
            <a:lvl3pPr marL="1142870" indent="-228574">
              <a:spcBef>
                <a:spcPct val="20000"/>
              </a:spcBef>
              <a:buFont typeface="Arial" pitchFamily="34" charset="0"/>
              <a:buNone/>
              <a:defRPr sz="2300" b="1">
                <a:solidFill>
                  <a:schemeClr val="accent1"/>
                </a:solidFill>
                <a:latin typeface="Arial" pitchFamily="34" charset="0"/>
                <a:cs typeface="Arial" pitchFamily="34" charset="0"/>
              </a:defRPr>
            </a:lvl3pPr>
            <a:lvl4pPr marL="1600017" indent="-228574">
              <a:spcBef>
                <a:spcPct val="20000"/>
              </a:spcBef>
              <a:buFont typeface="Arial" pitchFamily="34" charset="0"/>
              <a:buNone/>
              <a:defRPr sz="2000" b="1">
                <a:solidFill>
                  <a:schemeClr val="accent1"/>
                </a:solidFill>
                <a:latin typeface="Arial" pitchFamily="34" charset="0"/>
                <a:cs typeface="Arial" pitchFamily="34" charset="0"/>
              </a:defRPr>
            </a:lvl4pPr>
            <a:lvl5pPr marL="2057166" indent="-228574">
              <a:spcBef>
                <a:spcPct val="20000"/>
              </a:spcBef>
              <a:buFont typeface="Arial" pitchFamily="34" charset="0"/>
              <a:buNone/>
              <a:defRPr sz="2000" b="1">
                <a:solidFill>
                  <a:schemeClr val="accent1"/>
                </a:solidFill>
                <a:latin typeface="Arial" pitchFamily="34" charset="0"/>
                <a:cs typeface="Arial" pitchFamily="34" charset="0"/>
              </a:defRPr>
            </a:lvl5pPr>
            <a:lvl6pPr marL="2514314" indent="-228574">
              <a:spcBef>
                <a:spcPct val="20000"/>
              </a:spcBef>
              <a:buFont typeface="Arial" pitchFamily="34" charset="0"/>
              <a:buChar char="•"/>
              <a:defRPr sz="2000"/>
            </a:lvl6pPr>
            <a:lvl7pPr marL="2971462" indent="-228574">
              <a:spcBef>
                <a:spcPct val="20000"/>
              </a:spcBef>
              <a:buFont typeface="Arial" pitchFamily="34" charset="0"/>
              <a:buChar char="•"/>
              <a:defRPr sz="2000"/>
            </a:lvl7pPr>
            <a:lvl8pPr marL="3428610" indent="-228574">
              <a:spcBef>
                <a:spcPct val="20000"/>
              </a:spcBef>
              <a:buFont typeface="Arial" pitchFamily="34" charset="0"/>
              <a:buChar char="•"/>
              <a:defRPr sz="2000"/>
            </a:lvl8pPr>
            <a:lvl9pPr marL="3885758" indent="-228574">
              <a:spcBef>
                <a:spcPct val="20000"/>
              </a:spcBef>
              <a:buFont typeface="Arial" pitchFamily="34" charset="0"/>
              <a:buChar char="•"/>
              <a:defRPr sz="2000"/>
            </a:lvl9pPr>
          </a:lstStyle>
          <a:p>
            <a:r>
              <a:rPr lang="de-DE" sz="2600" dirty="0">
                <a:solidFill>
                  <a:schemeClr val="bg1"/>
                </a:solidFill>
                <a:sym typeface="Symbol"/>
              </a:rPr>
              <a:t>Addition</a:t>
            </a:r>
            <a:endParaRPr lang="de-DE" sz="2600" dirty="0">
              <a:solidFill>
                <a:schemeClr val="bg1"/>
              </a:solidFill>
            </a:endParaRPr>
          </a:p>
        </p:txBody>
      </p:sp>
      <p:grpSp>
        <p:nvGrpSpPr>
          <p:cNvPr id="18" name="Gruppieren 17">
            <a:extLst>
              <a:ext uri="{FF2B5EF4-FFF2-40B4-BE49-F238E27FC236}">
                <a16:creationId xmlns:a16="http://schemas.microsoft.com/office/drawing/2014/main" id="{49DD4038-3F53-4B52-9804-DBCAD84CFFF4}"/>
              </a:ext>
            </a:extLst>
          </p:cNvPr>
          <p:cNvGrpSpPr/>
          <p:nvPr/>
        </p:nvGrpSpPr>
        <p:grpSpPr>
          <a:xfrm>
            <a:off x="2570230" y="2471770"/>
            <a:ext cx="556563" cy="1727523"/>
            <a:chOff x="2570230" y="2471770"/>
            <a:chExt cx="556563" cy="1727523"/>
          </a:xfrm>
        </p:grpSpPr>
        <p:sp>
          <p:nvSpPr>
            <p:cNvPr id="15" name="Textfeld 14">
              <a:extLst>
                <a:ext uri="{FF2B5EF4-FFF2-40B4-BE49-F238E27FC236}">
                  <a16:creationId xmlns:a16="http://schemas.microsoft.com/office/drawing/2014/main" id="{F8071D01-868B-4E2A-9DF9-BFF9DE80DE5F}"/>
                </a:ext>
              </a:extLst>
            </p:cNvPr>
            <p:cNvSpPr txBox="1"/>
            <p:nvPr/>
          </p:nvSpPr>
          <p:spPr>
            <a:xfrm>
              <a:off x="2570230" y="2471770"/>
              <a:ext cx="556563" cy="492443"/>
            </a:xfrm>
            <a:prstGeom prst="rect">
              <a:avLst/>
            </a:prstGeom>
            <a:noFill/>
          </p:spPr>
          <p:txBody>
            <a:bodyPr wrap="none" rtlCol="0">
              <a:spAutoFit/>
            </a:bodyPr>
            <a:lstStyle/>
            <a:p>
              <a:r>
                <a:rPr lang="de-DE" sz="2600" b="1" dirty="0">
                  <a:solidFill>
                    <a:srgbClr val="005DA2"/>
                  </a:solidFill>
                  <a:latin typeface="Arial" pitchFamily="34" charset="0"/>
                  <a:cs typeface="Arial" pitchFamily="34" charset="0"/>
                </a:rPr>
                <a:t>42</a:t>
              </a:r>
            </a:p>
          </p:txBody>
        </p:sp>
        <p:sp>
          <p:nvSpPr>
            <p:cNvPr id="16" name="Textfeld 15">
              <a:extLst>
                <a:ext uri="{FF2B5EF4-FFF2-40B4-BE49-F238E27FC236}">
                  <a16:creationId xmlns:a16="http://schemas.microsoft.com/office/drawing/2014/main" id="{E6D445D4-3440-47E0-BCB0-A2ABFC0A5F6E}"/>
                </a:ext>
              </a:extLst>
            </p:cNvPr>
            <p:cNvSpPr txBox="1"/>
            <p:nvPr/>
          </p:nvSpPr>
          <p:spPr>
            <a:xfrm>
              <a:off x="2570230" y="2996952"/>
              <a:ext cx="556563" cy="492443"/>
            </a:xfrm>
            <a:prstGeom prst="rect">
              <a:avLst/>
            </a:prstGeom>
            <a:noFill/>
          </p:spPr>
          <p:txBody>
            <a:bodyPr wrap="none" rtlCol="0">
              <a:spAutoFit/>
            </a:bodyPr>
            <a:lstStyle/>
            <a:p>
              <a:r>
                <a:rPr lang="de-DE" sz="2600" b="1" dirty="0">
                  <a:solidFill>
                    <a:srgbClr val="005DA2"/>
                  </a:solidFill>
                  <a:latin typeface="Arial" pitchFamily="34" charset="0"/>
                  <a:cs typeface="Arial" pitchFamily="34" charset="0"/>
                </a:rPr>
                <a:t>22</a:t>
              </a:r>
            </a:p>
          </p:txBody>
        </p:sp>
        <p:sp>
          <p:nvSpPr>
            <p:cNvPr id="17" name="Textfeld 16">
              <a:extLst>
                <a:ext uri="{FF2B5EF4-FFF2-40B4-BE49-F238E27FC236}">
                  <a16:creationId xmlns:a16="http://schemas.microsoft.com/office/drawing/2014/main" id="{4B57F4F6-271A-4DA0-84AD-9D430FD133E3}"/>
                </a:ext>
              </a:extLst>
            </p:cNvPr>
            <p:cNvSpPr txBox="1"/>
            <p:nvPr/>
          </p:nvSpPr>
          <p:spPr>
            <a:xfrm>
              <a:off x="2570230" y="3706850"/>
              <a:ext cx="556563" cy="492443"/>
            </a:xfrm>
            <a:prstGeom prst="rect">
              <a:avLst/>
            </a:prstGeom>
            <a:noFill/>
          </p:spPr>
          <p:txBody>
            <a:bodyPr wrap="none" rtlCol="0">
              <a:spAutoFit/>
            </a:bodyPr>
            <a:lstStyle/>
            <a:p>
              <a:r>
                <a:rPr lang="de-DE" sz="2600" b="1" dirty="0">
                  <a:solidFill>
                    <a:srgbClr val="005DA2"/>
                  </a:solidFill>
                  <a:latin typeface="Arial" pitchFamily="34" charset="0"/>
                  <a:cs typeface="Arial" pitchFamily="34" charset="0"/>
                </a:rPr>
                <a:t>64</a:t>
              </a:r>
            </a:p>
          </p:txBody>
        </p:sp>
      </p:grpSp>
    </p:spTree>
    <p:extLst>
      <p:ext uri="{BB962C8B-B14F-4D97-AF65-F5344CB8AC3E}">
        <p14:creationId xmlns:p14="http://schemas.microsoft.com/office/powerpoint/2010/main" val="170935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EAA3FD96-2003-458C-A58A-CED38B869011}"/>
              </a:ext>
            </a:extLst>
          </p:cNvPr>
          <p:cNvSpPr>
            <a:spLocks noGrp="1"/>
          </p:cNvSpPr>
          <p:nvPr>
            <p:ph type="ftr" sz="quarter" idx="3"/>
          </p:nvPr>
        </p:nvSpPr>
        <p:spPr/>
        <p:txBody>
          <a:bodyPr/>
          <a:lstStyle/>
          <a:p>
            <a:r>
              <a:rPr lang="de-DE"/>
              <a:t>Offen</a:t>
            </a:r>
            <a:endParaRPr lang="de-DE" dirty="0"/>
          </a:p>
        </p:txBody>
      </p:sp>
      <p:sp>
        <p:nvSpPr>
          <p:cNvPr id="4" name="Textplatzhalter 3">
            <a:extLst>
              <a:ext uri="{FF2B5EF4-FFF2-40B4-BE49-F238E27FC236}">
                <a16:creationId xmlns:a16="http://schemas.microsoft.com/office/drawing/2014/main" id="{646A5C26-9129-498B-AB69-41B25663EC11}"/>
              </a:ext>
            </a:extLst>
          </p:cNvPr>
          <p:cNvSpPr>
            <a:spLocks noGrp="1"/>
          </p:cNvSpPr>
          <p:nvPr>
            <p:ph type="body" sz="quarter" idx="12"/>
          </p:nvPr>
        </p:nvSpPr>
        <p:spPr/>
        <p:txBody>
          <a:bodyPr/>
          <a:lstStyle/>
          <a:p>
            <a:r>
              <a:rPr lang="de-DE" dirty="0"/>
              <a:t>3</a:t>
            </a:r>
          </a:p>
        </p:txBody>
      </p:sp>
      <p:sp>
        <p:nvSpPr>
          <p:cNvPr id="5" name="Titel 4">
            <a:extLst>
              <a:ext uri="{FF2B5EF4-FFF2-40B4-BE49-F238E27FC236}">
                <a16:creationId xmlns:a16="http://schemas.microsoft.com/office/drawing/2014/main" id="{D633DD5C-0B17-42FF-80DD-1414517CE032}"/>
              </a:ext>
            </a:extLst>
          </p:cNvPr>
          <p:cNvSpPr>
            <a:spLocks noGrp="1"/>
          </p:cNvSpPr>
          <p:nvPr>
            <p:ph type="title"/>
          </p:nvPr>
        </p:nvSpPr>
        <p:spPr/>
        <p:txBody>
          <a:bodyPr/>
          <a:lstStyle/>
          <a:p>
            <a:r>
              <a:rPr lang="de-DE" dirty="0"/>
              <a:t>Informationen und Daten</a:t>
            </a:r>
          </a:p>
        </p:txBody>
      </p:sp>
      <p:sp>
        <p:nvSpPr>
          <p:cNvPr id="6" name="Foliennummernplatzhalter 5">
            <a:extLst>
              <a:ext uri="{FF2B5EF4-FFF2-40B4-BE49-F238E27FC236}">
                <a16:creationId xmlns:a16="http://schemas.microsoft.com/office/drawing/2014/main" id="{B8F82572-AE35-4193-846A-A0EB6359A352}"/>
              </a:ext>
            </a:extLst>
          </p:cNvPr>
          <p:cNvSpPr>
            <a:spLocks noGrp="1"/>
          </p:cNvSpPr>
          <p:nvPr>
            <p:ph type="sldNum" sz="quarter" idx="4"/>
          </p:nvPr>
        </p:nvSpPr>
        <p:spPr/>
        <p:txBody>
          <a:bodyPr/>
          <a:lstStyle/>
          <a:p>
            <a:pPr lvl="1"/>
            <a:r>
              <a:rPr lang="de-DE"/>
              <a:t>Seite </a:t>
            </a:r>
            <a:fld id="{1D1D483D-FEC3-446D-8179-266568F5915B}" type="slidenum">
              <a:rPr lang="de-DE" smtClean="0"/>
              <a:pPr lvl="1"/>
              <a:t>2</a:t>
            </a:fld>
            <a:endParaRPr lang="de-DE" dirty="0"/>
          </a:p>
        </p:txBody>
      </p:sp>
      <p:sp>
        <p:nvSpPr>
          <p:cNvPr id="8" name="Rechteck 7">
            <a:extLst>
              <a:ext uri="{FF2B5EF4-FFF2-40B4-BE49-F238E27FC236}">
                <a16:creationId xmlns:a16="http://schemas.microsoft.com/office/drawing/2014/main" id="{54DCE1FB-25A6-45BB-8D0E-49312FF46FBF}"/>
              </a:ext>
            </a:extLst>
          </p:cNvPr>
          <p:cNvSpPr/>
          <p:nvPr/>
        </p:nvSpPr>
        <p:spPr>
          <a:xfrm>
            <a:off x="3152800" y="1484784"/>
            <a:ext cx="3600400" cy="792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3000" b="1" dirty="0">
                <a:solidFill>
                  <a:schemeClr val="tx2"/>
                </a:solidFill>
                <a:latin typeface="Century Gothic" panose="020B0502020202020204" pitchFamily="34" charset="0"/>
              </a:rPr>
              <a:t>Information</a:t>
            </a:r>
          </a:p>
        </p:txBody>
      </p:sp>
      <p:sp>
        <p:nvSpPr>
          <p:cNvPr id="9" name="Rechteck 8">
            <a:extLst>
              <a:ext uri="{FF2B5EF4-FFF2-40B4-BE49-F238E27FC236}">
                <a16:creationId xmlns:a16="http://schemas.microsoft.com/office/drawing/2014/main" id="{F0DFA854-E3FC-4C75-9A3B-F042BF27E8B7}"/>
              </a:ext>
            </a:extLst>
          </p:cNvPr>
          <p:cNvSpPr/>
          <p:nvPr/>
        </p:nvSpPr>
        <p:spPr>
          <a:xfrm>
            <a:off x="3152800" y="4653136"/>
            <a:ext cx="3600400" cy="79208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3000" b="1" dirty="0">
                <a:solidFill>
                  <a:schemeClr val="tx2"/>
                </a:solidFill>
                <a:latin typeface="Century Gothic" panose="020B0502020202020204" pitchFamily="34" charset="0"/>
              </a:rPr>
              <a:t>Daten</a:t>
            </a:r>
          </a:p>
        </p:txBody>
      </p:sp>
      <p:sp>
        <p:nvSpPr>
          <p:cNvPr id="12" name="Pfeil: nach unten 11">
            <a:extLst>
              <a:ext uri="{FF2B5EF4-FFF2-40B4-BE49-F238E27FC236}">
                <a16:creationId xmlns:a16="http://schemas.microsoft.com/office/drawing/2014/main" id="{DF458659-DF0B-4620-9CF5-6CDAA77795C9}"/>
              </a:ext>
            </a:extLst>
          </p:cNvPr>
          <p:cNvSpPr/>
          <p:nvPr/>
        </p:nvSpPr>
        <p:spPr>
          <a:xfrm>
            <a:off x="3438445" y="2706379"/>
            <a:ext cx="144016" cy="1656184"/>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3" name="Pfeil: nach unten 12">
            <a:extLst>
              <a:ext uri="{FF2B5EF4-FFF2-40B4-BE49-F238E27FC236}">
                <a16:creationId xmlns:a16="http://schemas.microsoft.com/office/drawing/2014/main" id="{CE110F5F-E7B3-4F55-B65F-32AA3F625E99}"/>
              </a:ext>
            </a:extLst>
          </p:cNvPr>
          <p:cNvSpPr/>
          <p:nvPr/>
        </p:nvSpPr>
        <p:spPr>
          <a:xfrm rot="10800000">
            <a:off x="6325059" y="2706379"/>
            <a:ext cx="144016" cy="1656184"/>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platzhalter 8">
            <a:extLst>
              <a:ext uri="{FF2B5EF4-FFF2-40B4-BE49-F238E27FC236}">
                <a16:creationId xmlns:a16="http://schemas.microsoft.com/office/drawing/2014/main" id="{948FC40B-AE5F-4768-A594-9A162C30B77B}"/>
              </a:ext>
            </a:extLst>
          </p:cNvPr>
          <p:cNvSpPr txBox="1">
            <a:spLocks/>
          </p:cNvSpPr>
          <p:nvPr/>
        </p:nvSpPr>
        <p:spPr>
          <a:xfrm>
            <a:off x="2003283" y="3284896"/>
            <a:ext cx="1613608" cy="288120"/>
          </a:xfrm>
          <a:prstGeom prst="rect">
            <a:avLst/>
          </a:prstGeom>
          <a:noFill/>
          <a:ln>
            <a:noFill/>
          </a:ln>
        </p:spPr>
        <p:txBody>
          <a:bodyPr/>
          <a:lstStyle>
            <a:lvl1pPr marL="342861" indent="-342861" algn="ctr" defTabSz="914296" rtl="0" eaLnBrk="1" latinLnBrk="0" hangingPunct="1">
              <a:spcBef>
                <a:spcPct val="20000"/>
              </a:spcBef>
              <a:buFont typeface="Arial" pitchFamily="34" charset="0"/>
              <a:buNone/>
              <a:defRPr sz="3200" b="1" kern="1200">
                <a:solidFill>
                  <a:schemeClr val="bg1"/>
                </a:solidFill>
                <a:latin typeface="+mn-lt"/>
                <a:ea typeface="+mn-ea"/>
                <a:cs typeface="+mn-cs"/>
              </a:defRPr>
            </a:lvl1pPr>
            <a:lvl2pPr marL="742866" indent="-285717" algn="l" defTabSz="91429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70" indent="-228574" algn="l" defTabSz="914296" rtl="0" eaLnBrk="1" latinLnBrk="0" hangingPunct="1">
              <a:spcBef>
                <a:spcPct val="20000"/>
              </a:spcBef>
              <a:buFont typeface="Arial" pitchFamily="34" charset="0"/>
              <a:buChar char="•"/>
              <a:defRPr sz="2300" kern="1200">
                <a:solidFill>
                  <a:schemeClr val="tx1"/>
                </a:solidFill>
                <a:latin typeface="+mn-lt"/>
                <a:ea typeface="+mn-ea"/>
                <a:cs typeface="+mn-cs"/>
              </a:defRPr>
            </a:lvl3pPr>
            <a:lvl4pPr marL="1600017"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66"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14"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r>
              <a:rPr lang="de-DE" sz="1400" dirty="0">
                <a:solidFill>
                  <a:schemeClr val="tx2"/>
                </a:solidFill>
                <a:latin typeface="Century Gothic" panose="020B0502020202020204" pitchFamily="34" charset="0"/>
              </a:rPr>
              <a:t>Repräsentation</a:t>
            </a:r>
          </a:p>
          <a:p>
            <a:pPr marL="0" indent="0" algn="just"/>
            <a:endParaRPr lang="de-DE" sz="1400" dirty="0">
              <a:solidFill>
                <a:schemeClr val="tx2"/>
              </a:solidFill>
              <a:latin typeface="Century Gothic" panose="020B0502020202020204" pitchFamily="34" charset="0"/>
            </a:endParaRPr>
          </a:p>
        </p:txBody>
      </p:sp>
      <p:sp>
        <p:nvSpPr>
          <p:cNvPr id="15" name="Textplatzhalter 8">
            <a:extLst>
              <a:ext uri="{FF2B5EF4-FFF2-40B4-BE49-F238E27FC236}">
                <a16:creationId xmlns:a16="http://schemas.microsoft.com/office/drawing/2014/main" id="{04DCFB04-3A63-43D6-ADB4-9B63350ABDB1}"/>
              </a:ext>
            </a:extLst>
          </p:cNvPr>
          <p:cNvSpPr txBox="1">
            <a:spLocks/>
          </p:cNvSpPr>
          <p:nvPr/>
        </p:nvSpPr>
        <p:spPr>
          <a:xfrm>
            <a:off x="6465168" y="3284896"/>
            <a:ext cx="2569056" cy="288120"/>
          </a:xfrm>
          <a:prstGeom prst="rect">
            <a:avLst/>
          </a:prstGeom>
          <a:noFill/>
          <a:ln>
            <a:noFill/>
          </a:ln>
        </p:spPr>
        <p:txBody>
          <a:bodyPr/>
          <a:lstStyle>
            <a:lvl1pPr marL="342861" indent="-342861" algn="ctr" defTabSz="914296" rtl="0" eaLnBrk="1" latinLnBrk="0" hangingPunct="1">
              <a:spcBef>
                <a:spcPct val="20000"/>
              </a:spcBef>
              <a:buFont typeface="Arial" pitchFamily="34" charset="0"/>
              <a:buNone/>
              <a:defRPr sz="3200" b="1" kern="1200">
                <a:solidFill>
                  <a:schemeClr val="bg1"/>
                </a:solidFill>
                <a:latin typeface="+mn-lt"/>
                <a:ea typeface="+mn-ea"/>
                <a:cs typeface="+mn-cs"/>
              </a:defRPr>
            </a:lvl1pPr>
            <a:lvl2pPr marL="742866" indent="-285717" algn="l" defTabSz="91429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70" indent="-228574" algn="l" defTabSz="914296" rtl="0" eaLnBrk="1" latinLnBrk="0" hangingPunct="1">
              <a:spcBef>
                <a:spcPct val="20000"/>
              </a:spcBef>
              <a:buFont typeface="Arial" pitchFamily="34" charset="0"/>
              <a:buChar char="•"/>
              <a:defRPr sz="2300" kern="1200">
                <a:solidFill>
                  <a:schemeClr val="tx1"/>
                </a:solidFill>
                <a:latin typeface="+mn-lt"/>
                <a:ea typeface="+mn-ea"/>
                <a:cs typeface="+mn-cs"/>
              </a:defRPr>
            </a:lvl3pPr>
            <a:lvl4pPr marL="1600017"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66"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14"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r>
              <a:rPr lang="de-DE" sz="1400" dirty="0">
                <a:solidFill>
                  <a:schemeClr val="tx2"/>
                </a:solidFill>
                <a:latin typeface="Century Gothic" panose="020B0502020202020204" pitchFamily="34" charset="0"/>
              </a:rPr>
              <a:t>Abstraktion + Kontext</a:t>
            </a:r>
          </a:p>
          <a:p>
            <a:pPr marL="0" indent="0" algn="just"/>
            <a:endParaRPr lang="de-DE" sz="1400" dirty="0">
              <a:solidFill>
                <a:schemeClr val="tx2"/>
              </a:solidFill>
              <a:latin typeface="Century Gothic" panose="020B0502020202020204" pitchFamily="34" charset="0"/>
            </a:endParaRPr>
          </a:p>
        </p:txBody>
      </p:sp>
    </p:spTree>
    <p:extLst>
      <p:ext uri="{BB962C8B-B14F-4D97-AF65-F5344CB8AC3E}">
        <p14:creationId xmlns:p14="http://schemas.microsoft.com/office/powerpoint/2010/main" val="419879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392014-52AB-4DB1-909D-AA7931EFA9DD}"/>
              </a:ext>
            </a:extLst>
          </p:cNvPr>
          <p:cNvSpPr>
            <a:spLocks noGrp="1"/>
          </p:cNvSpPr>
          <p:nvPr>
            <p:ph type="title"/>
          </p:nvPr>
        </p:nvSpPr>
        <p:spPr/>
        <p:txBody>
          <a:bodyPr/>
          <a:lstStyle/>
          <a:p>
            <a:r>
              <a:rPr lang="de-DE" dirty="0"/>
              <a:t>Informationen und Daten</a:t>
            </a:r>
          </a:p>
        </p:txBody>
      </p:sp>
      <p:sp>
        <p:nvSpPr>
          <p:cNvPr id="3" name="Fußzeilenplatzhalter 2">
            <a:extLst>
              <a:ext uri="{FF2B5EF4-FFF2-40B4-BE49-F238E27FC236}">
                <a16:creationId xmlns:a16="http://schemas.microsoft.com/office/drawing/2014/main" id="{84A9D600-CC58-477A-881A-AE7C5A41C17B}"/>
              </a:ext>
            </a:extLst>
          </p:cNvPr>
          <p:cNvSpPr>
            <a:spLocks noGrp="1"/>
          </p:cNvSpPr>
          <p:nvPr>
            <p:ph type="ftr" sz="quarter" idx="10"/>
          </p:nvPr>
        </p:nvSpPr>
        <p:spPr/>
        <p:txBody>
          <a:bodyPr/>
          <a:lstStyle/>
          <a:p>
            <a:r>
              <a:rPr lang="de-DE"/>
              <a:t>Offen</a:t>
            </a:r>
            <a:endParaRPr lang="de-DE" dirty="0"/>
          </a:p>
        </p:txBody>
      </p:sp>
      <p:sp>
        <p:nvSpPr>
          <p:cNvPr id="4" name="Textplatzhalter 3">
            <a:extLst>
              <a:ext uri="{FF2B5EF4-FFF2-40B4-BE49-F238E27FC236}">
                <a16:creationId xmlns:a16="http://schemas.microsoft.com/office/drawing/2014/main" id="{E92257CC-53CA-4800-A1E0-489433DA9AB0}"/>
              </a:ext>
            </a:extLst>
          </p:cNvPr>
          <p:cNvSpPr>
            <a:spLocks noGrp="1"/>
          </p:cNvSpPr>
          <p:nvPr>
            <p:ph type="body" sz="quarter" idx="12"/>
          </p:nvPr>
        </p:nvSpPr>
        <p:spPr>
          <a:xfrm>
            <a:off x="0" y="1772816"/>
            <a:ext cx="9906000" cy="576064"/>
          </a:xfrm>
        </p:spPr>
        <p:txBody>
          <a:bodyPr/>
          <a:lstStyle/>
          <a:p>
            <a:r>
              <a:rPr lang="de-DE" sz="2600" dirty="0">
                <a:solidFill>
                  <a:srgbClr val="005DA2"/>
                </a:solidFill>
              </a:rPr>
              <a:t>Dezimal</a:t>
            </a:r>
            <a:r>
              <a:rPr lang="de-DE" sz="2600" dirty="0"/>
              <a:t>system: </a:t>
            </a:r>
            <a:r>
              <a:rPr lang="de-DE" sz="2600" dirty="0">
                <a:solidFill>
                  <a:schemeClr val="accent4"/>
                </a:solidFill>
              </a:rPr>
              <a:t>2018</a:t>
            </a:r>
            <a:r>
              <a:rPr lang="de-DE" sz="2600" baseline="-25000" dirty="0">
                <a:solidFill>
                  <a:srgbClr val="005DA2"/>
                </a:solidFill>
              </a:rPr>
              <a:t>10</a:t>
            </a:r>
            <a:r>
              <a:rPr lang="de-DE" sz="2600" dirty="0"/>
              <a:t> = </a:t>
            </a:r>
            <a:r>
              <a:rPr lang="de-DE" sz="2600" dirty="0">
                <a:solidFill>
                  <a:schemeClr val="accent4"/>
                </a:solidFill>
              </a:rPr>
              <a:t>2</a:t>
            </a:r>
            <a:r>
              <a:rPr lang="de-DE" sz="2600" dirty="0"/>
              <a:t>•</a:t>
            </a:r>
            <a:r>
              <a:rPr lang="de-DE" sz="2600" dirty="0">
                <a:solidFill>
                  <a:srgbClr val="005DA2"/>
                </a:solidFill>
              </a:rPr>
              <a:t>10</a:t>
            </a:r>
            <a:r>
              <a:rPr lang="de-DE" sz="2600" baseline="30000" dirty="0">
                <a:solidFill>
                  <a:srgbClr val="FF0000"/>
                </a:solidFill>
              </a:rPr>
              <a:t>3</a:t>
            </a:r>
            <a:r>
              <a:rPr lang="de-DE" sz="2600" dirty="0"/>
              <a:t> +  </a:t>
            </a:r>
            <a:r>
              <a:rPr lang="de-DE" sz="2600" dirty="0">
                <a:solidFill>
                  <a:schemeClr val="accent4"/>
                </a:solidFill>
              </a:rPr>
              <a:t>0</a:t>
            </a:r>
            <a:r>
              <a:rPr lang="de-DE" sz="2600" dirty="0"/>
              <a:t>•</a:t>
            </a:r>
            <a:r>
              <a:rPr lang="de-DE" sz="2600" dirty="0">
                <a:solidFill>
                  <a:srgbClr val="005DA2"/>
                </a:solidFill>
              </a:rPr>
              <a:t>10</a:t>
            </a:r>
            <a:r>
              <a:rPr lang="de-DE" sz="2600" baseline="30000" dirty="0">
                <a:solidFill>
                  <a:srgbClr val="FF0000"/>
                </a:solidFill>
              </a:rPr>
              <a:t>2</a:t>
            </a:r>
            <a:r>
              <a:rPr lang="de-DE" sz="2600" dirty="0"/>
              <a:t> + </a:t>
            </a:r>
            <a:r>
              <a:rPr lang="de-DE" sz="2600" dirty="0">
                <a:solidFill>
                  <a:schemeClr val="accent4"/>
                </a:solidFill>
              </a:rPr>
              <a:t>1</a:t>
            </a:r>
            <a:r>
              <a:rPr lang="de-DE" sz="2600" dirty="0"/>
              <a:t>•</a:t>
            </a:r>
            <a:r>
              <a:rPr lang="de-DE" sz="2600" dirty="0">
                <a:solidFill>
                  <a:srgbClr val="005DA2"/>
                </a:solidFill>
              </a:rPr>
              <a:t>10</a:t>
            </a:r>
            <a:r>
              <a:rPr lang="de-DE" sz="2600" baseline="30000" dirty="0">
                <a:solidFill>
                  <a:srgbClr val="FF0000"/>
                </a:solidFill>
              </a:rPr>
              <a:t>1</a:t>
            </a:r>
            <a:r>
              <a:rPr lang="de-DE" sz="2600" dirty="0"/>
              <a:t> + </a:t>
            </a:r>
            <a:r>
              <a:rPr lang="de-DE" sz="2600" dirty="0">
                <a:solidFill>
                  <a:schemeClr val="accent4"/>
                </a:solidFill>
              </a:rPr>
              <a:t>8</a:t>
            </a:r>
            <a:r>
              <a:rPr lang="de-DE" sz="2600" dirty="0"/>
              <a:t>•</a:t>
            </a:r>
            <a:r>
              <a:rPr lang="de-DE" sz="2600" dirty="0">
                <a:solidFill>
                  <a:srgbClr val="005DA2"/>
                </a:solidFill>
              </a:rPr>
              <a:t>10</a:t>
            </a:r>
            <a:r>
              <a:rPr lang="de-DE" sz="2600" baseline="30000" dirty="0">
                <a:solidFill>
                  <a:srgbClr val="FF0000"/>
                </a:solidFill>
              </a:rPr>
              <a:t>0</a:t>
            </a:r>
          </a:p>
        </p:txBody>
      </p:sp>
      <p:sp>
        <p:nvSpPr>
          <p:cNvPr id="5" name="Textplatzhalter 4">
            <a:extLst>
              <a:ext uri="{FF2B5EF4-FFF2-40B4-BE49-F238E27FC236}">
                <a16:creationId xmlns:a16="http://schemas.microsoft.com/office/drawing/2014/main" id="{88F1D895-0EC0-4060-BA43-C09E0E0C4A76}"/>
              </a:ext>
            </a:extLst>
          </p:cNvPr>
          <p:cNvSpPr>
            <a:spLocks noGrp="1"/>
          </p:cNvSpPr>
          <p:nvPr>
            <p:ph type="body" sz="quarter" idx="13"/>
          </p:nvPr>
        </p:nvSpPr>
        <p:spPr/>
        <p:txBody>
          <a:bodyPr/>
          <a:lstStyle/>
          <a:p>
            <a:r>
              <a:rPr lang="de-DE" dirty="0"/>
              <a:t>Zahlensysteme</a:t>
            </a:r>
          </a:p>
        </p:txBody>
      </p:sp>
      <p:sp>
        <p:nvSpPr>
          <p:cNvPr id="6" name="Foliennummernplatzhalter 5">
            <a:extLst>
              <a:ext uri="{FF2B5EF4-FFF2-40B4-BE49-F238E27FC236}">
                <a16:creationId xmlns:a16="http://schemas.microsoft.com/office/drawing/2014/main" id="{215087E1-A7DE-4E0B-9D31-EB87B6A72049}"/>
              </a:ext>
            </a:extLst>
          </p:cNvPr>
          <p:cNvSpPr>
            <a:spLocks noGrp="1"/>
          </p:cNvSpPr>
          <p:nvPr>
            <p:ph type="sldNum" sz="quarter" idx="4"/>
          </p:nvPr>
        </p:nvSpPr>
        <p:spPr/>
        <p:txBody>
          <a:bodyPr/>
          <a:lstStyle/>
          <a:p>
            <a:pPr lvl="1"/>
            <a:r>
              <a:rPr lang="de-DE"/>
              <a:t>Seite </a:t>
            </a:r>
            <a:fld id="{1D1D483D-FEC3-446D-8179-266568F5915B}" type="slidenum">
              <a:rPr lang="de-DE" smtClean="0"/>
              <a:pPr lvl="1"/>
              <a:t>3</a:t>
            </a:fld>
            <a:endParaRPr lang="de-DE" dirty="0"/>
          </a:p>
        </p:txBody>
      </p:sp>
      <p:sp>
        <p:nvSpPr>
          <p:cNvPr id="9" name="Textfeld 8">
            <a:extLst>
              <a:ext uri="{FF2B5EF4-FFF2-40B4-BE49-F238E27FC236}">
                <a16:creationId xmlns:a16="http://schemas.microsoft.com/office/drawing/2014/main" id="{803AA78F-FF37-45D4-8B0D-0F2DCC863BAA}"/>
              </a:ext>
            </a:extLst>
          </p:cNvPr>
          <p:cNvSpPr txBox="1"/>
          <p:nvPr/>
        </p:nvSpPr>
        <p:spPr>
          <a:xfrm>
            <a:off x="2720752" y="2236222"/>
            <a:ext cx="1128835" cy="461665"/>
          </a:xfrm>
          <a:prstGeom prst="rect">
            <a:avLst/>
          </a:prstGeom>
          <a:noFill/>
        </p:spPr>
        <p:txBody>
          <a:bodyPr wrap="none" rtlCol="0">
            <a:spAutoFit/>
          </a:bodyPr>
          <a:lstStyle/>
          <a:p>
            <a:r>
              <a:rPr lang="de-DE" sz="1200" b="1" dirty="0">
                <a:solidFill>
                  <a:srgbClr val="FF0000"/>
                </a:solidFill>
              </a:rPr>
              <a:t>  3. 2.  1. 0. – </a:t>
            </a:r>
          </a:p>
          <a:p>
            <a:r>
              <a:rPr lang="de-DE" sz="1200" b="1" dirty="0">
                <a:solidFill>
                  <a:srgbClr val="FF0000"/>
                </a:solidFill>
              </a:rPr>
              <a:t>      Stelle</a:t>
            </a:r>
          </a:p>
        </p:txBody>
      </p:sp>
      <p:sp>
        <p:nvSpPr>
          <p:cNvPr id="17" name="Textfeld 16">
            <a:extLst>
              <a:ext uri="{FF2B5EF4-FFF2-40B4-BE49-F238E27FC236}">
                <a16:creationId xmlns:a16="http://schemas.microsoft.com/office/drawing/2014/main" id="{04EDC2F2-0918-48CA-88DC-B90E1934EB68}"/>
              </a:ext>
            </a:extLst>
          </p:cNvPr>
          <p:cNvSpPr txBox="1"/>
          <p:nvPr/>
        </p:nvSpPr>
        <p:spPr>
          <a:xfrm>
            <a:off x="171938" y="2164214"/>
            <a:ext cx="748923" cy="369332"/>
          </a:xfrm>
          <a:prstGeom prst="rect">
            <a:avLst/>
          </a:prstGeom>
          <a:noFill/>
        </p:spPr>
        <p:txBody>
          <a:bodyPr wrap="none" rtlCol="0">
            <a:spAutoFit/>
          </a:bodyPr>
          <a:lstStyle/>
          <a:p>
            <a:r>
              <a:rPr lang="de-DE" b="1" dirty="0"/>
              <a:t>{0..9}</a:t>
            </a:r>
          </a:p>
        </p:txBody>
      </p:sp>
      <p:grpSp>
        <p:nvGrpSpPr>
          <p:cNvPr id="20" name="Gruppieren 19">
            <a:extLst>
              <a:ext uri="{FF2B5EF4-FFF2-40B4-BE49-F238E27FC236}">
                <a16:creationId xmlns:a16="http://schemas.microsoft.com/office/drawing/2014/main" id="{F8ABE5C0-0C38-4AFB-83EC-23FB4DF1756A}"/>
              </a:ext>
            </a:extLst>
          </p:cNvPr>
          <p:cNvGrpSpPr/>
          <p:nvPr/>
        </p:nvGrpSpPr>
        <p:grpSpPr>
          <a:xfrm>
            <a:off x="0" y="3284984"/>
            <a:ext cx="10057139" cy="760730"/>
            <a:chOff x="0" y="3284984"/>
            <a:chExt cx="10057139" cy="760730"/>
          </a:xfrm>
        </p:grpSpPr>
        <p:grpSp>
          <p:nvGrpSpPr>
            <p:cNvPr id="13" name="Gruppieren 12">
              <a:extLst>
                <a:ext uri="{FF2B5EF4-FFF2-40B4-BE49-F238E27FC236}">
                  <a16:creationId xmlns:a16="http://schemas.microsoft.com/office/drawing/2014/main" id="{584EEA76-D373-4C03-836D-EF3D8EE9DC34}"/>
                </a:ext>
              </a:extLst>
            </p:cNvPr>
            <p:cNvGrpSpPr/>
            <p:nvPr/>
          </p:nvGrpSpPr>
          <p:grpSpPr>
            <a:xfrm>
              <a:off x="0" y="3284984"/>
              <a:ext cx="10057139" cy="576064"/>
              <a:chOff x="0" y="3933056"/>
              <a:chExt cx="10057139" cy="576064"/>
            </a:xfrm>
          </p:grpSpPr>
          <p:sp>
            <p:nvSpPr>
              <p:cNvPr id="10" name="Textplatzhalter 3">
                <a:extLst>
                  <a:ext uri="{FF2B5EF4-FFF2-40B4-BE49-F238E27FC236}">
                    <a16:creationId xmlns:a16="http://schemas.microsoft.com/office/drawing/2014/main" id="{00C4C05D-E4FC-4DF5-8253-97E43D101905}"/>
                  </a:ext>
                </a:extLst>
              </p:cNvPr>
              <p:cNvSpPr txBox="1">
                <a:spLocks/>
              </p:cNvSpPr>
              <p:nvPr/>
            </p:nvSpPr>
            <p:spPr>
              <a:xfrm>
                <a:off x="0" y="3933056"/>
                <a:ext cx="7605295" cy="576064"/>
              </a:xfrm>
              <a:prstGeom prst="rect">
                <a:avLst/>
              </a:prstGeom>
              <a:noFill/>
            </p:spPr>
            <p:txBody>
              <a:bodyPr lIns="252000" tIns="72000" rIns="252000" bIns="72000"/>
              <a:lstStyle>
                <a:lvl1pPr marL="342861" indent="-342861" algn="l" defTabSz="914296" rtl="0" eaLnBrk="1" latinLnBrk="0" hangingPunct="1">
                  <a:spcBef>
                    <a:spcPct val="20000"/>
                  </a:spcBef>
                  <a:buFont typeface="Arial" pitchFamily="34" charset="0"/>
                  <a:buNone/>
                  <a:defRPr sz="3000" b="1" kern="1200">
                    <a:solidFill>
                      <a:schemeClr val="tx2"/>
                    </a:solidFill>
                    <a:latin typeface="Arial" pitchFamily="34" charset="0"/>
                    <a:ea typeface="+mn-ea"/>
                    <a:cs typeface="Arial" pitchFamily="34" charset="0"/>
                  </a:defRPr>
                </a:lvl1pPr>
                <a:lvl2pPr marL="742866" indent="-285717" algn="l" defTabSz="914296" rtl="0" eaLnBrk="1" latinLnBrk="0" hangingPunct="1">
                  <a:spcBef>
                    <a:spcPct val="20000"/>
                  </a:spcBef>
                  <a:buFont typeface="Arial" pitchFamily="34" charset="0"/>
                  <a:buNone/>
                  <a:defRPr sz="2800" b="1" kern="1200">
                    <a:solidFill>
                      <a:schemeClr val="accent1"/>
                    </a:solidFill>
                    <a:latin typeface="Arial" pitchFamily="34" charset="0"/>
                    <a:ea typeface="+mn-ea"/>
                    <a:cs typeface="Arial" pitchFamily="34" charset="0"/>
                  </a:defRPr>
                </a:lvl2pPr>
                <a:lvl3pPr marL="1142870" indent="-228574" algn="l" defTabSz="914296" rtl="0" eaLnBrk="1" latinLnBrk="0" hangingPunct="1">
                  <a:spcBef>
                    <a:spcPct val="20000"/>
                  </a:spcBef>
                  <a:buFont typeface="Arial" pitchFamily="34" charset="0"/>
                  <a:buNone/>
                  <a:defRPr sz="2300" b="1" kern="1200">
                    <a:solidFill>
                      <a:schemeClr val="accent1"/>
                    </a:solidFill>
                    <a:latin typeface="Arial" pitchFamily="34" charset="0"/>
                    <a:ea typeface="+mn-ea"/>
                    <a:cs typeface="Arial" pitchFamily="34" charset="0"/>
                  </a:defRPr>
                </a:lvl3pPr>
                <a:lvl4pPr marL="1600017" indent="-228574" algn="l" defTabSz="914296" rtl="0" eaLnBrk="1" latinLnBrk="0" hangingPunct="1">
                  <a:spcBef>
                    <a:spcPct val="20000"/>
                  </a:spcBef>
                  <a:buFont typeface="Arial" pitchFamily="34" charset="0"/>
                  <a:buNone/>
                  <a:defRPr sz="2000" b="1" kern="1200">
                    <a:solidFill>
                      <a:schemeClr val="accent1"/>
                    </a:solidFill>
                    <a:latin typeface="Arial" pitchFamily="34" charset="0"/>
                    <a:ea typeface="+mn-ea"/>
                    <a:cs typeface="Arial" pitchFamily="34" charset="0"/>
                  </a:defRPr>
                </a:lvl4pPr>
                <a:lvl5pPr marL="2057166" indent="-228574" algn="l" defTabSz="914296" rtl="0" eaLnBrk="1" latinLnBrk="0" hangingPunct="1">
                  <a:spcBef>
                    <a:spcPct val="20000"/>
                  </a:spcBef>
                  <a:buFont typeface="Arial" pitchFamily="34" charset="0"/>
                  <a:buNone/>
                  <a:defRPr sz="2000" b="1" kern="1200">
                    <a:solidFill>
                      <a:schemeClr val="accent1"/>
                    </a:solidFill>
                    <a:latin typeface="Arial" pitchFamily="34" charset="0"/>
                    <a:ea typeface="+mn-ea"/>
                    <a:cs typeface="Arial" pitchFamily="34" charset="0"/>
                  </a:defRPr>
                </a:lvl5pPr>
                <a:lvl6pPr marL="2514314"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600" dirty="0">
                    <a:solidFill>
                      <a:srgbClr val="C808A3"/>
                    </a:solidFill>
                  </a:rPr>
                  <a:t>Binär</a:t>
                </a:r>
                <a:r>
                  <a:rPr lang="de-DE" sz="2600" dirty="0"/>
                  <a:t>system: </a:t>
                </a:r>
                <a:r>
                  <a:rPr lang="de-DE" sz="2600" dirty="0">
                    <a:solidFill>
                      <a:schemeClr val="accent4"/>
                    </a:solidFill>
                  </a:rPr>
                  <a:t>1101</a:t>
                </a:r>
                <a:r>
                  <a:rPr lang="de-DE" sz="2600" baseline="-25000" dirty="0">
                    <a:solidFill>
                      <a:srgbClr val="C808A3"/>
                    </a:solidFill>
                  </a:rPr>
                  <a:t>2</a:t>
                </a:r>
                <a:r>
                  <a:rPr lang="de-DE" sz="2600" dirty="0"/>
                  <a:t> = </a:t>
                </a:r>
                <a:r>
                  <a:rPr lang="de-DE" sz="2600" dirty="0">
                    <a:solidFill>
                      <a:schemeClr val="accent4"/>
                    </a:solidFill>
                  </a:rPr>
                  <a:t>1</a:t>
                </a:r>
                <a:r>
                  <a:rPr lang="de-DE" sz="2600" dirty="0"/>
                  <a:t>•</a:t>
                </a:r>
                <a:r>
                  <a:rPr lang="de-DE" sz="2600" dirty="0">
                    <a:solidFill>
                      <a:srgbClr val="C808A3"/>
                    </a:solidFill>
                  </a:rPr>
                  <a:t>2</a:t>
                </a:r>
                <a:r>
                  <a:rPr lang="de-DE" sz="2600" baseline="30000" dirty="0">
                    <a:solidFill>
                      <a:srgbClr val="FF0000"/>
                    </a:solidFill>
                  </a:rPr>
                  <a:t>3</a:t>
                </a:r>
                <a:r>
                  <a:rPr lang="de-DE" sz="2600" dirty="0"/>
                  <a:t> +  </a:t>
                </a:r>
                <a:r>
                  <a:rPr lang="de-DE" sz="2600" dirty="0">
                    <a:solidFill>
                      <a:schemeClr val="accent4"/>
                    </a:solidFill>
                  </a:rPr>
                  <a:t>1</a:t>
                </a:r>
                <a:r>
                  <a:rPr lang="de-DE" sz="2600" dirty="0"/>
                  <a:t>•</a:t>
                </a:r>
                <a:r>
                  <a:rPr lang="de-DE" sz="2600" dirty="0">
                    <a:solidFill>
                      <a:srgbClr val="C808A3"/>
                    </a:solidFill>
                  </a:rPr>
                  <a:t>2</a:t>
                </a:r>
                <a:r>
                  <a:rPr lang="de-DE" sz="2600" baseline="30000" dirty="0">
                    <a:solidFill>
                      <a:srgbClr val="FF0000"/>
                    </a:solidFill>
                  </a:rPr>
                  <a:t>2</a:t>
                </a:r>
                <a:r>
                  <a:rPr lang="de-DE" sz="2600" dirty="0"/>
                  <a:t> + </a:t>
                </a:r>
                <a:r>
                  <a:rPr lang="de-DE" sz="2600" dirty="0">
                    <a:solidFill>
                      <a:schemeClr val="accent4"/>
                    </a:solidFill>
                  </a:rPr>
                  <a:t>0</a:t>
                </a:r>
                <a:r>
                  <a:rPr lang="de-DE" sz="2600" dirty="0"/>
                  <a:t>•</a:t>
                </a:r>
                <a:r>
                  <a:rPr lang="de-DE" sz="2600" dirty="0">
                    <a:solidFill>
                      <a:srgbClr val="C808A3"/>
                    </a:solidFill>
                  </a:rPr>
                  <a:t>2</a:t>
                </a:r>
                <a:r>
                  <a:rPr lang="de-DE" sz="2600" baseline="30000" dirty="0">
                    <a:solidFill>
                      <a:srgbClr val="FF0000"/>
                    </a:solidFill>
                  </a:rPr>
                  <a:t>1</a:t>
                </a:r>
                <a:r>
                  <a:rPr lang="de-DE" sz="2600" dirty="0"/>
                  <a:t> +</a:t>
                </a:r>
                <a:r>
                  <a:rPr lang="de-DE" sz="2600" dirty="0">
                    <a:solidFill>
                      <a:schemeClr val="accent4"/>
                    </a:solidFill>
                  </a:rPr>
                  <a:t>1</a:t>
                </a:r>
                <a:r>
                  <a:rPr lang="de-DE" sz="2600" dirty="0"/>
                  <a:t>•</a:t>
                </a:r>
                <a:r>
                  <a:rPr lang="de-DE" sz="2600" dirty="0">
                    <a:solidFill>
                      <a:srgbClr val="C808A3"/>
                    </a:solidFill>
                  </a:rPr>
                  <a:t>2</a:t>
                </a:r>
                <a:r>
                  <a:rPr lang="de-DE" sz="2600" baseline="30000" dirty="0">
                    <a:solidFill>
                      <a:srgbClr val="FF0000"/>
                    </a:solidFill>
                  </a:rPr>
                  <a:t>0	</a:t>
                </a:r>
              </a:p>
            </p:txBody>
          </p:sp>
          <p:sp>
            <p:nvSpPr>
              <p:cNvPr id="11" name="Textplatzhalter 3">
                <a:extLst>
                  <a:ext uri="{FF2B5EF4-FFF2-40B4-BE49-F238E27FC236}">
                    <a16:creationId xmlns:a16="http://schemas.microsoft.com/office/drawing/2014/main" id="{28A43160-EB1C-4EF8-A970-695F112C984C}"/>
                  </a:ext>
                </a:extLst>
              </p:cNvPr>
              <p:cNvSpPr txBox="1">
                <a:spLocks/>
              </p:cNvSpPr>
              <p:nvPr/>
            </p:nvSpPr>
            <p:spPr>
              <a:xfrm>
                <a:off x="7464851" y="3933056"/>
                <a:ext cx="2592288" cy="576064"/>
              </a:xfrm>
              <a:prstGeom prst="rect">
                <a:avLst/>
              </a:prstGeom>
              <a:noFill/>
            </p:spPr>
            <p:txBody>
              <a:bodyPr lIns="252000" tIns="72000" rIns="252000" bIns="72000"/>
              <a:lstStyle>
                <a:lvl1pPr marL="342861" indent="-342861" algn="l" defTabSz="914296" rtl="0" eaLnBrk="1" latinLnBrk="0" hangingPunct="1">
                  <a:spcBef>
                    <a:spcPct val="20000"/>
                  </a:spcBef>
                  <a:buFont typeface="Arial" pitchFamily="34" charset="0"/>
                  <a:buNone/>
                  <a:defRPr sz="3000" b="1" kern="1200">
                    <a:solidFill>
                      <a:schemeClr val="tx2"/>
                    </a:solidFill>
                    <a:latin typeface="Arial" pitchFamily="34" charset="0"/>
                    <a:ea typeface="+mn-ea"/>
                    <a:cs typeface="Arial" pitchFamily="34" charset="0"/>
                  </a:defRPr>
                </a:lvl1pPr>
                <a:lvl2pPr marL="742866" indent="-285717" algn="l" defTabSz="914296" rtl="0" eaLnBrk="1" latinLnBrk="0" hangingPunct="1">
                  <a:spcBef>
                    <a:spcPct val="20000"/>
                  </a:spcBef>
                  <a:buFont typeface="Arial" pitchFamily="34" charset="0"/>
                  <a:buNone/>
                  <a:defRPr sz="2800" b="1" kern="1200">
                    <a:solidFill>
                      <a:schemeClr val="accent1"/>
                    </a:solidFill>
                    <a:latin typeface="Arial" pitchFamily="34" charset="0"/>
                    <a:ea typeface="+mn-ea"/>
                    <a:cs typeface="Arial" pitchFamily="34" charset="0"/>
                  </a:defRPr>
                </a:lvl2pPr>
                <a:lvl3pPr marL="1142870" indent="-228574" algn="l" defTabSz="914296" rtl="0" eaLnBrk="1" latinLnBrk="0" hangingPunct="1">
                  <a:spcBef>
                    <a:spcPct val="20000"/>
                  </a:spcBef>
                  <a:buFont typeface="Arial" pitchFamily="34" charset="0"/>
                  <a:buNone/>
                  <a:defRPr sz="2300" b="1" kern="1200">
                    <a:solidFill>
                      <a:schemeClr val="accent1"/>
                    </a:solidFill>
                    <a:latin typeface="Arial" pitchFamily="34" charset="0"/>
                    <a:ea typeface="+mn-ea"/>
                    <a:cs typeface="Arial" pitchFamily="34" charset="0"/>
                  </a:defRPr>
                </a:lvl3pPr>
                <a:lvl4pPr marL="1600017" indent="-228574" algn="l" defTabSz="914296" rtl="0" eaLnBrk="1" latinLnBrk="0" hangingPunct="1">
                  <a:spcBef>
                    <a:spcPct val="20000"/>
                  </a:spcBef>
                  <a:buFont typeface="Arial" pitchFamily="34" charset="0"/>
                  <a:buNone/>
                  <a:defRPr sz="2000" b="1" kern="1200">
                    <a:solidFill>
                      <a:schemeClr val="accent1"/>
                    </a:solidFill>
                    <a:latin typeface="Arial" pitchFamily="34" charset="0"/>
                    <a:ea typeface="+mn-ea"/>
                    <a:cs typeface="Arial" pitchFamily="34" charset="0"/>
                  </a:defRPr>
                </a:lvl4pPr>
                <a:lvl5pPr marL="2057166" indent="-228574" algn="l" defTabSz="914296" rtl="0" eaLnBrk="1" latinLnBrk="0" hangingPunct="1">
                  <a:spcBef>
                    <a:spcPct val="20000"/>
                  </a:spcBef>
                  <a:buFont typeface="Arial" pitchFamily="34" charset="0"/>
                  <a:buNone/>
                  <a:defRPr sz="2000" b="1" kern="1200">
                    <a:solidFill>
                      <a:schemeClr val="accent1"/>
                    </a:solidFill>
                    <a:latin typeface="Arial" pitchFamily="34" charset="0"/>
                    <a:ea typeface="+mn-ea"/>
                    <a:cs typeface="Arial" pitchFamily="34" charset="0"/>
                  </a:defRPr>
                </a:lvl5pPr>
                <a:lvl6pPr marL="2514314"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600" dirty="0">
                    <a:solidFill>
                      <a:srgbClr val="005DA2"/>
                    </a:solidFill>
                  </a:rPr>
                  <a:t>= 13</a:t>
                </a:r>
                <a:r>
                  <a:rPr lang="de-DE" sz="2600" baseline="-25000" dirty="0">
                    <a:solidFill>
                      <a:srgbClr val="005DA2"/>
                    </a:solidFill>
                  </a:rPr>
                  <a:t>10</a:t>
                </a:r>
                <a:endParaRPr lang="de-DE" sz="2600" baseline="-25000" dirty="0">
                  <a:solidFill>
                    <a:srgbClr val="FF0000"/>
                  </a:solidFill>
                </a:endParaRPr>
              </a:p>
            </p:txBody>
          </p:sp>
        </p:grpSp>
        <p:sp>
          <p:nvSpPr>
            <p:cNvPr id="18" name="Textfeld 17">
              <a:extLst>
                <a:ext uri="{FF2B5EF4-FFF2-40B4-BE49-F238E27FC236}">
                  <a16:creationId xmlns:a16="http://schemas.microsoft.com/office/drawing/2014/main" id="{34DB4221-BE95-49D0-898E-6A9547B7CCE3}"/>
                </a:ext>
              </a:extLst>
            </p:cNvPr>
            <p:cNvSpPr txBox="1"/>
            <p:nvPr/>
          </p:nvSpPr>
          <p:spPr>
            <a:xfrm>
              <a:off x="171937" y="3676382"/>
              <a:ext cx="748923" cy="369332"/>
            </a:xfrm>
            <a:prstGeom prst="rect">
              <a:avLst/>
            </a:prstGeom>
            <a:noFill/>
          </p:spPr>
          <p:txBody>
            <a:bodyPr wrap="none" rtlCol="0">
              <a:spAutoFit/>
            </a:bodyPr>
            <a:lstStyle/>
            <a:p>
              <a:r>
                <a:rPr lang="de-DE" b="1" dirty="0"/>
                <a:t>{0, 1}</a:t>
              </a:r>
            </a:p>
          </p:txBody>
        </p:sp>
      </p:grpSp>
      <p:grpSp>
        <p:nvGrpSpPr>
          <p:cNvPr id="21" name="Gruppieren 20">
            <a:extLst>
              <a:ext uri="{FF2B5EF4-FFF2-40B4-BE49-F238E27FC236}">
                <a16:creationId xmlns:a16="http://schemas.microsoft.com/office/drawing/2014/main" id="{1AD9C309-587B-42A3-8630-75C6D7FFB91C}"/>
              </a:ext>
            </a:extLst>
          </p:cNvPr>
          <p:cNvGrpSpPr/>
          <p:nvPr/>
        </p:nvGrpSpPr>
        <p:grpSpPr>
          <a:xfrm>
            <a:off x="8429" y="4797152"/>
            <a:ext cx="8905011" cy="760730"/>
            <a:chOff x="8429" y="4797152"/>
            <a:chExt cx="8905011" cy="760730"/>
          </a:xfrm>
        </p:grpSpPr>
        <p:grpSp>
          <p:nvGrpSpPr>
            <p:cNvPr id="14" name="Gruppieren 13">
              <a:extLst>
                <a:ext uri="{FF2B5EF4-FFF2-40B4-BE49-F238E27FC236}">
                  <a16:creationId xmlns:a16="http://schemas.microsoft.com/office/drawing/2014/main" id="{7FFACA09-3914-4C99-A281-94EC7527C317}"/>
                </a:ext>
              </a:extLst>
            </p:cNvPr>
            <p:cNvGrpSpPr/>
            <p:nvPr/>
          </p:nvGrpSpPr>
          <p:grpSpPr>
            <a:xfrm>
              <a:off x="8429" y="4797152"/>
              <a:ext cx="8905011" cy="576064"/>
              <a:chOff x="0" y="3933056"/>
              <a:chExt cx="8905011" cy="576064"/>
            </a:xfrm>
          </p:grpSpPr>
          <p:sp>
            <p:nvSpPr>
              <p:cNvPr id="15" name="Textplatzhalter 3">
                <a:extLst>
                  <a:ext uri="{FF2B5EF4-FFF2-40B4-BE49-F238E27FC236}">
                    <a16:creationId xmlns:a16="http://schemas.microsoft.com/office/drawing/2014/main" id="{91E11A51-48D3-4349-8E76-3180B251D6D8}"/>
                  </a:ext>
                </a:extLst>
              </p:cNvPr>
              <p:cNvSpPr txBox="1">
                <a:spLocks/>
              </p:cNvSpPr>
              <p:nvPr/>
            </p:nvSpPr>
            <p:spPr>
              <a:xfrm>
                <a:off x="0" y="3933056"/>
                <a:ext cx="8760995" cy="576064"/>
              </a:xfrm>
              <a:prstGeom prst="rect">
                <a:avLst/>
              </a:prstGeom>
              <a:noFill/>
            </p:spPr>
            <p:txBody>
              <a:bodyPr lIns="252000" tIns="72000" rIns="252000" bIns="72000"/>
              <a:lstStyle>
                <a:lvl1pPr marL="342861" indent="-342861" algn="l" defTabSz="914296" rtl="0" eaLnBrk="1" latinLnBrk="0" hangingPunct="1">
                  <a:spcBef>
                    <a:spcPct val="20000"/>
                  </a:spcBef>
                  <a:buFont typeface="Arial" pitchFamily="34" charset="0"/>
                  <a:buNone/>
                  <a:defRPr sz="3000" b="1" kern="1200">
                    <a:solidFill>
                      <a:schemeClr val="tx2"/>
                    </a:solidFill>
                    <a:latin typeface="Arial" pitchFamily="34" charset="0"/>
                    <a:ea typeface="+mn-ea"/>
                    <a:cs typeface="Arial" pitchFamily="34" charset="0"/>
                  </a:defRPr>
                </a:lvl1pPr>
                <a:lvl2pPr marL="742866" indent="-285717" algn="l" defTabSz="914296" rtl="0" eaLnBrk="1" latinLnBrk="0" hangingPunct="1">
                  <a:spcBef>
                    <a:spcPct val="20000"/>
                  </a:spcBef>
                  <a:buFont typeface="Arial" pitchFamily="34" charset="0"/>
                  <a:buNone/>
                  <a:defRPr sz="2800" b="1" kern="1200">
                    <a:solidFill>
                      <a:schemeClr val="accent1"/>
                    </a:solidFill>
                    <a:latin typeface="Arial" pitchFamily="34" charset="0"/>
                    <a:ea typeface="+mn-ea"/>
                    <a:cs typeface="Arial" pitchFamily="34" charset="0"/>
                  </a:defRPr>
                </a:lvl2pPr>
                <a:lvl3pPr marL="1142870" indent="-228574" algn="l" defTabSz="914296" rtl="0" eaLnBrk="1" latinLnBrk="0" hangingPunct="1">
                  <a:spcBef>
                    <a:spcPct val="20000"/>
                  </a:spcBef>
                  <a:buFont typeface="Arial" pitchFamily="34" charset="0"/>
                  <a:buNone/>
                  <a:defRPr sz="2300" b="1" kern="1200">
                    <a:solidFill>
                      <a:schemeClr val="accent1"/>
                    </a:solidFill>
                    <a:latin typeface="Arial" pitchFamily="34" charset="0"/>
                    <a:ea typeface="+mn-ea"/>
                    <a:cs typeface="Arial" pitchFamily="34" charset="0"/>
                  </a:defRPr>
                </a:lvl3pPr>
                <a:lvl4pPr marL="1600017" indent="-228574" algn="l" defTabSz="914296" rtl="0" eaLnBrk="1" latinLnBrk="0" hangingPunct="1">
                  <a:spcBef>
                    <a:spcPct val="20000"/>
                  </a:spcBef>
                  <a:buFont typeface="Arial" pitchFamily="34" charset="0"/>
                  <a:buNone/>
                  <a:defRPr sz="2000" b="1" kern="1200">
                    <a:solidFill>
                      <a:schemeClr val="accent1"/>
                    </a:solidFill>
                    <a:latin typeface="Arial" pitchFamily="34" charset="0"/>
                    <a:ea typeface="+mn-ea"/>
                    <a:cs typeface="Arial" pitchFamily="34" charset="0"/>
                  </a:defRPr>
                </a:lvl4pPr>
                <a:lvl5pPr marL="2057166" indent="-228574" algn="l" defTabSz="914296" rtl="0" eaLnBrk="1" latinLnBrk="0" hangingPunct="1">
                  <a:spcBef>
                    <a:spcPct val="20000"/>
                  </a:spcBef>
                  <a:buFont typeface="Arial" pitchFamily="34" charset="0"/>
                  <a:buNone/>
                  <a:defRPr sz="2000" b="1" kern="1200">
                    <a:solidFill>
                      <a:schemeClr val="accent1"/>
                    </a:solidFill>
                    <a:latin typeface="Arial" pitchFamily="34" charset="0"/>
                    <a:ea typeface="+mn-ea"/>
                    <a:cs typeface="Arial" pitchFamily="34" charset="0"/>
                  </a:defRPr>
                </a:lvl5pPr>
                <a:lvl6pPr marL="2514314"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600" dirty="0">
                    <a:solidFill>
                      <a:schemeClr val="accent2">
                        <a:lumMod val="50000"/>
                      </a:schemeClr>
                    </a:solidFill>
                  </a:rPr>
                  <a:t>Hexadezimal</a:t>
                </a:r>
                <a:r>
                  <a:rPr lang="de-DE" sz="2600" dirty="0"/>
                  <a:t>system: </a:t>
                </a:r>
                <a:r>
                  <a:rPr lang="de-DE" sz="2600" dirty="0">
                    <a:solidFill>
                      <a:schemeClr val="accent4"/>
                    </a:solidFill>
                  </a:rPr>
                  <a:t>1A</a:t>
                </a:r>
                <a:r>
                  <a:rPr lang="de-DE" sz="2600" baseline="-25000" dirty="0">
                    <a:solidFill>
                      <a:schemeClr val="accent2">
                        <a:lumMod val="50000"/>
                      </a:schemeClr>
                    </a:solidFill>
                  </a:rPr>
                  <a:t>16</a:t>
                </a:r>
                <a:r>
                  <a:rPr lang="de-DE" sz="2600" dirty="0"/>
                  <a:t> = </a:t>
                </a:r>
                <a:r>
                  <a:rPr lang="de-DE" sz="2600" dirty="0">
                    <a:solidFill>
                      <a:schemeClr val="accent4"/>
                    </a:solidFill>
                  </a:rPr>
                  <a:t>1</a:t>
                </a:r>
                <a:r>
                  <a:rPr lang="de-DE" sz="2600" dirty="0"/>
                  <a:t>•</a:t>
                </a:r>
                <a:r>
                  <a:rPr lang="de-DE" sz="2600" dirty="0">
                    <a:solidFill>
                      <a:schemeClr val="accent2">
                        <a:lumMod val="50000"/>
                      </a:schemeClr>
                    </a:solidFill>
                  </a:rPr>
                  <a:t>16</a:t>
                </a:r>
                <a:r>
                  <a:rPr lang="de-DE" sz="2600" baseline="30000" dirty="0">
                    <a:solidFill>
                      <a:srgbClr val="FF0000"/>
                    </a:solidFill>
                  </a:rPr>
                  <a:t>1</a:t>
                </a:r>
                <a:r>
                  <a:rPr lang="de-DE" sz="2600" dirty="0"/>
                  <a:t> +  </a:t>
                </a:r>
                <a:r>
                  <a:rPr lang="de-DE" sz="2600" dirty="0">
                    <a:solidFill>
                      <a:schemeClr val="accent4"/>
                    </a:solidFill>
                  </a:rPr>
                  <a:t>A</a:t>
                </a:r>
                <a:r>
                  <a:rPr lang="de-DE" sz="2600" dirty="0"/>
                  <a:t>•</a:t>
                </a:r>
                <a:r>
                  <a:rPr lang="de-DE" sz="2600" dirty="0">
                    <a:solidFill>
                      <a:schemeClr val="accent2">
                        <a:lumMod val="50000"/>
                      </a:schemeClr>
                    </a:solidFill>
                  </a:rPr>
                  <a:t>16</a:t>
                </a:r>
                <a:r>
                  <a:rPr lang="de-DE" sz="2600" baseline="30000" dirty="0">
                    <a:solidFill>
                      <a:srgbClr val="FF0000"/>
                    </a:solidFill>
                  </a:rPr>
                  <a:t>0</a:t>
                </a:r>
                <a:r>
                  <a:rPr lang="de-DE" sz="2600" dirty="0"/>
                  <a:t> </a:t>
                </a:r>
                <a:r>
                  <a:rPr lang="de-DE" sz="2600" baseline="30000" dirty="0">
                    <a:solidFill>
                      <a:srgbClr val="FF0000"/>
                    </a:solidFill>
                  </a:rPr>
                  <a:t>	</a:t>
                </a:r>
              </a:p>
            </p:txBody>
          </p:sp>
          <p:sp>
            <p:nvSpPr>
              <p:cNvPr id="16" name="Textplatzhalter 3">
                <a:extLst>
                  <a:ext uri="{FF2B5EF4-FFF2-40B4-BE49-F238E27FC236}">
                    <a16:creationId xmlns:a16="http://schemas.microsoft.com/office/drawing/2014/main" id="{C60EB36B-D524-4B3D-986B-3F76F88F2174}"/>
                  </a:ext>
                </a:extLst>
              </p:cNvPr>
              <p:cNvSpPr txBox="1">
                <a:spLocks/>
              </p:cNvSpPr>
              <p:nvPr/>
            </p:nvSpPr>
            <p:spPr>
              <a:xfrm>
                <a:off x="7464851" y="3933056"/>
                <a:ext cx="1440160" cy="576064"/>
              </a:xfrm>
              <a:prstGeom prst="rect">
                <a:avLst/>
              </a:prstGeom>
              <a:noFill/>
            </p:spPr>
            <p:txBody>
              <a:bodyPr lIns="252000" tIns="72000" rIns="252000" bIns="72000"/>
              <a:lstStyle>
                <a:lvl1pPr marL="342861" indent="-342861" algn="l" defTabSz="914296" rtl="0" eaLnBrk="1" latinLnBrk="0" hangingPunct="1">
                  <a:spcBef>
                    <a:spcPct val="20000"/>
                  </a:spcBef>
                  <a:buFont typeface="Arial" pitchFamily="34" charset="0"/>
                  <a:buNone/>
                  <a:defRPr sz="3000" b="1" kern="1200">
                    <a:solidFill>
                      <a:schemeClr val="tx2"/>
                    </a:solidFill>
                    <a:latin typeface="Arial" pitchFamily="34" charset="0"/>
                    <a:ea typeface="+mn-ea"/>
                    <a:cs typeface="Arial" pitchFamily="34" charset="0"/>
                  </a:defRPr>
                </a:lvl1pPr>
                <a:lvl2pPr marL="742866" indent="-285717" algn="l" defTabSz="914296" rtl="0" eaLnBrk="1" latinLnBrk="0" hangingPunct="1">
                  <a:spcBef>
                    <a:spcPct val="20000"/>
                  </a:spcBef>
                  <a:buFont typeface="Arial" pitchFamily="34" charset="0"/>
                  <a:buNone/>
                  <a:defRPr sz="2800" b="1" kern="1200">
                    <a:solidFill>
                      <a:schemeClr val="accent1"/>
                    </a:solidFill>
                    <a:latin typeface="Arial" pitchFamily="34" charset="0"/>
                    <a:ea typeface="+mn-ea"/>
                    <a:cs typeface="Arial" pitchFamily="34" charset="0"/>
                  </a:defRPr>
                </a:lvl2pPr>
                <a:lvl3pPr marL="1142870" indent="-228574" algn="l" defTabSz="914296" rtl="0" eaLnBrk="1" latinLnBrk="0" hangingPunct="1">
                  <a:spcBef>
                    <a:spcPct val="20000"/>
                  </a:spcBef>
                  <a:buFont typeface="Arial" pitchFamily="34" charset="0"/>
                  <a:buNone/>
                  <a:defRPr sz="2300" b="1" kern="1200">
                    <a:solidFill>
                      <a:schemeClr val="accent1"/>
                    </a:solidFill>
                    <a:latin typeface="Arial" pitchFamily="34" charset="0"/>
                    <a:ea typeface="+mn-ea"/>
                    <a:cs typeface="Arial" pitchFamily="34" charset="0"/>
                  </a:defRPr>
                </a:lvl3pPr>
                <a:lvl4pPr marL="1600017" indent="-228574" algn="l" defTabSz="914296" rtl="0" eaLnBrk="1" latinLnBrk="0" hangingPunct="1">
                  <a:spcBef>
                    <a:spcPct val="20000"/>
                  </a:spcBef>
                  <a:buFont typeface="Arial" pitchFamily="34" charset="0"/>
                  <a:buNone/>
                  <a:defRPr sz="2000" b="1" kern="1200">
                    <a:solidFill>
                      <a:schemeClr val="accent1"/>
                    </a:solidFill>
                    <a:latin typeface="Arial" pitchFamily="34" charset="0"/>
                    <a:ea typeface="+mn-ea"/>
                    <a:cs typeface="Arial" pitchFamily="34" charset="0"/>
                  </a:defRPr>
                </a:lvl4pPr>
                <a:lvl5pPr marL="2057166" indent="-228574" algn="l" defTabSz="914296" rtl="0" eaLnBrk="1" latinLnBrk="0" hangingPunct="1">
                  <a:spcBef>
                    <a:spcPct val="20000"/>
                  </a:spcBef>
                  <a:buFont typeface="Arial" pitchFamily="34" charset="0"/>
                  <a:buNone/>
                  <a:defRPr sz="2000" b="1" kern="1200">
                    <a:solidFill>
                      <a:schemeClr val="accent1"/>
                    </a:solidFill>
                    <a:latin typeface="Arial" pitchFamily="34" charset="0"/>
                    <a:ea typeface="+mn-ea"/>
                    <a:cs typeface="Arial" pitchFamily="34" charset="0"/>
                  </a:defRPr>
                </a:lvl5pPr>
                <a:lvl6pPr marL="2514314"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600" dirty="0">
                    <a:solidFill>
                      <a:srgbClr val="005DA2"/>
                    </a:solidFill>
                  </a:rPr>
                  <a:t>= 26</a:t>
                </a:r>
                <a:r>
                  <a:rPr lang="de-DE" sz="2600" baseline="-25000" dirty="0">
                    <a:solidFill>
                      <a:srgbClr val="005DA2"/>
                    </a:solidFill>
                  </a:rPr>
                  <a:t>10</a:t>
                </a:r>
                <a:endParaRPr lang="de-DE" sz="2600" baseline="-25000" dirty="0">
                  <a:solidFill>
                    <a:srgbClr val="FF0000"/>
                  </a:solidFill>
                </a:endParaRPr>
              </a:p>
            </p:txBody>
          </p:sp>
        </p:grpSp>
        <p:sp>
          <p:nvSpPr>
            <p:cNvPr id="19" name="Textfeld 18">
              <a:extLst>
                <a:ext uri="{FF2B5EF4-FFF2-40B4-BE49-F238E27FC236}">
                  <a16:creationId xmlns:a16="http://schemas.microsoft.com/office/drawing/2014/main" id="{08AD8B4B-AD10-499D-834B-C60813D48E2B}"/>
                </a:ext>
              </a:extLst>
            </p:cNvPr>
            <p:cNvSpPr txBox="1"/>
            <p:nvPr/>
          </p:nvSpPr>
          <p:spPr>
            <a:xfrm>
              <a:off x="171936" y="5188550"/>
              <a:ext cx="1304588" cy="369332"/>
            </a:xfrm>
            <a:prstGeom prst="rect">
              <a:avLst/>
            </a:prstGeom>
            <a:noFill/>
          </p:spPr>
          <p:txBody>
            <a:bodyPr wrap="none" rtlCol="0">
              <a:spAutoFit/>
            </a:bodyPr>
            <a:lstStyle/>
            <a:p>
              <a:r>
                <a:rPr lang="de-DE" b="1" dirty="0"/>
                <a:t>{0..9, A..F}</a:t>
              </a:r>
            </a:p>
          </p:txBody>
        </p:sp>
      </p:grpSp>
    </p:spTree>
    <p:extLst>
      <p:ext uri="{BB962C8B-B14F-4D97-AF65-F5344CB8AC3E}">
        <p14:creationId xmlns:p14="http://schemas.microsoft.com/office/powerpoint/2010/main" val="154297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4594BF-84E0-4CE7-AB34-FAF174AC63EB}"/>
              </a:ext>
            </a:extLst>
          </p:cNvPr>
          <p:cNvSpPr>
            <a:spLocks noGrp="1"/>
          </p:cNvSpPr>
          <p:nvPr>
            <p:ph type="title"/>
          </p:nvPr>
        </p:nvSpPr>
        <p:spPr/>
        <p:txBody>
          <a:bodyPr/>
          <a:lstStyle/>
          <a:p>
            <a:r>
              <a:rPr lang="de-DE" dirty="0"/>
              <a:t>Informationen und Daten</a:t>
            </a:r>
          </a:p>
        </p:txBody>
      </p:sp>
      <p:sp>
        <p:nvSpPr>
          <p:cNvPr id="3" name="Fußzeilenplatzhalter 2">
            <a:extLst>
              <a:ext uri="{FF2B5EF4-FFF2-40B4-BE49-F238E27FC236}">
                <a16:creationId xmlns:a16="http://schemas.microsoft.com/office/drawing/2014/main" id="{AAF7BFEB-8651-4996-9841-314D661C8FF4}"/>
              </a:ext>
            </a:extLst>
          </p:cNvPr>
          <p:cNvSpPr>
            <a:spLocks noGrp="1"/>
          </p:cNvSpPr>
          <p:nvPr>
            <p:ph type="ftr" sz="quarter" idx="10"/>
          </p:nvPr>
        </p:nvSpPr>
        <p:spPr/>
        <p:txBody>
          <a:bodyPr/>
          <a:lstStyle/>
          <a:p>
            <a:r>
              <a:rPr lang="de-DE"/>
              <a:t>Offen</a:t>
            </a:r>
            <a:endParaRPr lang="de-DE" dirty="0"/>
          </a:p>
        </p:txBody>
      </p:sp>
      <p:sp>
        <p:nvSpPr>
          <p:cNvPr id="5" name="Textplatzhalter 4">
            <a:extLst>
              <a:ext uri="{FF2B5EF4-FFF2-40B4-BE49-F238E27FC236}">
                <a16:creationId xmlns:a16="http://schemas.microsoft.com/office/drawing/2014/main" id="{13A5F6E4-878E-4A1C-868B-3EA967E7BA71}"/>
              </a:ext>
            </a:extLst>
          </p:cNvPr>
          <p:cNvSpPr>
            <a:spLocks noGrp="1"/>
          </p:cNvSpPr>
          <p:nvPr>
            <p:ph type="body" sz="quarter" idx="13"/>
          </p:nvPr>
        </p:nvSpPr>
        <p:spPr/>
        <p:txBody>
          <a:bodyPr/>
          <a:lstStyle/>
          <a:p>
            <a:r>
              <a:rPr lang="de-DE" dirty="0"/>
              <a:t>Einheiten</a:t>
            </a:r>
          </a:p>
        </p:txBody>
      </p:sp>
      <p:sp>
        <p:nvSpPr>
          <p:cNvPr id="6" name="Foliennummernplatzhalter 5">
            <a:extLst>
              <a:ext uri="{FF2B5EF4-FFF2-40B4-BE49-F238E27FC236}">
                <a16:creationId xmlns:a16="http://schemas.microsoft.com/office/drawing/2014/main" id="{50D97D24-5559-4DEF-8CF2-8A23FDEEC5E5}"/>
              </a:ext>
            </a:extLst>
          </p:cNvPr>
          <p:cNvSpPr>
            <a:spLocks noGrp="1"/>
          </p:cNvSpPr>
          <p:nvPr>
            <p:ph type="sldNum" sz="quarter" idx="4"/>
          </p:nvPr>
        </p:nvSpPr>
        <p:spPr/>
        <p:txBody>
          <a:bodyPr/>
          <a:lstStyle/>
          <a:p>
            <a:pPr lvl="1"/>
            <a:r>
              <a:rPr lang="de-DE"/>
              <a:t>Seite </a:t>
            </a:r>
            <a:fld id="{1D1D483D-FEC3-446D-8179-266568F5915B}" type="slidenum">
              <a:rPr lang="de-DE" smtClean="0"/>
              <a:pPr lvl="1"/>
              <a:t>4</a:t>
            </a:fld>
            <a:endParaRPr lang="de-DE" dirty="0"/>
          </a:p>
        </p:txBody>
      </p:sp>
      <p:grpSp>
        <p:nvGrpSpPr>
          <p:cNvPr id="31" name="Gruppieren 30">
            <a:extLst>
              <a:ext uri="{FF2B5EF4-FFF2-40B4-BE49-F238E27FC236}">
                <a16:creationId xmlns:a16="http://schemas.microsoft.com/office/drawing/2014/main" id="{9CA187E8-653A-449A-B078-EF5626ED9D64}"/>
              </a:ext>
            </a:extLst>
          </p:cNvPr>
          <p:cNvGrpSpPr/>
          <p:nvPr/>
        </p:nvGrpSpPr>
        <p:grpSpPr>
          <a:xfrm>
            <a:off x="562147" y="3410755"/>
            <a:ext cx="8781706" cy="2898565"/>
            <a:chOff x="562147" y="2299173"/>
            <a:chExt cx="8781706" cy="2898565"/>
          </a:xfrm>
        </p:grpSpPr>
        <p:pic>
          <p:nvPicPr>
            <p:cNvPr id="30" name="Grafik 29">
              <a:extLst>
                <a:ext uri="{FF2B5EF4-FFF2-40B4-BE49-F238E27FC236}">
                  <a16:creationId xmlns:a16="http://schemas.microsoft.com/office/drawing/2014/main" id="{BD31B11D-3C38-4B23-A9AE-C070FEE657C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2147" y="2299173"/>
              <a:ext cx="8781706" cy="2898565"/>
            </a:xfrm>
            <a:prstGeom prst="rect">
              <a:avLst/>
            </a:prstGeom>
          </p:spPr>
        </p:pic>
        <p:sp>
          <p:nvSpPr>
            <p:cNvPr id="22" name="Textplatzhalter 8">
              <a:extLst>
                <a:ext uri="{FF2B5EF4-FFF2-40B4-BE49-F238E27FC236}">
                  <a16:creationId xmlns:a16="http://schemas.microsoft.com/office/drawing/2014/main" id="{57C176E7-5D81-4C7C-AE39-6486A6C7D26D}"/>
                </a:ext>
              </a:extLst>
            </p:cNvPr>
            <p:cNvSpPr txBox="1">
              <a:spLocks/>
            </p:cNvSpPr>
            <p:nvPr/>
          </p:nvSpPr>
          <p:spPr>
            <a:xfrm>
              <a:off x="595312" y="2324100"/>
              <a:ext cx="3853632" cy="266700"/>
            </a:xfrm>
            <a:prstGeom prst="rect">
              <a:avLst/>
            </a:prstGeom>
            <a:solidFill>
              <a:schemeClr val="accent4"/>
            </a:solidFill>
          </p:spPr>
          <p:txBody>
            <a:bodyPr lIns="252000" tIns="72000" rIns="252000" bIns="72000" anchor="ctr"/>
            <a:lstStyle>
              <a:lvl1pPr marL="342861" indent="-342861" algn="ctr">
                <a:spcBef>
                  <a:spcPct val="20000"/>
                </a:spcBef>
                <a:buFont typeface="Arial" pitchFamily="34" charset="0"/>
                <a:buNone/>
                <a:defRPr sz="3000" b="1">
                  <a:solidFill>
                    <a:schemeClr val="tx2"/>
                  </a:solidFill>
                  <a:latin typeface="Arial" pitchFamily="34" charset="0"/>
                  <a:cs typeface="Arial" pitchFamily="34" charset="0"/>
                </a:defRPr>
              </a:lvl1pPr>
              <a:lvl2pPr marL="742866" indent="-285717">
                <a:spcBef>
                  <a:spcPct val="20000"/>
                </a:spcBef>
                <a:buFont typeface="Arial" pitchFamily="34" charset="0"/>
                <a:buNone/>
                <a:defRPr sz="2800" b="1">
                  <a:solidFill>
                    <a:schemeClr val="accent1"/>
                  </a:solidFill>
                  <a:latin typeface="Arial" pitchFamily="34" charset="0"/>
                  <a:cs typeface="Arial" pitchFamily="34" charset="0"/>
                </a:defRPr>
              </a:lvl2pPr>
              <a:lvl3pPr marL="1142870" indent="-228574">
                <a:spcBef>
                  <a:spcPct val="20000"/>
                </a:spcBef>
                <a:buFont typeface="Arial" pitchFamily="34" charset="0"/>
                <a:buNone/>
                <a:defRPr sz="2300" b="1">
                  <a:solidFill>
                    <a:schemeClr val="accent1"/>
                  </a:solidFill>
                  <a:latin typeface="Arial" pitchFamily="34" charset="0"/>
                  <a:cs typeface="Arial" pitchFamily="34" charset="0"/>
                </a:defRPr>
              </a:lvl3pPr>
              <a:lvl4pPr marL="1600017" indent="-228574">
                <a:spcBef>
                  <a:spcPct val="20000"/>
                </a:spcBef>
                <a:buFont typeface="Arial" pitchFamily="34" charset="0"/>
                <a:buNone/>
                <a:defRPr sz="2000" b="1">
                  <a:solidFill>
                    <a:schemeClr val="accent1"/>
                  </a:solidFill>
                  <a:latin typeface="Arial" pitchFamily="34" charset="0"/>
                  <a:cs typeface="Arial" pitchFamily="34" charset="0"/>
                </a:defRPr>
              </a:lvl4pPr>
              <a:lvl5pPr marL="2057166" indent="-228574">
                <a:spcBef>
                  <a:spcPct val="20000"/>
                </a:spcBef>
                <a:buFont typeface="Arial" pitchFamily="34" charset="0"/>
                <a:buNone/>
                <a:defRPr sz="2000" b="1">
                  <a:solidFill>
                    <a:schemeClr val="accent1"/>
                  </a:solidFill>
                  <a:latin typeface="Arial" pitchFamily="34" charset="0"/>
                  <a:cs typeface="Arial" pitchFamily="34" charset="0"/>
                </a:defRPr>
              </a:lvl5pPr>
              <a:lvl6pPr marL="2514314" indent="-228574">
                <a:spcBef>
                  <a:spcPct val="20000"/>
                </a:spcBef>
                <a:buFont typeface="Arial" pitchFamily="34" charset="0"/>
                <a:buChar char="•"/>
                <a:defRPr sz="2000"/>
              </a:lvl6pPr>
              <a:lvl7pPr marL="2971462" indent="-228574">
                <a:spcBef>
                  <a:spcPct val="20000"/>
                </a:spcBef>
                <a:buFont typeface="Arial" pitchFamily="34" charset="0"/>
                <a:buChar char="•"/>
                <a:defRPr sz="2000"/>
              </a:lvl7pPr>
              <a:lvl8pPr marL="3428610" indent="-228574">
                <a:spcBef>
                  <a:spcPct val="20000"/>
                </a:spcBef>
                <a:buFont typeface="Arial" pitchFamily="34" charset="0"/>
                <a:buChar char="•"/>
                <a:defRPr sz="2000"/>
              </a:lvl8pPr>
              <a:lvl9pPr marL="3885758" indent="-228574">
                <a:spcBef>
                  <a:spcPct val="20000"/>
                </a:spcBef>
                <a:buFont typeface="Arial" pitchFamily="34" charset="0"/>
                <a:buChar char="•"/>
                <a:defRPr sz="2000"/>
              </a:lvl9pPr>
            </a:lstStyle>
            <a:p>
              <a:r>
                <a:rPr lang="de-DE" sz="1200" dirty="0">
                  <a:solidFill>
                    <a:schemeClr val="bg1"/>
                  </a:solidFill>
                  <a:sym typeface="Symbol"/>
                </a:rPr>
                <a:t>SI Präfixe</a:t>
              </a:r>
              <a:endParaRPr lang="de-DE" sz="1200" dirty="0">
                <a:solidFill>
                  <a:schemeClr val="bg1"/>
                </a:solidFill>
              </a:endParaRPr>
            </a:p>
          </p:txBody>
        </p:sp>
        <p:sp>
          <p:nvSpPr>
            <p:cNvPr id="24" name="Textplatzhalter 8">
              <a:extLst>
                <a:ext uri="{FF2B5EF4-FFF2-40B4-BE49-F238E27FC236}">
                  <a16:creationId xmlns:a16="http://schemas.microsoft.com/office/drawing/2014/main" id="{C8D72E6C-E5E2-4CCD-B6E5-930CEB0C114A}"/>
                </a:ext>
              </a:extLst>
            </p:cNvPr>
            <p:cNvSpPr txBox="1">
              <a:spLocks/>
            </p:cNvSpPr>
            <p:nvPr/>
          </p:nvSpPr>
          <p:spPr>
            <a:xfrm>
              <a:off x="5643563" y="2324100"/>
              <a:ext cx="3667125" cy="266700"/>
            </a:xfrm>
            <a:prstGeom prst="rect">
              <a:avLst/>
            </a:prstGeom>
            <a:solidFill>
              <a:schemeClr val="accent4"/>
            </a:solidFill>
          </p:spPr>
          <p:txBody>
            <a:bodyPr lIns="252000" tIns="72000" rIns="252000" bIns="72000" anchor="ctr"/>
            <a:lstStyle>
              <a:lvl1pPr marL="342861" indent="-342861" algn="ctr">
                <a:spcBef>
                  <a:spcPct val="20000"/>
                </a:spcBef>
                <a:buFont typeface="Arial" pitchFamily="34" charset="0"/>
                <a:buNone/>
                <a:defRPr sz="3000" b="1">
                  <a:solidFill>
                    <a:schemeClr val="tx2"/>
                  </a:solidFill>
                  <a:latin typeface="Arial" pitchFamily="34" charset="0"/>
                  <a:cs typeface="Arial" pitchFamily="34" charset="0"/>
                </a:defRPr>
              </a:lvl1pPr>
              <a:lvl2pPr marL="742866" indent="-285717">
                <a:spcBef>
                  <a:spcPct val="20000"/>
                </a:spcBef>
                <a:buFont typeface="Arial" pitchFamily="34" charset="0"/>
                <a:buNone/>
                <a:defRPr sz="2800" b="1">
                  <a:solidFill>
                    <a:schemeClr val="accent1"/>
                  </a:solidFill>
                  <a:latin typeface="Arial" pitchFamily="34" charset="0"/>
                  <a:cs typeface="Arial" pitchFamily="34" charset="0"/>
                </a:defRPr>
              </a:lvl2pPr>
              <a:lvl3pPr marL="1142870" indent="-228574">
                <a:spcBef>
                  <a:spcPct val="20000"/>
                </a:spcBef>
                <a:buFont typeface="Arial" pitchFamily="34" charset="0"/>
                <a:buNone/>
                <a:defRPr sz="2300" b="1">
                  <a:solidFill>
                    <a:schemeClr val="accent1"/>
                  </a:solidFill>
                  <a:latin typeface="Arial" pitchFamily="34" charset="0"/>
                  <a:cs typeface="Arial" pitchFamily="34" charset="0"/>
                </a:defRPr>
              </a:lvl3pPr>
              <a:lvl4pPr marL="1600017" indent="-228574">
                <a:spcBef>
                  <a:spcPct val="20000"/>
                </a:spcBef>
                <a:buFont typeface="Arial" pitchFamily="34" charset="0"/>
                <a:buNone/>
                <a:defRPr sz="2000" b="1">
                  <a:solidFill>
                    <a:schemeClr val="accent1"/>
                  </a:solidFill>
                  <a:latin typeface="Arial" pitchFamily="34" charset="0"/>
                  <a:cs typeface="Arial" pitchFamily="34" charset="0"/>
                </a:defRPr>
              </a:lvl4pPr>
              <a:lvl5pPr marL="2057166" indent="-228574">
                <a:spcBef>
                  <a:spcPct val="20000"/>
                </a:spcBef>
                <a:buFont typeface="Arial" pitchFamily="34" charset="0"/>
                <a:buNone/>
                <a:defRPr sz="2000" b="1">
                  <a:solidFill>
                    <a:schemeClr val="accent1"/>
                  </a:solidFill>
                  <a:latin typeface="Arial" pitchFamily="34" charset="0"/>
                  <a:cs typeface="Arial" pitchFamily="34" charset="0"/>
                </a:defRPr>
              </a:lvl5pPr>
              <a:lvl6pPr marL="2514314" indent="-228574">
                <a:spcBef>
                  <a:spcPct val="20000"/>
                </a:spcBef>
                <a:buFont typeface="Arial" pitchFamily="34" charset="0"/>
                <a:buChar char="•"/>
                <a:defRPr sz="2000"/>
              </a:lvl6pPr>
              <a:lvl7pPr marL="2971462" indent="-228574">
                <a:spcBef>
                  <a:spcPct val="20000"/>
                </a:spcBef>
                <a:buFont typeface="Arial" pitchFamily="34" charset="0"/>
                <a:buChar char="•"/>
                <a:defRPr sz="2000"/>
              </a:lvl7pPr>
              <a:lvl8pPr marL="3428610" indent="-228574">
                <a:spcBef>
                  <a:spcPct val="20000"/>
                </a:spcBef>
                <a:buFont typeface="Arial" pitchFamily="34" charset="0"/>
                <a:buChar char="•"/>
                <a:defRPr sz="2000"/>
              </a:lvl8pPr>
              <a:lvl9pPr marL="3885758" indent="-228574">
                <a:spcBef>
                  <a:spcPct val="20000"/>
                </a:spcBef>
                <a:buFont typeface="Arial" pitchFamily="34" charset="0"/>
                <a:buChar char="•"/>
                <a:defRPr sz="2000"/>
              </a:lvl9pPr>
            </a:lstStyle>
            <a:p>
              <a:r>
                <a:rPr lang="de-DE" sz="1200" dirty="0">
                  <a:solidFill>
                    <a:schemeClr val="bg1"/>
                  </a:solidFill>
                  <a:sym typeface="Symbol"/>
                </a:rPr>
                <a:t>IEC 80000-13:2008</a:t>
              </a:r>
              <a:endParaRPr lang="de-DE" sz="1200" dirty="0">
                <a:solidFill>
                  <a:schemeClr val="bg1"/>
                </a:solidFill>
              </a:endParaRPr>
            </a:p>
          </p:txBody>
        </p:sp>
      </p:grpSp>
      <p:sp>
        <p:nvSpPr>
          <p:cNvPr id="32" name="Textfeld 31">
            <a:extLst>
              <a:ext uri="{FF2B5EF4-FFF2-40B4-BE49-F238E27FC236}">
                <a16:creationId xmlns:a16="http://schemas.microsoft.com/office/drawing/2014/main" id="{44381FCC-B68E-4E15-86D6-CD16FE45AF69}"/>
              </a:ext>
            </a:extLst>
          </p:cNvPr>
          <p:cNvSpPr txBox="1"/>
          <p:nvPr/>
        </p:nvSpPr>
        <p:spPr>
          <a:xfrm>
            <a:off x="488504" y="1484784"/>
            <a:ext cx="5424435" cy="1323439"/>
          </a:xfrm>
          <a:prstGeom prst="rect">
            <a:avLst/>
          </a:prstGeom>
          <a:noFill/>
        </p:spPr>
        <p:txBody>
          <a:bodyPr wrap="square" rtlCol="0">
            <a:spAutoFit/>
          </a:bodyPr>
          <a:lstStyle/>
          <a:p>
            <a:r>
              <a:rPr lang="de-DE" sz="1600" dirty="0"/>
              <a:t>4 Bit   = 1 Halb-Byte / Nibble</a:t>
            </a:r>
            <a:br>
              <a:rPr lang="de-DE" sz="1600" dirty="0"/>
            </a:br>
            <a:r>
              <a:rPr lang="de-DE" sz="1600" dirty="0"/>
              <a:t>8 Bit   = 1 Byte</a:t>
            </a:r>
            <a:br>
              <a:rPr lang="de-DE" sz="1600" dirty="0"/>
            </a:br>
            <a:r>
              <a:rPr lang="de-DE" sz="1600" dirty="0"/>
              <a:t>16 Bit = 2 Byte = 1 Wort / Word</a:t>
            </a:r>
            <a:br>
              <a:rPr lang="de-DE" sz="1600" dirty="0"/>
            </a:br>
            <a:r>
              <a:rPr lang="de-DE" sz="1600" dirty="0"/>
              <a:t>32 Bit = 2 Wörter = 1 Doppelwort / Double Word</a:t>
            </a:r>
            <a:br>
              <a:rPr lang="de-DE" sz="1600" dirty="0"/>
            </a:br>
            <a:r>
              <a:rPr lang="de-DE" sz="1600" dirty="0"/>
              <a:t>64 Bit = 4 Wörter = 1 </a:t>
            </a:r>
            <a:r>
              <a:rPr lang="de-DE" sz="1600" dirty="0" err="1"/>
              <a:t>Quadwort</a:t>
            </a:r>
            <a:r>
              <a:rPr lang="de-DE" sz="1600" dirty="0"/>
              <a:t> / </a:t>
            </a:r>
            <a:r>
              <a:rPr lang="de-DE" sz="1600" dirty="0" err="1"/>
              <a:t>Quadruple</a:t>
            </a:r>
            <a:r>
              <a:rPr lang="de-DE" sz="1600" dirty="0"/>
              <a:t> Word</a:t>
            </a:r>
          </a:p>
        </p:txBody>
      </p:sp>
      <p:grpSp>
        <p:nvGrpSpPr>
          <p:cNvPr id="37" name="Gruppieren 36">
            <a:extLst>
              <a:ext uri="{FF2B5EF4-FFF2-40B4-BE49-F238E27FC236}">
                <a16:creationId xmlns:a16="http://schemas.microsoft.com/office/drawing/2014/main" id="{5E6244A1-3C47-4895-B9E3-24420B52BC7F}"/>
              </a:ext>
            </a:extLst>
          </p:cNvPr>
          <p:cNvGrpSpPr/>
          <p:nvPr/>
        </p:nvGrpSpPr>
        <p:grpSpPr>
          <a:xfrm>
            <a:off x="5055564" y="1124744"/>
            <a:ext cx="4255123" cy="1785341"/>
            <a:chOff x="4900066" y="1377386"/>
            <a:chExt cx="4357688" cy="1785341"/>
          </a:xfrm>
        </p:grpSpPr>
        <p:pic>
          <p:nvPicPr>
            <p:cNvPr id="1026" name="Picture 2" descr="back black">
              <a:extLst>
                <a:ext uri="{FF2B5EF4-FFF2-40B4-BE49-F238E27FC236}">
                  <a16:creationId xmlns:a16="http://schemas.microsoft.com/office/drawing/2014/main" id="{E7AFA38A-F5B9-4072-B4A4-B1609A28DCA9}"/>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l="3329" t="8577" r="2968" b="9170"/>
            <a:stretch/>
          </p:blipFill>
          <p:spPr bwMode="auto">
            <a:xfrm>
              <a:off x="4900066" y="1377386"/>
              <a:ext cx="2652295" cy="1785341"/>
            </a:xfrm>
            <a:prstGeom prst="rect">
              <a:avLst/>
            </a:prstGeom>
            <a:noFill/>
            <a:extLst>
              <a:ext uri="{909E8E84-426E-40DD-AFC4-6F175D3DCCD1}">
                <a14:hiddenFill xmlns:a14="http://schemas.microsoft.com/office/drawing/2010/main">
                  <a:solidFill>
                    <a:srgbClr val="FFFFFF"/>
                  </a:solidFill>
                </a14:hiddenFill>
              </a:ext>
            </a:extLst>
          </p:spPr>
        </p:pic>
        <p:pic>
          <p:nvPicPr>
            <p:cNvPr id="33" name="Grafik 32">
              <a:extLst>
                <a:ext uri="{FF2B5EF4-FFF2-40B4-BE49-F238E27FC236}">
                  <a16:creationId xmlns:a16="http://schemas.microsoft.com/office/drawing/2014/main" id="{61AAEE67-B3FA-4DE2-B9D7-F334AC043CA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521450" y="1543196"/>
              <a:ext cx="2736304" cy="1449108"/>
            </a:xfrm>
            <a:prstGeom prst="rect">
              <a:avLst/>
            </a:prstGeom>
            <a:ln>
              <a:solidFill>
                <a:schemeClr val="tx1"/>
              </a:solidFill>
            </a:ln>
          </p:spPr>
        </p:pic>
      </p:grpSp>
      <p:grpSp>
        <p:nvGrpSpPr>
          <p:cNvPr id="38" name="Gruppieren 37">
            <a:extLst>
              <a:ext uri="{FF2B5EF4-FFF2-40B4-BE49-F238E27FC236}">
                <a16:creationId xmlns:a16="http://schemas.microsoft.com/office/drawing/2014/main" id="{58C2E7F8-9627-47FD-B02E-0DF4F4594F60}"/>
              </a:ext>
            </a:extLst>
          </p:cNvPr>
          <p:cNvGrpSpPr/>
          <p:nvPr/>
        </p:nvGrpSpPr>
        <p:grpSpPr>
          <a:xfrm>
            <a:off x="3550048" y="1340768"/>
            <a:ext cx="6355952" cy="2020996"/>
            <a:chOff x="3550048" y="1340768"/>
            <a:chExt cx="6355952" cy="2020996"/>
          </a:xfrm>
        </p:grpSpPr>
        <p:pic>
          <p:nvPicPr>
            <p:cNvPr id="35" name="Picture 2" descr="back black">
              <a:extLst>
                <a:ext uri="{FF2B5EF4-FFF2-40B4-BE49-F238E27FC236}">
                  <a16:creationId xmlns:a16="http://schemas.microsoft.com/office/drawing/2014/main" id="{42931EE1-694E-4E64-8A61-758A6BF15B5D}"/>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5055565" y="1340768"/>
              <a:ext cx="1697635" cy="565881"/>
            </a:xfrm>
            <a:prstGeom prst="rect">
              <a:avLst/>
            </a:prstGeom>
            <a:noFill/>
            <a:extLst>
              <a:ext uri="{909E8E84-426E-40DD-AFC4-6F175D3DCCD1}">
                <a14:hiddenFill xmlns:a14="http://schemas.microsoft.com/office/drawing/2010/main">
                  <a:solidFill>
                    <a:srgbClr val="FFFFFF"/>
                  </a:solidFill>
                </a14:hiddenFill>
              </a:ext>
            </a:extLst>
          </p:spPr>
        </p:pic>
        <p:pic>
          <p:nvPicPr>
            <p:cNvPr id="36" name="Grafik 35">
              <a:extLst>
                <a:ext uri="{FF2B5EF4-FFF2-40B4-BE49-F238E27FC236}">
                  <a16:creationId xmlns:a16="http://schemas.microsoft.com/office/drawing/2014/main" id="{965E8158-334F-490D-AFAF-B5C87B1A61ED}"/>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3550048" y="2910085"/>
              <a:ext cx="5760640" cy="451679"/>
            </a:xfrm>
            <a:prstGeom prst="rect">
              <a:avLst/>
            </a:prstGeom>
            <a:ln>
              <a:solidFill>
                <a:schemeClr val="tx1"/>
              </a:solidFill>
            </a:ln>
          </p:spPr>
        </p:pic>
        <p:sp>
          <p:nvSpPr>
            <p:cNvPr id="34" name="Textfeld 33">
              <a:extLst>
                <a:ext uri="{FF2B5EF4-FFF2-40B4-BE49-F238E27FC236}">
                  <a16:creationId xmlns:a16="http://schemas.microsoft.com/office/drawing/2014/main" id="{1C76B140-BD26-4DCF-B101-75048F9CB562}"/>
                </a:ext>
              </a:extLst>
            </p:cNvPr>
            <p:cNvSpPr txBox="1"/>
            <p:nvPr/>
          </p:nvSpPr>
          <p:spPr>
            <a:xfrm>
              <a:off x="9251654" y="2253617"/>
              <a:ext cx="654346" cy="1015663"/>
            </a:xfrm>
            <a:prstGeom prst="rect">
              <a:avLst/>
            </a:prstGeom>
            <a:noFill/>
          </p:spPr>
          <p:txBody>
            <a:bodyPr wrap="none" rtlCol="0">
              <a:spAutoFit/>
            </a:bodyPr>
            <a:lstStyle/>
            <a:p>
              <a:r>
                <a:rPr lang="de-DE" sz="6000" b="1" dirty="0"/>
                <a:t>?</a:t>
              </a:r>
            </a:p>
          </p:txBody>
        </p:sp>
      </p:grpSp>
    </p:spTree>
    <p:extLst>
      <p:ext uri="{BB962C8B-B14F-4D97-AF65-F5344CB8AC3E}">
        <p14:creationId xmlns:p14="http://schemas.microsoft.com/office/powerpoint/2010/main" val="397881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4594BF-84E0-4CE7-AB34-FAF174AC63EB}"/>
              </a:ext>
            </a:extLst>
          </p:cNvPr>
          <p:cNvSpPr>
            <a:spLocks noGrp="1"/>
          </p:cNvSpPr>
          <p:nvPr>
            <p:ph type="title"/>
          </p:nvPr>
        </p:nvSpPr>
        <p:spPr/>
        <p:txBody>
          <a:bodyPr/>
          <a:lstStyle/>
          <a:p>
            <a:r>
              <a:rPr lang="de-DE" dirty="0"/>
              <a:t>Informationen und Daten</a:t>
            </a:r>
          </a:p>
        </p:txBody>
      </p:sp>
      <p:sp>
        <p:nvSpPr>
          <p:cNvPr id="3" name="Fußzeilenplatzhalter 2">
            <a:extLst>
              <a:ext uri="{FF2B5EF4-FFF2-40B4-BE49-F238E27FC236}">
                <a16:creationId xmlns:a16="http://schemas.microsoft.com/office/drawing/2014/main" id="{AAF7BFEB-8651-4996-9841-314D661C8FF4}"/>
              </a:ext>
            </a:extLst>
          </p:cNvPr>
          <p:cNvSpPr>
            <a:spLocks noGrp="1"/>
          </p:cNvSpPr>
          <p:nvPr>
            <p:ph type="ftr" sz="quarter" idx="10"/>
          </p:nvPr>
        </p:nvSpPr>
        <p:spPr/>
        <p:txBody>
          <a:bodyPr/>
          <a:lstStyle/>
          <a:p>
            <a:r>
              <a:rPr lang="de-DE"/>
              <a:t>Offen</a:t>
            </a:r>
            <a:endParaRPr lang="de-DE" dirty="0"/>
          </a:p>
        </p:txBody>
      </p:sp>
      <p:sp>
        <p:nvSpPr>
          <p:cNvPr id="5" name="Textplatzhalter 4">
            <a:extLst>
              <a:ext uri="{FF2B5EF4-FFF2-40B4-BE49-F238E27FC236}">
                <a16:creationId xmlns:a16="http://schemas.microsoft.com/office/drawing/2014/main" id="{13A5F6E4-878E-4A1C-868B-3EA967E7BA71}"/>
              </a:ext>
            </a:extLst>
          </p:cNvPr>
          <p:cNvSpPr>
            <a:spLocks noGrp="1"/>
          </p:cNvSpPr>
          <p:nvPr>
            <p:ph type="body" sz="quarter" idx="13"/>
          </p:nvPr>
        </p:nvSpPr>
        <p:spPr/>
        <p:txBody>
          <a:bodyPr/>
          <a:lstStyle/>
          <a:p>
            <a:r>
              <a:rPr lang="de-DE" dirty="0"/>
              <a:t>Kodierungen – Darstellung ganzer Zahlen</a:t>
            </a:r>
          </a:p>
        </p:txBody>
      </p:sp>
      <p:sp>
        <p:nvSpPr>
          <p:cNvPr id="6" name="Foliennummernplatzhalter 5">
            <a:extLst>
              <a:ext uri="{FF2B5EF4-FFF2-40B4-BE49-F238E27FC236}">
                <a16:creationId xmlns:a16="http://schemas.microsoft.com/office/drawing/2014/main" id="{50D97D24-5559-4DEF-8CF2-8A23FDEEC5E5}"/>
              </a:ext>
            </a:extLst>
          </p:cNvPr>
          <p:cNvSpPr>
            <a:spLocks noGrp="1"/>
          </p:cNvSpPr>
          <p:nvPr>
            <p:ph type="sldNum" sz="quarter" idx="4"/>
          </p:nvPr>
        </p:nvSpPr>
        <p:spPr/>
        <p:txBody>
          <a:bodyPr/>
          <a:lstStyle/>
          <a:p>
            <a:pPr lvl="1"/>
            <a:r>
              <a:rPr lang="de-DE"/>
              <a:t>Seite </a:t>
            </a:r>
            <a:fld id="{1D1D483D-FEC3-446D-8179-266568F5915B}" type="slidenum">
              <a:rPr lang="de-DE" smtClean="0"/>
              <a:pPr lvl="1"/>
              <a:t>5</a:t>
            </a:fld>
            <a:endParaRPr lang="de-DE" dirty="0"/>
          </a:p>
        </p:txBody>
      </p:sp>
      <p:sp>
        <p:nvSpPr>
          <p:cNvPr id="4" name="Textfeld 3">
            <a:extLst>
              <a:ext uri="{FF2B5EF4-FFF2-40B4-BE49-F238E27FC236}">
                <a16:creationId xmlns:a16="http://schemas.microsoft.com/office/drawing/2014/main" id="{98E4334D-1DD5-4572-B2AB-620D458C9020}"/>
              </a:ext>
            </a:extLst>
          </p:cNvPr>
          <p:cNvSpPr txBox="1"/>
          <p:nvPr/>
        </p:nvSpPr>
        <p:spPr>
          <a:xfrm>
            <a:off x="272480" y="1412776"/>
            <a:ext cx="6280887" cy="1818703"/>
          </a:xfrm>
          <a:prstGeom prst="rect">
            <a:avLst/>
          </a:prstGeom>
          <a:noFill/>
        </p:spPr>
        <p:txBody>
          <a:bodyPr wrap="none" rtlCol="0">
            <a:spAutoFit/>
          </a:bodyPr>
          <a:lstStyle/>
          <a:p>
            <a:pPr marL="342900" indent="-342900">
              <a:lnSpc>
                <a:spcPct val="150000"/>
              </a:lnSpc>
              <a:buAutoNum type="arabicPeriod"/>
            </a:pPr>
            <a:r>
              <a:rPr lang="de-DE" sz="2600" b="1" dirty="0">
                <a:solidFill>
                  <a:schemeClr val="tx2"/>
                </a:solidFill>
                <a:latin typeface="Arial" pitchFamily="34" charset="0"/>
                <a:cs typeface="Arial" pitchFamily="34" charset="0"/>
              </a:rPr>
              <a:t>Stelle den Betrag der Zahl binär dar!</a:t>
            </a:r>
          </a:p>
          <a:p>
            <a:pPr marL="342900" indent="-342900">
              <a:lnSpc>
                <a:spcPct val="150000"/>
              </a:lnSpc>
              <a:buAutoNum type="arabicPeriod"/>
            </a:pPr>
            <a:r>
              <a:rPr lang="de-DE" sz="2600" b="1" dirty="0">
                <a:solidFill>
                  <a:schemeClr val="tx2"/>
                </a:solidFill>
                <a:latin typeface="Arial" pitchFamily="34" charset="0"/>
                <a:cs typeface="Arial" pitchFamily="34" charset="0"/>
              </a:rPr>
              <a:t>Invertiere alle Bits!</a:t>
            </a:r>
          </a:p>
          <a:p>
            <a:pPr marL="342900" indent="-342900">
              <a:lnSpc>
                <a:spcPct val="150000"/>
              </a:lnSpc>
              <a:buAutoNum type="arabicPeriod"/>
            </a:pPr>
            <a:r>
              <a:rPr lang="de-DE" sz="2600" b="1" dirty="0">
                <a:solidFill>
                  <a:schemeClr val="tx2"/>
                </a:solidFill>
                <a:latin typeface="Arial" pitchFamily="34" charset="0"/>
                <a:cs typeface="Arial" pitchFamily="34" charset="0"/>
              </a:rPr>
              <a:t>Addiere 1!</a:t>
            </a:r>
          </a:p>
        </p:txBody>
      </p:sp>
      <p:sp>
        <p:nvSpPr>
          <p:cNvPr id="14" name="Textfeld 13">
            <a:extLst>
              <a:ext uri="{FF2B5EF4-FFF2-40B4-BE49-F238E27FC236}">
                <a16:creationId xmlns:a16="http://schemas.microsoft.com/office/drawing/2014/main" id="{ED56C2EA-6868-45DF-9527-7C58075B6EC7}"/>
              </a:ext>
            </a:extLst>
          </p:cNvPr>
          <p:cNvSpPr txBox="1"/>
          <p:nvPr/>
        </p:nvSpPr>
        <p:spPr>
          <a:xfrm>
            <a:off x="7134626" y="1412776"/>
            <a:ext cx="2037737" cy="1892826"/>
          </a:xfrm>
          <a:prstGeom prst="rect">
            <a:avLst/>
          </a:prstGeom>
          <a:noFill/>
        </p:spPr>
        <p:txBody>
          <a:bodyPr wrap="none" rtlCol="0">
            <a:spAutoFit/>
          </a:bodyPr>
          <a:lstStyle/>
          <a:p>
            <a:pPr>
              <a:lnSpc>
                <a:spcPct val="150000"/>
              </a:lnSpc>
            </a:pPr>
            <a:r>
              <a:rPr lang="de-DE" sz="2600" b="1" dirty="0">
                <a:solidFill>
                  <a:schemeClr val="tx2"/>
                </a:solidFill>
                <a:latin typeface="Arial" pitchFamily="34" charset="0"/>
                <a:cs typeface="Arial" pitchFamily="34" charset="0"/>
              </a:rPr>
              <a:t>6</a:t>
            </a:r>
            <a:r>
              <a:rPr lang="de-DE" sz="2600" b="1" baseline="-25000" dirty="0">
                <a:solidFill>
                  <a:schemeClr val="tx2"/>
                </a:solidFill>
                <a:latin typeface="Arial" pitchFamily="34" charset="0"/>
                <a:cs typeface="Arial" pitchFamily="34" charset="0"/>
              </a:rPr>
              <a:t>10</a:t>
            </a:r>
            <a:r>
              <a:rPr lang="de-DE" sz="2600" b="1" dirty="0">
                <a:solidFill>
                  <a:schemeClr val="tx2"/>
                </a:solidFill>
                <a:latin typeface="Arial" pitchFamily="34" charset="0"/>
                <a:cs typeface="Arial" pitchFamily="34" charset="0"/>
              </a:rPr>
              <a:t> = 0110</a:t>
            </a:r>
            <a:r>
              <a:rPr lang="de-DE" sz="2600" b="1" baseline="-25000" dirty="0">
                <a:solidFill>
                  <a:schemeClr val="tx2"/>
                </a:solidFill>
                <a:latin typeface="Arial" pitchFamily="34" charset="0"/>
                <a:cs typeface="Arial" pitchFamily="34" charset="0"/>
              </a:rPr>
              <a:t>2</a:t>
            </a:r>
          </a:p>
          <a:p>
            <a:pPr>
              <a:lnSpc>
                <a:spcPct val="150000"/>
              </a:lnSpc>
            </a:pPr>
            <a:r>
              <a:rPr lang="de-DE" sz="2600" b="1" dirty="0">
                <a:solidFill>
                  <a:schemeClr val="tx2"/>
                </a:solidFill>
                <a:latin typeface="Arial" pitchFamily="34" charset="0"/>
                <a:cs typeface="Arial" pitchFamily="34" charset="0"/>
              </a:rPr>
              <a:t>1001</a:t>
            </a:r>
            <a:r>
              <a:rPr lang="de-DE" sz="2600" b="1" baseline="-25000" dirty="0">
                <a:solidFill>
                  <a:schemeClr val="tx2"/>
                </a:solidFill>
                <a:latin typeface="Arial" pitchFamily="34" charset="0"/>
                <a:cs typeface="Arial" pitchFamily="34" charset="0"/>
              </a:rPr>
              <a:t>2</a:t>
            </a:r>
          </a:p>
          <a:p>
            <a:pPr>
              <a:lnSpc>
                <a:spcPct val="150000"/>
              </a:lnSpc>
            </a:pPr>
            <a:r>
              <a:rPr lang="de-DE" sz="2600" b="1" dirty="0">
                <a:solidFill>
                  <a:schemeClr val="tx2"/>
                </a:solidFill>
                <a:latin typeface="Arial" pitchFamily="34" charset="0"/>
                <a:cs typeface="Arial" pitchFamily="34" charset="0"/>
              </a:rPr>
              <a:t>-6</a:t>
            </a:r>
            <a:r>
              <a:rPr lang="de-DE" sz="2600" b="1" baseline="-25000" dirty="0">
                <a:solidFill>
                  <a:schemeClr val="tx2"/>
                </a:solidFill>
                <a:latin typeface="Arial" pitchFamily="34" charset="0"/>
                <a:cs typeface="Arial" pitchFamily="34" charset="0"/>
              </a:rPr>
              <a:t>10</a:t>
            </a:r>
            <a:r>
              <a:rPr lang="de-DE" sz="2600" b="1" dirty="0">
                <a:solidFill>
                  <a:schemeClr val="tx2"/>
                </a:solidFill>
                <a:latin typeface="Arial" pitchFamily="34" charset="0"/>
                <a:cs typeface="Arial" pitchFamily="34" charset="0"/>
              </a:rPr>
              <a:t> = 1010</a:t>
            </a:r>
            <a:r>
              <a:rPr lang="de-DE" sz="2600" b="1" baseline="-25000" dirty="0">
                <a:solidFill>
                  <a:schemeClr val="tx2"/>
                </a:solidFill>
                <a:latin typeface="Arial" pitchFamily="34" charset="0"/>
                <a:cs typeface="Arial" pitchFamily="34" charset="0"/>
              </a:rPr>
              <a:t>2 </a:t>
            </a:r>
          </a:p>
        </p:txBody>
      </p:sp>
      <p:graphicFrame>
        <p:nvGraphicFramePr>
          <p:cNvPr id="10" name="Tabelle 9">
            <a:extLst>
              <a:ext uri="{FF2B5EF4-FFF2-40B4-BE49-F238E27FC236}">
                <a16:creationId xmlns:a16="http://schemas.microsoft.com/office/drawing/2014/main" id="{6CA77801-FE95-4FAC-9787-4714254C87D2}"/>
              </a:ext>
            </a:extLst>
          </p:cNvPr>
          <p:cNvGraphicFramePr>
            <a:graphicFrameLocks noGrp="1"/>
          </p:cNvGraphicFramePr>
          <p:nvPr>
            <p:extLst>
              <p:ext uri="{D42A27DB-BD31-4B8C-83A1-F6EECF244321}">
                <p14:modId xmlns:p14="http://schemas.microsoft.com/office/powerpoint/2010/main" val="452899827"/>
              </p:ext>
            </p:extLst>
          </p:nvPr>
        </p:nvGraphicFramePr>
        <p:xfrm>
          <a:off x="286516" y="4293096"/>
          <a:ext cx="9347008" cy="741680"/>
        </p:xfrm>
        <a:graphic>
          <a:graphicData uri="http://schemas.openxmlformats.org/drawingml/2006/table">
            <a:tbl>
              <a:tblPr firstRow="1" bandRow="1">
                <a:tableStyleId>{5C22544A-7EE6-4342-B048-85BDC9FD1C3A}</a:tableStyleId>
              </a:tblPr>
              <a:tblGrid>
                <a:gridCol w="584188">
                  <a:extLst>
                    <a:ext uri="{9D8B030D-6E8A-4147-A177-3AD203B41FA5}">
                      <a16:colId xmlns:a16="http://schemas.microsoft.com/office/drawing/2014/main" val="3257722912"/>
                    </a:ext>
                  </a:extLst>
                </a:gridCol>
                <a:gridCol w="584188">
                  <a:extLst>
                    <a:ext uri="{9D8B030D-6E8A-4147-A177-3AD203B41FA5}">
                      <a16:colId xmlns:a16="http://schemas.microsoft.com/office/drawing/2014/main" val="1955045466"/>
                    </a:ext>
                  </a:extLst>
                </a:gridCol>
                <a:gridCol w="584188">
                  <a:extLst>
                    <a:ext uri="{9D8B030D-6E8A-4147-A177-3AD203B41FA5}">
                      <a16:colId xmlns:a16="http://schemas.microsoft.com/office/drawing/2014/main" val="1558455742"/>
                    </a:ext>
                  </a:extLst>
                </a:gridCol>
                <a:gridCol w="584188">
                  <a:extLst>
                    <a:ext uri="{9D8B030D-6E8A-4147-A177-3AD203B41FA5}">
                      <a16:colId xmlns:a16="http://schemas.microsoft.com/office/drawing/2014/main" val="3112651787"/>
                    </a:ext>
                  </a:extLst>
                </a:gridCol>
                <a:gridCol w="584188">
                  <a:extLst>
                    <a:ext uri="{9D8B030D-6E8A-4147-A177-3AD203B41FA5}">
                      <a16:colId xmlns:a16="http://schemas.microsoft.com/office/drawing/2014/main" val="622444258"/>
                    </a:ext>
                  </a:extLst>
                </a:gridCol>
                <a:gridCol w="584188">
                  <a:extLst>
                    <a:ext uri="{9D8B030D-6E8A-4147-A177-3AD203B41FA5}">
                      <a16:colId xmlns:a16="http://schemas.microsoft.com/office/drawing/2014/main" val="1883382947"/>
                    </a:ext>
                  </a:extLst>
                </a:gridCol>
                <a:gridCol w="584188">
                  <a:extLst>
                    <a:ext uri="{9D8B030D-6E8A-4147-A177-3AD203B41FA5}">
                      <a16:colId xmlns:a16="http://schemas.microsoft.com/office/drawing/2014/main" val="3932548940"/>
                    </a:ext>
                  </a:extLst>
                </a:gridCol>
                <a:gridCol w="584188">
                  <a:extLst>
                    <a:ext uri="{9D8B030D-6E8A-4147-A177-3AD203B41FA5}">
                      <a16:colId xmlns:a16="http://schemas.microsoft.com/office/drawing/2014/main" val="4004628856"/>
                    </a:ext>
                  </a:extLst>
                </a:gridCol>
                <a:gridCol w="584188">
                  <a:extLst>
                    <a:ext uri="{9D8B030D-6E8A-4147-A177-3AD203B41FA5}">
                      <a16:colId xmlns:a16="http://schemas.microsoft.com/office/drawing/2014/main" val="3658122585"/>
                    </a:ext>
                  </a:extLst>
                </a:gridCol>
                <a:gridCol w="584188">
                  <a:extLst>
                    <a:ext uri="{9D8B030D-6E8A-4147-A177-3AD203B41FA5}">
                      <a16:colId xmlns:a16="http://schemas.microsoft.com/office/drawing/2014/main" val="2055104813"/>
                    </a:ext>
                  </a:extLst>
                </a:gridCol>
                <a:gridCol w="584188">
                  <a:extLst>
                    <a:ext uri="{9D8B030D-6E8A-4147-A177-3AD203B41FA5}">
                      <a16:colId xmlns:a16="http://schemas.microsoft.com/office/drawing/2014/main" val="2682462239"/>
                    </a:ext>
                  </a:extLst>
                </a:gridCol>
                <a:gridCol w="584188">
                  <a:extLst>
                    <a:ext uri="{9D8B030D-6E8A-4147-A177-3AD203B41FA5}">
                      <a16:colId xmlns:a16="http://schemas.microsoft.com/office/drawing/2014/main" val="3682924930"/>
                    </a:ext>
                  </a:extLst>
                </a:gridCol>
                <a:gridCol w="584188">
                  <a:extLst>
                    <a:ext uri="{9D8B030D-6E8A-4147-A177-3AD203B41FA5}">
                      <a16:colId xmlns:a16="http://schemas.microsoft.com/office/drawing/2014/main" val="3109180862"/>
                    </a:ext>
                  </a:extLst>
                </a:gridCol>
                <a:gridCol w="584188">
                  <a:extLst>
                    <a:ext uri="{9D8B030D-6E8A-4147-A177-3AD203B41FA5}">
                      <a16:colId xmlns:a16="http://schemas.microsoft.com/office/drawing/2014/main" val="1430297329"/>
                    </a:ext>
                  </a:extLst>
                </a:gridCol>
                <a:gridCol w="584188">
                  <a:extLst>
                    <a:ext uri="{9D8B030D-6E8A-4147-A177-3AD203B41FA5}">
                      <a16:colId xmlns:a16="http://schemas.microsoft.com/office/drawing/2014/main" val="1763183397"/>
                    </a:ext>
                  </a:extLst>
                </a:gridCol>
                <a:gridCol w="584188">
                  <a:extLst>
                    <a:ext uri="{9D8B030D-6E8A-4147-A177-3AD203B41FA5}">
                      <a16:colId xmlns:a16="http://schemas.microsoft.com/office/drawing/2014/main" val="2650639530"/>
                    </a:ext>
                  </a:extLst>
                </a:gridCol>
              </a:tblGrid>
              <a:tr h="370840">
                <a:tc>
                  <a:txBody>
                    <a:bodyPr/>
                    <a:lstStyle/>
                    <a:p>
                      <a:pPr algn="ctr"/>
                      <a:r>
                        <a:rPr lang="de-DE" dirty="0"/>
                        <a:t>-8</a:t>
                      </a:r>
                    </a:p>
                  </a:txBody>
                  <a:tcPr/>
                </a:tc>
                <a:tc>
                  <a:txBody>
                    <a:bodyPr/>
                    <a:lstStyle/>
                    <a:p>
                      <a:pPr algn="ctr"/>
                      <a:r>
                        <a:rPr lang="de-DE" dirty="0"/>
                        <a:t>-7</a:t>
                      </a:r>
                    </a:p>
                  </a:txBody>
                  <a:tcPr/>
                </a:tc>
                <a:tc>
                  <a:txBody>
                    <a:bodyPr/>
                    <a:lstStyle/>
                    <a:p>
                      <a:pPr algn="ctr"/>
                      <a:r>
                        <a:rPr lang="de-DE" dirty="0"/>
                        <a:t>-6</a:t>
                      </a:r>
                    </a:p>
                  </a:txBody>
                  <a:tcPr/>
                </a:tc>
                <a:tc>
                  <a:txBody>
                    <a:bodyPr/>
                    <a:lstStyle/>
                    <a:p>
                      <a:pPr algn="ctr"/>
                      <a:r>
                        <a:rPr lang="de-DE" dirty="0"/>
                        <a:t>-5</a:t>
                      </a:r>
                    </a:p>
                  </a:txBody>
                  <a:tcPr/>
                </a:tc>
                <a:tc>
                  <a:txBody>
                    <a:bodyPr/>
                    <a:lstStyle/>
                    <a:p>
                      <a:pPr algn="ctr"/>
                      <a:r>
                        <a:rPr lang="de-DE" dirty="0"/>
                        <a:t>-4</a:t>
                      </a:r>
                    </a:p>
                  </a:txBody>
                  <a:tcPr/>
                </a:tc>
                <a:tc>
                  <a:txBody>
                    <a:bodyPr/>
                    <a:lstStyle/>
                    <a:p>
                      <a:pPr algn="ctr"/>
                      <a:r>
                        <a:rPr lang="de-DE" dirty="0"/>
                        <a:t>-3</a:t>
                      </a:r>
                    </a:p>
                  </a:txBody>
                  <a:tcPr/>
                </a:tc>
                <a:tc>
                  <a:txBody>
                    <a:bodyPr/>
                    <a:lstStyle/>
                    <a:p>
                      <a:pPr algn="ctr"/>
                      <a:r>
                        <a:rPr lang="de-DE" dirty="0"/>
                        <a:t>-2</a:t>
                      </a:r>
                    </a:p>
                  </a:txBody>
                  <a:tcPr/>
                </a:tc>
                <a:tc>
                  <a:txBody>
                    <a:bodyPr/>
                    <a:lstStyle/>
                    <a:p>
                      <a:pPr algn="ctr"/>
                      <a:r>
                        <a:rPr lang="de-DE" dirty="0"/>
                        <a:t>-1</a:t>
                      </a:r>
                    </a:p>
                  </a:txBody>
                  <a:tcPr/>
                </a:tc>
                <a:tc>
                  <a:txBody>
                    <a:bodyPr/>
                    <a:lstStyle/>
                    <a:p>
                      <a:pPr algn="ctr"/>
                      <a:r>
                        <a:rPr lang="de-DE" dirty="0"/>
                        <a:t>0</a:t>
                      </a:r>
                    </a:p>
                  </a:txBody>
                  <a:tcPr/>
                </a:tc>
                <a:tc>
                  <a:txBody>
                    <a:bodyPr/>
                    <a:lstStyle/>
                    <a:p>
                      <a:pPr algn="ctr"/>
                      <a:r>
                        <a:rPr lang="de-DE" dirty="0"/>
                        <a:t>1</a:t>
                      </a:r>
                    </a:p>
                  </a:txBody>
                  <a:tcPr/>
                </a:tc>
                <a:tc>
                  <a:txBody>
                    <a:bodyPr/>
                    <a:lstStyle/>
                    <a:p>
                      <a:pPr algn="ctr"/>
                      <a:r>
                        <a:rPr lang="de-DE" dirty="0"/>
                        <a:t>2</a:t>
                      </a:r>
                    </a:p>
                  </a:txBody>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tc>
                <a:tc>
                  <a:txBody>
                    <a:bodyPr/>
                    <a:lstStyle/>
                    <a:p>
                      <a:pPr algn="ctr"/>
                      <a:r>
                        <a:rPr lang="de-DE" dirty="0"/>
                        <a:t>6</a:t>
                      </a:r>
                    </a:p>
                  </a:txBody>
                  <a:tcPr/>
                </a:tc>
                <a:tc>
                  <a:txBody>
                    <a:bodyPr/>
                    <a:lstStyle/>
                    <a:p>
                      <a:pPr algn="ctr"/>
                      <a:r>
                        <a:rPr lang="de-DE" dirty="0"/>
                        <a:t>7</a:t>
                      </a:r>
                    </a:p>
                  </a:txBody>
                  <a:tcPr/>
                </a:tc>
                <a:extLst>
                  <a:ext uri="{0D108BD9-81ED-4DB2-BD59-A6C34878D82A}">
                    <a16:rowId xmlns:a16="http://schemas.microsoft.com/office/drawing/2014/main" val="2050191322"/>
                  </a:ext>
                </a:extLst>
              </a:tr>
              <a:tr h="370840">
                <a:tc>
                  <a:txBody>
                    <a:bodyPr/>
                    <a:lstStyle/>
                    <a:p>
                      <a:pPr algn="ctr"/>
                      <a:r>
                        <a:rPr lang="de-DE" sz="1400" b="1" dirty="0"/>
                        <a:t>1000</a:t>
                      </a:r>
                    </a:p>
                  </a:txBody>
                  <a:tcPr anchor="ctr"/>
                </a:tc>
                <a:tc>
                  <a:txBody>
                    <a:bodyPr/>
                    <a:lstStyle/>
                    <a:p>
                      <a:pPr algn="ctr"/>
                      <a:r>
                        <a:rPr lang="de-DE" sz="1400" b="1" dirty="0"/>
                        <a:t>1001</a:t>
                      </a:r>
                    </a:p>
                  </a:txBody>
                  <a:tcPr anchor="ctr"/>
                </a:tc>
                <a:tc>
                  <a:txBody>
                    <a:bodyPr/>
                    <a:lstStyle/>
                    <a:p>
                      <a:pPr algn="ctr"/>
                      <a:r>
                        <a:rPr lang="de-DE" sz="1400" b="1" dirty="0"/>
                        <a:t>1010</a:t>
                      </a:r>
                    </a:p>
                  </a:txBody>
                  <a:tcPr anchor="ctr"/>
                </a:tc>
                <a:tc>
                  <a:txBody>
                    <a:bodyPr/>
                    <a:lstStyle/>
                    <a:p>
                      <a:pPr algn="ctr"/>
                      <a:r>
                        <a:rPr lang="de-DE" sz="1400" b="1" dirty="0"/>
                        <a:t>1011</a:t>
                      </a:r>
                    </a:p>
                  </a:txBody>
                  <a:tcPr anchor="ctr"/>
                </a:tc>
                <a:tc>
                  <a:txBody>
                    <a:bodyPr/>
                    <a:lstStyle/>
                    <a:p>
                      <a:pPr algn="ctr"/>
                      <a:r>
                        <a:rPr lang="de-DE" sz="1400" b="1" dirty="0"/>
                        <a:t>1100</a:t>
                      </a:r>
                    </a:p>
                  </a:txBody>
                  <a:tcPr anchor="ctr"/>
                </a:tc>
                <a:tc>
                  <a:txBody>
                    <a:bodyPr/>
                    <a:lstStyle/>
                    <a:p>
                      <a:pPr algn="ctr"/>
                      <a:r>
                        <a:rPr lang="de-DE" sz="1400" b="1" dirty="0"/>
                        <a:t>1101</a:t>
                      </a:r>
                    </a:p>
                  </a:txBody>
                  <a:tcPr anchor="ctr"/>
                </a:tc>
                <a:tc>
                  <a:txBody>
                    <a:bodyPr/>
                    <a:lstStyle/>
                    <a:p>
                      <a:pPr algn="ctr"/>
                      <a:r>
                        <a:rPr lang="de-DE" sz="1400" b="1" dirty="0"/>
                        <a:t>1110</a:t>
                      </a:r>
                    </a:p>
                  </a:txBody>
                  <a:tcPr anchor="ctr"/>
                </a:tc>
                <a:tc>
                  <a:txBody>
                    <a:bodyPr/>
                    <a:lstStyle/>
                    <a:p>
                      <a:pPr algn="ctr"/>
                      <a:r>
                        <a:rPr lang="de-DE" sz="1400" b="1" dirty="0"/>
                        <a:t>1111</a:t>
                      </a:r>
                    </a:p>
                  </a:txBody>
                  <a:tcPr anchor="ctr"/>
                </a:tc>
                <a:tc>
                  <a:txBody>
                    <a:bodyPr/>
                    <a:lstStyle/>
                    <a:p>
                      <a:pPr algn="ctr"/>
                      <a:r>
                        <a:rPr lang="de-DE" sz="1400" b="1" dirty="0"/>
                        <a:t>0000</a:t>
                      </a:r>
                    </a:p>
                  </a:txBody>
                  <a:tcPr anchor="ctr"/>
                </a:tc>
                <a:tc>
                  <a:txBody>
                    <a:bodyPr/>
                    <a:lstStyle/>
                    <a:p>
                      <a:pPr algn="ctr"/>
                      <a:r>
                        <a:rPr lang="de-DE" sz="1400" b="1" dirty="0"/>
                        <a:t>0001</a:t>
                      </a:r>
                    </a:p>
                  </a:txBody>
                  <a:tcPr anchor="ctr"/>
                </a:tc>
                <a:tc>
                  <a:txBody>
                    <a:bodyPr/>
                    <a:lstStyle/>
                    <a:p>
                      <a:pPr algn="ctr"/>
                      <a:r>
                        <a:rPr lang="de-DE" sz="1400" b="1" dirty="0"/>
                        <a:t>0010</a:t>
                      </a:r>
                    </a:p>
                  </a:txBody>
                  <a:tcPr anchor="ctr"/>
                </a:tc>
                <a:tc>
                  <a:txBody>
                    <a:bodyPr/>
                    <a:lstStyle/>
                    <a:p>
                      <a:pPr algn="ctr"/>
                      <a:r>
                        <a:rPr lang="de-DE" sz="1400" b="1" dirty="0"/>
                        <a:t>0011</a:t>
                      </a:r>
                    </a:p>
                  </a:txBody>
                  <a:tcPr anchor="ctr"/>
                </a:tc>
                <a:tc>
                  <a:txBody>
                    <a:bodyPr/>
                    <a:lstStyle/>
                    <a:p>
                      <a:pPr algn="ctr"/>
                      <a:r>
                        <a:rPr lang="de-DE" sz="1400" b="1" dirty="0"/>
                        <a:t>0100</a:t>
                      </a:r>
                    </a:p>
                  </a:txBody>
                  <a:tcPr anchor="ctr"/>
                </a:tc>
                <a:tc>
                  <a:txBody>
                    <a:bodyPr/>
                    <a:lstStyle/>
                    <a:p>
                      <a:pPr algn="ctr"/>
                      <a:r>
                        <a:rPr lang="de-DE" sz="1400" b="1" dirty="0"/>
                        <a:t>0101</a:t>
                      </a:r>
                    </a:p>
                  </a:txBody>
                  <a:tcPr anchor="ctr"/>
                </a:tc>
                <a:tc>
                  <a:txBody>
                    <a:bodyPr/>
                    <a:lstStyle/>
                    <a:p>
                      <a:pPr algn="ctr"/>
                      <a:r>
                        <a:rPr lang="de-DE" sz="1400" b="1" dirty="0"/>
                        <a:t>0110</a:t>
                      </a:r>
                    </a:p>
                  </a:txBody>
                  <a:tcPr anchor="ctr"/>
                </a:tc>
                <a:tc>
                  <a:txBody>
                    <a:bodyPr/>
                    <a:lstStyle/>
                    <a:p>
                      <a:pPr algn="ctr"/>
                      <a:r>
                        <a:rPr lang="de-DE" sz="1400" b="1" dirty="0"/>
                        <a:t>0111</a:t>
                      </a:r>
                    </a:p>
                  </a:txBody>
                  <a:tcPr anchor="ctr"/>
                </a:tc>
                <a:extLst>
                  <a:ext uri="{0D108BD9-81ED-4DB2-BD59-A6C34878D82A}">
                    <a16:rowId xmlns:a16="http://schemas.microsoft.com/office/drawing/2014/main" val="2244519995"/>
                  </a:ext>
                </a:extLst>
              </a:tr>
            </a:tbl>
          </a:graphicData>
        </a:graphic>
      </p:graphicFrame>
      <p:sp>
        <p:nvSpPr>
          <p:cNvPr id="19" name="Textplatzhalter 8">
            <a:extLst>
              <a:ext uri="{FF2B5EF4-FFF2-40B4-BE49-F238E27FC236}">
                <a16:creationId xmlns:a16="http://schemas.microsoft.com/office/drawing/2014/main" id="{483DDC6E-A491-4083-83E5-5A7DB67D77A1}"/>
              </a:ext>
            </a:extLst>
          </p:cNvPr>
          <p:cNvSpPr txBox="1">
            <a:spLocks/>
          </p:cNvSpPr>
          <p:nvPr/>
        </p:nvSpPr>
        <p:spPr>
          <a:xfrm>
            <a:off x="307280" y="3695434"/>
            <a:ext cx="3853632" cy="472150"/>
          </a:xfrm>
          <a:prstGeom prst="rect">
            <a:avLst/>
          </a:prstGeom>
          <a:solidFill>
            <a:schemeClr val="accent4"/>
          </a:solidFill>
        </p:spPr>
        <p:txBody>
          <a:bodyPr lIns="252000" tIns="72000" rIns="252000" bIns="72000" anchor="ctr"/>
          <a:lstStyle>
            <a:lvl1pPr marL="342861" indent="-342861" algn="ctr">
              <a:spcBef>
                <a:spcPct val="20000"/>
              </a:spcBef>
              <a:buFont typeface="Arial" pitchFamily="34" charset="0"/>
              <a:buNone/>
              <a:defRPr sz="3000" b="1">
                <a:solidFill>
                  <a:schemeClr val="tx2"/>
                </a:solidFill>
                <a:latin typeface="Arial" pitchFamily="34" charset="0"/>
                <a:cs typeface="Arial" pitchFamily="34" charset="0"/>
              </a:defRPr>
            </a:lvl1pPr>
            <a:lvl2pPr marL="742866" indent="-285717">
              <a:spcBef>
                <a:spcPct val="20000"/>
              </a:spcBef>
              <a:buFont typeface="Arial" pitchFamily="34" charset="0"/>
              <a:buNone/>
              <a:defRPr sz="2800" b="1">
                <a:solidFill>
                  <a:schemeClr val="accent1"/>
                </a:solidFill>
                <a:latin typeface="Arial" pitchFamily="34" charset="0"/>
                <a:cs typeface="Arial" pitchFamily="34" charset="0"/>
              </a:defRPr>
            </a:lvl2pPr>
            <a:lvl3pPr marL="1142870" indent="-228574">
              <a:spcBef>
                <a:spcPct val="20000"/>
              </a:spcBef>
              <a:buFont typeface="Arial" pitchFamily="34" charset="0"/>
              <a:buNone/>
              <a:defRPr sz="2300" b="1">
                <a:solidFill>
                  <a:schemeClr val="accent1"/>
                </a:solidFill>
                <a:latin typeface="Arial" pitchFamily="34" charset="0"/>
                <a:cs typeface="Arial" pitchFamily="34" charset="0"/>
              </a:defRPr>
            </a:lvl3pPr>
            <a:lvl4pPr marL="1600017" indent="-228574">
              <a:spcBef>
                <a:spcPct val="20000"/>
              </a:spcBef>
              <a:buFont typeface="Arial" pitchFamily="34" charset="0"/>
              <a:buNone/>
              <a:defRPr sz="2000" b="1">
                <a:solidFill>
                  <a:schemeClr val="accent1"/>
                </a:solidFill>
                <a:latin typeface="Arial" pitchFamily="34" charset="0"/>
                <a:cs typeface="Arial" pitchFamily="34" charset="0"/>
              </a:defRPr>
            </a:lvl4pPr>
            <a:lvl5pPr marL="2057166" indent="-228574">
              <a:spcBef>
                <a:spcPct val="20000"/>
              </a:spcBef>
              <a:buFont typeface="Arial" pitchFamily="34" charset="0"/>
              <a:buNone/>
              <a:defRPr sz="2000" b="1">
                <a:solidFill>
                  <a:schemeClr val="accent1"/>
                </a:solidFill>
                <a:latin typeface="Arial" pitchFamily="34" charset="0"/>
                <a:cs typeface="Arial" pitchFamily="34" charset="0"/>
              </a:defRPr>
            </a:lvl5pPr>
            <a:lvl6pPr marL="2514314" indent="-228574">
              <a:spcBef>
                <a:spcPct val="20000"/>
              </a:spcBef>
              <a:buFont typeface="Arial" pitchFamily="34" charset="0"/>
              <a:buChar char="•"/>
              <a:defRPr sz="2000"/>
            </a:lvl6pPr>
            <a:lvl7pPr marL="2971462" indent="-228574">
              <a:spcBef>
                <a:spcPct val="20000"/>
              </a:spcBef>
              <a:buFont typeface="Arial" pitchFamily="34" charset="0"/>
              <a:buChar char="•"/>
              <a:defRPr sz="2000"/>
            </a:lvl7pPr>
            <a:lvl8pPr marL="3428610" indent="-228574">
              <a:spcBef>
                <a:spcPct val="20000"/>
              </a:spcBef>
              <a:buFont typeface="Arial" pitchFamily="34" charset="0"/>
              <a:buChar char="•"/>
              <a:defRPr sz="2000"/>
            </a:lvl8pPr>
            <a:lvl9pPr marL="3885758" indent="-228574">
              <a:spcBef>
                <a:spcPct val="20000"/>
              </a:spcBef>
              <a:buFont typeface="Arial" pitchFamily="34" charset="0"/>
              <a:buChar char="•"/>
              <a:defRPr sz="2000"/>
            </a:lvl9pPr>
          </a:lstStyle>
          <a:p>
            <a:r>
              <a:rPr lang="de-DE" sz="2600" dirty="0">
                <a:solidFill>
                  <a:schemeClr val="bg1"/>
                </a:solidFill>
                <a:sym typeface="Symbol"/>
              </a:rPr>
              <a:t>Zweierkomplement</a:t>
            </a:r>
            <a:endParaRPr lang="de-DE" sz="2600" dirty="0">
              <a:solidFill>
                <a:schemeClr val="bg1"/>
              </a:solidFill>
            </a:endParaRPr>
          </a:p>
        </p:txBody>
      </p:sp>
      <p:graphicFrame>
        <p:nvGraphicFramePr>
          <p:cNvPr id="20" name="Tabelle 19">
            <a:extLst>
              <a:ext uri="{FF2B5EF4-FFF2-40B4-BE49-F238E27FC236}">
                <a16:creationId xmlns:a16="http://schemas.microsoft.com/office/drawing/2014/main" id="{1C67064B-F116-4E53-85C6-BC263B399E7D}"/>
              </a:ext>
            </a:extLst>
          </p:cNvPr>
          <p:cNvGraphicFramePr>
            <a:graphicFrameLocks noGrp="1"/>
          </p:cNvGraphicFramePr>
          <p:nvPr>
            <p:extLst>
              <p:ext uri="{D42A27DB-BD31-4B8C-83A1-F6EECF244321}">
                <p14:modId xmlns:p14="http://schemas.microsoft.com/office/powerpoint/2010/main" val="1017395269"/>
              </p:ext>
            </p:extLst>
          </p:nvPr>
        </p:nvGraphicFramePr>
        <p:xfrm>
          <a:off x="272480" y="5711656"/>
          <a:ext cx="9347008" cy="741680"/>
        </p:xfrm>
        <a:graphic>
          <a:graphicData uri="http://schemas.openxmlformats.org/drawingml/2006/table">
            <a:tbl>
              <a:tblPr firstRow="1" bandRow="1">
                <a:tableStyleId>{5C22544A-7EE6-4342-B048-85BDC9FD1C3A}</a:tableStyleId>
              </a:tblPr>
              <a:tblGrid>
                <a:gridCol w="584188">
                  <a:extLst>
                    <a:ext uri="{9D8B030D-6E8A-4147-A177-3AD203B41FA5}">
                      <a16:colId xmlns:a16="http://schemas.microsoft.com/office/drawing/2014/main" val="3257722912"/>
                    </a:ext>
                  </a:extLst>
                </a:gridCol>
                <a:gridCol w="584188">
                  <a:extLst>
                    <a:ext uri="{9D8B030D-6E8A-4147-A177-3AD203B41FA5}">
                      <a16:colId xmlns:a16="http://schemas.microsoft.com/office/drawing/2014/main" val="1955045466"/>
                    </a:ext>
                  </a:extLst>
                </a:gridCol>
                <a:gridCol w="584188">
                  <a:extLst>
                    <a:ext uri="{9D8B030D-6E8A-4147-A177-3AD203B41FA5}">
                      <a16:colId xmlns:a16="http://schemas.microsoft.com/office/drawing/2014/main" val="1558455742"/>
                    </a:ext>
                  </a:extLst>
                </a:gridCol>
                <a:gridCol w="584188">
                  <a:extLst>
                    <a:ext uri="{9D8B030D-6E8A-4147-A177-3AD203B41FA5}">
                      <a16:colId xmlns:a16="http://schemas.microsoft.com/office/drawing/2014/main" val="3112651787"/>
                    </a:ext>
                  </a:extLst>
                </a:gridCol>
                <a:gridCol w="584188">
                  <a:extLst>
                    <a:ext uri="{9D8B030D-6E8A-4147-A177-3AD203B41FA5}">
                      <a16:colId xmlns:a16="http://schemas.microsoft.com/office/drawing/2014/main" val="622444258"/>
                    </a:ext>
                  </a:extLst>
                </a:gridCol>
                <a:gridCol w="584188">
                  <a:extLst>
                    <a:ext uri="{9D8B030D-6E8A-4147-A177-3AD203B41FA5}">
                      <a16:colId xmlns:a16="http://schemas.microsoft.com/office/drawing/2014/main" val="1883382947"/>
                    </a:ext>
                  </a:extLst>
                </a:gridCol>
                <a:gridCol w="584188">
                  <a:extLst>
                    <a:ext uri="{9D8B030D-6E8A-4147-A177-3AD203B41FA5}">
                      <a16:colId xmlns:a16="http://schemas.microsoft.com/office/drawing/2014/main" val="3932548940"/>
                    </a:ext>
                  </a:extLst>
                </a:gridCol>
                <a:gridCol w="584188">
                  <a:extLst>
                    <a:ext uri="{9D8B030D-6E8A-4147-A177-3AD203B41FA5}">
                      <a16:colId xmlns:a16="http://schemas.microsoft.com/office/drawing/2014/main" val="4004628856"/>
                    </a:ext>
                  </a:extLst>
                </a:gridCol>
                <a:gridCol w="584188">
                  <a:extLst>
                    <a:ext uri="{9D8B030D-6E8A-4147-A177-3AD203B41FA5}">
                      <a16:colId xmlns:a16="http://schemas.microsoft.com/office/drawing/2014/main" val="3658122585"/>
                    </a:ext>
                  </a:extLst>
                </a:gridCol>
                <a:gridCol w="584188">
                  <a:extLst>
                    <a:ext uri="{9D8B030D-6E8A-4147-A177-3AD203B41FA5}">
                      <a16:colId xmlns:a16="http://schemas.microsoft.com/office/drawing/2014/main" val="2055104813"/>
                    </a:ext>
                  </a:extLst>
                </a:gridCol>
                <a:gridCol w="584188">
                  <a:extLst>
                    <a:ext uri="{9D8B030D-6E8A-4147-A177-3AD203B41FA5}">
                      <a16:colId xmlns:a16="http://schemas.microsoft.com/office/drawing/2014/main" val="2682462239"/>
                    </a:ext>
                  </a:extLst>
                </a:gridCol>
                <a:gridCol w="584188">
                  <a:extLst>
                    <a:ext uri="{9D8B030D-6E8A-4147-A177-3AD203B41FA5}">
                      <a16:colId xmlns:a16="http://schemas.microsoft.com/office/drawing/2014/main" val="3682924930"/>
                    </a:ext>
                  </a:extLst>
                </a:gridCol>
                <a:gridCol w="584188">
                  <a:extLst>
                    <a:ext uri="{9D8B030D-6E8A-4147-A177-3AD203B41FA5}">
                      <a16:colId xmlns:a16="http://schemas.microsoft.com/office/drawing/2014/main" val="3109180862"/>
                    </a:ext>
                  </a:extLst>
                </a:gridCol>
                <a:gridCol w="584188">
                  <a:extLst>
                    <a:ext uri="{9D8B030D-6E8A-4147-A177-3AD203B41FA5}">
                      <a16:colId xmlns:a16="http://schemas.microsoft.com/office/drawing/2014/main" val="1430297329"/>
                    </a:ext>
                  </a:extLst>
                </a:gridCol>
                <a:gridCol w="584188">
                  <a:extLst>
                    <a:ext uri="{9D8B030D-6E8A-4147-A177-3AD203B41FA5}">
                      <a16:colId xmlns:a16="http://schemas.microsoft.com/office/drawing/2014/main" val="1763183397"/>
                    </a:ext>
                  </a:extLst>
                </a:gridCol>
                <a:gridCol w="584188">
                  <a:extLst>
                    <a:ext uri="{9D8B030D-6E8A-4147-A177-3AD203B41FA5}">
                      <a16:colId xmlns:a16="http://schemas.microsoft.com/office/drawing/2014/main" val="2650639530"/>
                    </a:ext>
                  </a:extLst>
                </a:gridCol>
              </a:tblGrid>
              <a:tr h="370840">
                <a:tc>
                  <a:txBody>
                    <a:bodyPr/>
                    <a:lstStyle/>
                    <a:p>
                      <a:pPr algn="ctr"/>
                      <a:r>
                        <a:rPr lang="de-DE" dirty="0"/>
                        <a:t>-7</a:t>
                      </a:r>
                    </a:p>
                  </a:txBody>
                  <a:tcPr/>
                </a:tc>
                <a:tc>
                  <a:txBody>
                    <a:bodyPr/>
                    <a:lstStyle/>
                    <a:p>
                      <a:pPr algn="ctr"/>
                      <a:r>
                        <a:rPr lang="de-DE" dirty="0"/>
                        <a:t>-6</a:t>
                      </a:r>
                    </a:p>
                  </a:txBody>
                  <a:tcPr/>
                </a:tc>
                <a:tc>
                  <a:txBody>
                    <a:bodyPr/>
                    <a:lstStyle/>
                    <a:p>
                      <a:pPr algn="ctr"/>
                      <a:r>
                        <a:rPr lang="de-DE" dirty="0"/>
                        <a:t>-5</a:t>
                      </a:r>
                    </a:p>
                  </a:txBody>
                  <a:tcPr/>
                </a:tc>
                <a:tc>
                  <a:txBody>
                    <a:bodyPr/>
                    <a:lstStyle/>
                    <a:p>
                      <a:pPr algn="ctr"/>
                      <a:r>
                        <a:rPr lang="de-DE" dirty="0"/>
                        <a:t>-4</a:t>
                      </a:r>
                    </a:p>
                  </a:txBody>
                  <a:tcPr/>
                </a:tc>
                <a:tc>
                  <a:txBody>
                    <a:bodyPr/>
                    <a:lstStyle/>
                    <a:p>
                      <a:pPr algn="ctr"/>
                      <a:r>
                        <a:rPr lang="de-DE" dirty="0"/>
                        <a:t>-3</a:t>
                      </a:r>
                    </a:p>
                  </a:txBody>
                  <a:tcPr/>
                </a:tc>
                <a:tc>
                  <a:txBody>
                    <a:bodyPr/>
                    <a:lstStyle/>
                    <a:p>
                      <a:pPr algn="ctr"/>
                      <a:r>
                        <a:rPr lang="de-DE" dirty="0"/>
                        <a:t>-2</a:t>
                      </a:r>
                    </a:p>
                  </a:txBody>
                  <a:tcPr/>
                </a:tc>
                <a:tc>
                  <a:txBody>
                    <a:bodyPr/>
                    <a:lstStyle/>
                    <a:p>
                      <a:pPr algn="ctr"/>
                      <a:r>
                        <a:rPr lang="de-DE" dirty="0"/>
                        <a:t>-1</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1</a:t>
                      </a:r>
                    </a:p>
                  </a:txBody>
                  <a:tcPr/>
                </a:tc>
                <a:tc>
                  <a:txBody>
                    <a:bodyPr/>
                    <a:lstStyle/>
                    <a:p>
                      <a:pPr algn="ctr"/>
                      <a:r>
                        <a:rPr lang="de-DE" dirty="0"/>
                        <a:t>2</a:t>
                      </a:r>
                    </a:p>
                  </a:txBody>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tc>
                <a:tc>
                  <a:txBody>
                    <a:bodyPr/>
                    <a:lstStyle/>
                    <a:p>
                      <a:pPr algn="ctr"/>
                      <a:r>
                        <a:rPr lang="de-DE" dirty="0"/>
                        <a:t>6</a:t>
                      </a:r>
                    </a:p>
                  </a:txBody>
                  <a:tcPr/>
                </a:tc>
                <a:tc>
                  <a:txBody>
                    <a:bodyPr/>
                    <a:lstStyle/>
                    <a:p>
                      <a:pPr algn="ctr"/>
                      <a:r>
                        <a:rPr lang="de-DE" dirty="0"/>
                        <a:t>7</a:t>
                      </a:r>
                    </a:p>
                  </a:txBody>
                  <a:tcPr/>
                </a:tc>
                <a:extLst>
                  <a:ext uri="{0D108BD9-81ED-4DB2-BD59-A6C34878D82A}">
                    <a16:rowId xmlns:a16="http://schemas.microsoft.com/office/drawing/2014/main" val="2050191322"/>
                  </a:ext>
                </a:extLst>
              </a:tr>
              <a:tr h="370840">
                <a:tc>
                  <a:txBody>
                    <a:bodyPr/>
                    <a:lstStyle/>
                    <a:p>
                      <a:pPr algn="ctr"/>
                      <a:r>
                        <a:rPr lang="de-DE" sz="1400" b="1" dirty="0"/>
                        <a:t>1000</a:t>
                      </a:r>
                    </a:p>
                  </a:txBody>
                  <a:tcPr anchor="ctr"/>
                </a:tc>
                <a:tc>
                  <a:txBody>
                    <a:bodyPr/>
                    <a:lstStyle/>
                    <a:p>
                      <a:pPr algn="ctr"/>
                      <a:r>
                        <a:rPr lang="de-DE" sz="1400" b="1" dirty="0"/>
                        <a:t>1001</a:t>
                      </a:r>
                    </a:p>
                  </a:txBody>
                  <a:tcPr anchor="ctr"/>
                </a:tc>
                <a:tc>
                  <a:txBody>
                    <a:bodyPr/>
                    <a:lstStyle/>
                    <a:p>
                      <a:pPr algn="ctr"/>
                      <a:r>
                        <a:rPr lang="de-DE" sz="1400" b="1" dirty="0"/>
                        <a:t>1010</a:t>
                      </a:r>
                    </a:p>
                  </a:txBody>
                  <a:tcPr anchor="ctr"/>
                </a:tc>
                <a:tc>
                  <a:txBody>
                    <a:bodyPr/>
                    <a:lstStyle/>
                    <a:p>
                      <a:pPr algn="ctr"/>
                      <a:r>
                        <a:rPr lang="de-DE" sz="1400" b="1" dirty="0"/>
                        <a:t>1011</a:t>
                      </a:r>
                    </a:p>
                  </a:txBody>
                  <a:tcPr anchor="ctr"/>
                </a:tc>
                <a:tc>
                  <a:txBody>
                    <a:bodyPr/>
                    <a:lstStyle/>
                    <a:p>
                      <a:pPr algn="ctr"/>
                      <a:r>
                        <a:rPr lang="de-DE" sz="1400" b="1" dirty="0"/>
                        <a:t>1100</a:t>
                      </a:r>
                    </a:p>
                  </a:txBody>
                  <a:tcPr anchor="ctr"/>
                </a:tc>
                <a:tc>
                  <a:txBody>
                    <a:bodyPr/>
                    <a:lstStyle/>
                    <a:p>
                      <a:pPr algn="ctr"/>
                      <a:r>
                        <a:rPr lang="de-DE" sz="1400" b="1" dirty="0"/>
                        <a:t>1101</a:t>
                      </a:r>
                    </a:p>
                  </a:txBody>
                  <a:tcPr anchor="ctr"/>
                </a:tc>
                <a:tc>
                  <a:txBody>
                    <a:bodyPr/>
                    <a:lstStyle/>
                    <a:p>
                      <a:pPr algn="ctr"/>
                      <a:r>
                        <a:rPr lang="de-DE" sz="1400" b="1" dirty="0"/>
                        <a:t>1110</a:t>
                      </a:r>
                    </a:p>
                  </a:txBody>
                  <a:tcPr anchor="ctr"/>
                </a:tc>
                <a:tc>
                  <a:txBody>
                    <a:bodyPr/>
                    <a:lstStyle/>
                    <a:p>
                      <a:pPr algn="ctr"/>
                      <a:r>
                        <a:rPr lang="de-DE" sz="1400" b="1" dirty="0"/>
                        <a:t>1111</a:t>
                      </a:r>
                    </a:p>
                  </a:txBody>
                  <a:tcPr anchor="ctr"/>
                </a:tc>
                <a:tc>
                  <a:txBody>
                    <a:bodyPr/>
                    <a:lstStyle/>
                    <a:p>
                      <a:pPr algn="ctr"/>
                      <a:r>
                        <a:rPr lang="de-DE" sz="1400" b="1" dirty="0"/>
                        <a:t>0000</a:t>
                      </a:r>
                    </a:p>
                  </a:txBody>
                  <a:tcPr anchor="ctr"/>
                </a:tc>
                <a:tc>
                  <a:txBody>
                    <a:bodyPr/>
                    <a:lstStyle/>
                    <a:p>
                      <a:pPr algn="ctr"/>
                      <a:r>
                        <a:rPr lang="de-DE" sz="1400" b="1" dirty="0"/>
                        <a:t>0001</a:t>
                      </a:r>
                    </a:p>
                  </a:txBody>
                  <a:tcPr anchor="ctr"/>
                </a:tc>
                <a:tc>
                  <a:txBody>
                    <a:bodyPr/>
                    <a:lstStyle/>
                    <a:p>
                      <a:pPr algn="ctr"/>
                      <a:r>
                        <a:rPr lang="de-DE" sz="1400" b="1" dirty="0"/>
                        <a:t>0010</a:t>
                      </a:r>
                    </a:p>
                  </a:txBody>
                  <a:tcPr anchor="ctr"/>
                </a:tc>
                <a:tc>
                  <a:txBody>
                    <a:bodyPr/>
                    <a:lstStyle/>
                    <a:p>
                      <a:pPr algn="ctr"/>
                      <a:r>
                        <a:rPr lang="de-DE" sz="1400" b="1" dirty="0"/>
                        <a:t>0011</a:t>
                      </a:r>
                    </a:p>
                  </a:txBody>
                  <a:tcPr anchor="ctr"/>
                </a:tc>
                <a:tc>
                  <a:txBody>
                    <a:bodyPr/>
                    <a:lstStyle/>
                    <a:p>
                      <a:pPr algn="ctr"/>
                      <a:r>
                        <a:rPr lang="de-DE" sz="1400" b="1" dirty="0"/>
                        <a:t>0100</a:t>
                      </a:r>
                    </a:p>
                  </a:txBody>
                  <a:tcPr anchor="ctr"/>
                </a:tc>
                <a:tc>
                  <a:txBody>
                    <a:bodyPr/>
                    <a:lstStyle/>
                    <a:p>
                      <a:pPr algn="ctr"/>
                      <a:r>
                        <a:rPr lang="de-DE" sz="1400" b="1" dirty="0"/>
                        <a:t>0101</a:t>
                      </a:r>
                    </a:p>
                  </a:txBody>
                  <a:tcPr anchor="ctr"/>
                </a:tc>
                <a:tc>
                  <a:txBody>
                    <a:bodyPr/>
                    <a:lstStyle/>
                    <a:p>
                      <a:pPr algn="ctr"/>
                      <a:r>
                        <a:rPr lang="de-DE" sz="1400" b="1" dirty="0"/>
                        <a:t>0110</a:t>
                      </a:r>
                    </a:p>
                  </a:txBody>
                  <a:tcPr anchor="ctr"/>
                </a:tc>
                <a:tc>
                  <a:txBody>
                    <a:bodyPr/>
                    <a:lstStyle/>
                    <a:p>
                      <a:pPr algn="ctr"/>
                      <a:r>
                        <a:rPr lang="de-DE" sz="1400" b="1" dirty="0"/>
                        <a:t>0111</a:t>
                      </a:r>
                    </a:p>
                  </a:txBody>
                  <a:tcPr anchor="ctr"/>
                </a:tc>
                <a:extLst>
                  <a:ext uri="{0D108BD9-81ED-4DB2-BD59-A6C34878D82A}">
                    <a16:rowId xmlns:a16="http://schemas.microsoft.com/office/drawing/2014/main" val="2244519995"/>
                  </a:ext>
                </a:extLst>
              </a:tr>
            </a:tbl>
          </a:graphicData>
        </a:graphic>
      </p:graphicFrame>
      <p:sp>
        <p:nvSpPr>
          <p:cNvPr id="21" name="Textplatzhalter 8">
            <a:extLst>
              <a:ext uri="{FF2B5EF4-FFF2-40B4-BE49-F238E27FC236}">
                <a16:creationId xmlns:a16="http://schemas.microsoft.com/office/drawing/2014/main" id="{8D8261FB-1917-413B-A2F3-F90BDE95B3B6}"/>
              </a:ext>
            </a:extLst>
          </p:cNvPr>
          <p:cNvSpPr txBox="1">
            <a:spLocks/>
          </p:cNvSpPr>
          <p:nvPr/>
        </p:nvSpPr>
        <p:spPr>
          <a:xfrm>
            <a:off x="307280" y="5274320"/>
            <a:ext cx="2646896" cy="298402"/>
          </a:xfrm>
          <a:prstGeom prst="rect">
            <a:avLst/>
          </a:prstGeom>
          <a:solidFill>
            <a:schemeClr val="accent4"/>
          </a:solidFill>
        </p:spPr>
        <p:txBody>
          <a:bodyPr lIns="252000" tIns="72000" rIns="252000" bIns="72000" anchor="ctr"/>
          <a:lstStyle>
            <a:lvl1pPr marL="342861" indent="-342861" algn="ctr">
              <a:spcBef>
                <a:spcPct val="20000"/>
              </a:spcBef>
              <a:buFont typeface="Arial" pitchFamily="34" charset="0"/>
              <a:buNone/>
              <a:defRPr sz="3000" b="1">
                <a:solidFill>
                  <a:schemeClr val="tx2"/>
                </a:solidFill>
                <a:latin typeface="Arial" pitchFamily="34" charset="0"/>
                <a:cs typeface="Arial" pitchFamily="34" charset="0"/>
              </a:defRPr>
            </a:lvl1pPr>
            <a:lvl2pPr marL="742866" indent="-285717">
              <a:spcBef>
                <a:spcPct val="20000"/>
              </a:spcBef>
              <a:buFont typeface="Arial" pitchFamily="34" charset="0"/>
              <a:buNone/>
              <a:defRPr sz="2800" b="1">
                <a:solidFill>
                  <a:schemeClr val="accent1"/>
                </a:solidFill>
                <a:latin typeface="Arial" pitchFamily="34" charset="0"/>
                <a:cs typeface="Arial" pitchFamily="34" charset="0"/>
              </a:defRPr>
            </a:lvl2pPr>
            <a:lvl3pPr marL="1142870" indent="-228574">
              <a:spcBef>
                <a:spcPct val="20000"/>
              </a:spcBef>
              <a:buFont typeface="Arial" pitchFamily="34" charset="0"/>
              <a:buNone/>
              <a:defRPr sz="2300" b="1">
                <a:solidFill>
                  <a:schemeClr val="accent1"/>
                </a:solidFill>
                <a:latin typeface="Arial" pitchFamily="34" charset="0"/>
                <a:cs typeface="Arial" pitchFamily="34" charset="0"/>
              </a:defRPr>
            </a:lvl3pPr>
            <a:lvl4pPr marL="1600017" indent="-228574">
              <a:spcBef>
                <a:spcPct val="20000"/>
              </a:spcBef>
              <a:buFont typeface="Arial" pitchFamily="34" charset="0"/>
              <a:buNone/>
              <a:defRPr sz="2000" b="1">
                <a:solidFill>
                  <a:schemeClr val="accent1"/>
                </a:solidFill>
                <a:latin typeface="Arial" pitchFamily="34" charset="0"/>
                <a:cs typeface="Arial" pitchFamily="34" charset="0"/>
              </a:defRPr>
            </a:lvl4pPr>
            <a:lvl5pPr marL="2057166" indent="-228574">
              <a:spcBef>
                <a:spcPct val="20000"/>
              </a:spcBef>
              <a:buFont typeface="Arial" pitchFamily="34" charset="0"/>
              <a:buNone/>
              <a:defRPr sz="2000" b="1">
                <a:solidFill>
                  <a:schemeClr val="accent1"/>
                </a:solidFill>
                <a:latin typeface="Arial" pitchFamily="34" charset="0"/>
                <a:cs typeface="Arial" pitchFamily="34" charset="0"/>
              </a:defRPr>
            </a:lvl5pPr>
            <a:lvl6pPr marL="2514314" indent="-228574">
              <a:spcBef>
                <a:spcPct val="20000"/>
              </a:spcBef>
              <a:buFont typeface="Arial" pitchFamily="34" charset="0"/>
              <a:buChar char="•"/>
              <a:defRPr sz="2000"/>
            </a:lvl6pPr>
            <a:lvl7pPr marL="2971462" indent="-228574">
              <a:spcBef>
                <a:spcPct val="20000"/>
              </a:spcBef>
              <a:buFont typeface="Arial" pitchFamily="34" charset="0"/>
              <a:buChar char="•"/>
              <a:defRPr sz="2000"/>
            </a:lvl7pPr>
            <a:lvl8pPr marL="3428610" indent="-228574">
              <a:spcBef>
                <a:spcPct val="20000"/>
              </a:spcBef>
              <a:buFont typeface="Arial" pitchFamily="34" charset="0"/>
              <a:buChar char="•"/>
              <a:defRPr sz="2000"/>
            </a:lvl8pPr>
            <a:lvl9pPr marL="3885758" indent="-228574">
              <a:spcBef>
                <a:spcPct val="20000"/>
              </a:spcBef>
              <a:buFont typeface="Arial" pitchFamily="34" charset="0"/>
              <a:buChar char="•"/>
              <a:defRPr sz="2000"/>
            </a:lvl9pPr>
          </a:lstStyle>
          <a:p>
            <a:r>
              <a:rPr lang="de-DE" sz="2000" dirty="0">
                <a:solidFill>
                  <a:schemeClr val="bg1"/>
                </a:solidFill>
                <a:sym typeface="Symbol"/>
              </a:rPr>
              <a:t>Einerkomplement</a:t>
            </a:r>
            <a:endParaRPr lang="de-DE" sz="2000" dirty="0">
              <a:solidFill>
                <a:schemeClr val="bg1"/>
              </a:solidFill>
            </a:endParaRPr>
          </a:p>
        </p:txBody>
      </p:sp>
      <p:cxnSp>
        <p:nvCxnSpPr>
          <p:cNvPr id="13" name="Gerader Verbinder 12">
            <a:extLst>
              <a:ext uri="{FF2B5EF4-FFF2-40B4-BE49-F238E27FC236}">
                <a16:creationId xmlns:a16="http://schemas.microsoft.com/office/drawing/2014/main" id="{5FF23989-742E-4C20-BB4D-0E29BF4DD579}"/>
              </a:ext>
            </a:extLst>
          </p:cNvPr>
          <p:cNvCxnSpPr/>
          <p:nvPr/>
        </p:nvCxnSpPr>
        <p:spPr>
          <a:xfrm>
            <a:off x="0" y="5157192"/>
            <a:ext cx="9906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3" name="Rechteck 22">
            <a:extLst>
              <a:ext uri="{FF2B5EF4-FFF2-40B4-BE49-F238E27FC236}">
                <a16:creationId xmlns:a16="http://schemas.microsoft.com/office/drawing/2014/main" id="{23424EB0-FC59-4B32-B29D-BB43BEDB40C5}"/>
              </a:ext>
            </a:extLst>
          </p:cNvPr>
          <p:cNvSpPr/>
          <p:nvPr/>
        </p:nvSpPr>
        <p:spPr>
          <a:xfrm>
            <a:off x="4376936" y="5711656"/>
            <a:ext cx="1152128" cy="7416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25188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4594BF-84E0-4CE7-AB34-FAF174AC63EB}"/>
              </a:ext>
            </a:extLst>
          </p:cNvPr>
          <p:cNvSpPr>
            <a:spLocks noGrp="1"/>
          </p:cNvSpPr>
          <p:nvPr>
            <p:ph type="title"/>
          </p:nvPr>
        </p:nvSpPr>
        <p:spPr/>
        <p:txBody>
          <a:bodyPr/>
          <a:lstStyle/>
          <a:p>
            <a:r>
              <a:rPr lang="de-DE" dirty="0"/>
              <a:t>Informationen und Daten</a:t>
            </a:r>
          </a:p>
        </p:txBody>
      </p:sp>
      <p:sp>
        <p:nvSpPr>
          <p:cNvPr id="3" name="Fußzeilenplatzhalter 2">
            <a:extLst>
              <a:ext uri="{FF2B5EF4-FFF2-40B4-BE49-F238E27FC236}">
                <a16:creationId xmlns:a16="http://schemas.microsoft.com/office/drawing/2014/main" id="{AAF7BFEB-8651-4996-9841-314D661C8FF4}"/>
              </a:ext>
            </a:extLst>
          </p:cNvPr>
          <p:cNvSpPr>
            <a:spLocks noGrp="1"/>
          </p:cNvSpPr>
          <p:nvPr>
            <p:ph type="ftr" sz="quarter" idx="10"/>
          </p:nvPr>
        </p:nvSpPr>
        <p:spPr/>
        <p:txBody>
          <a:bodyPr/>
          <a:lstStyle/>
          <a:p>
            <a:r>
              <a:rPr lang="de-DE"/>
              <a:t>Offen</a:t>
            </a:r>
            <a:endParaRPr lang="de-DE" dirty="0"/>
          </a:p>
        </p:txBody>
      </p:sp>
      <p:sp>
        <p:nvSpPr>
          <p:cNvPr id="5" name="Textplatzhalter 4">
            <a:extLst>
              <a:ext uri="{FF2B5EF4-FFF2-40B4-BE49-F238E27FC236}">
                <a16:creationId xmlns:a16="http://schemas.microsoft.com/office/drawing/2014/main" id="{13A5F6E4-878E-4A1C-868B-3EA967E7BA71}"/>
              </a:ext>
            </a:extLst>
          </p:cNvPr>
          <p:cNvSpPr>
            <a:spLocks noGrp="1"/>
          </p:cNvSpPr>
          <p:nvPr>
            <p:ph type="body" sz="quarter" idx="13"/>
          </p:nvPr>
        </p:nvSpPr>
        <p:spPr/>
        <p:txBody>
          <a:bodyPr/>
          <a:lstStyle/>
          <a:p>
            <a:r>
              <a:rPr lang="de-DE" dirty="0"/>
              <a:t>Kodierungen – Darstellung ganzer Zahlen</a:t>
            </a:r>
          </a:p>
        </p:txBody>
      </p:sp>
      <p:sp>
        <p:nvSpPr>
          <p:cNvPr id="6" name="Foliennummernplatzhalter 5">
            <a:extLst>
              <a:ext uri="{FF2B5EF4-FFF2-40B4-BE49-F238E27FC236}">
                <a16:creationId xmlns:a16="http://schemas.microsoft.com/office/drawing/2014/main" id="{50D97D24-5559-4DEF-8CF2-8A23FDEEC5E5}"/>
              </a:ext>
            </a:extLst>
          </p:cNvPr>
          <p:cNvSpPr>
            <a:spLocks noGrp="1"/>
          </p:cNvSpPr>
          <p:nvPr>
            <p:ph type="sldNum" sz="quarter" idx="4"/>
          </p:nvPr>
        </p:nvSpPr>
        <p:spPr/>
        <p:txBody>
          <a:bodyPr/>
          <a:lstStyle/>
          <a:p>
            <a:pPr lvl="1"/>
            <a:r>
              <a:rPr lang="de-DE"/>
              <a:t>Seite </a:t>
            </a:r>
            <a:fld id="{1D1D483D-FEC3-446D-8179-266568F5915B}" type="slidenum">
              <a:rPr lang="de-DE" smtClean="0"/>
              <a:pPr lvl="1"/>
              <a:t>6</a:t>
            </a:fld>
            <a:endParaRPr lang="de-DE" dirty="0"/>
          </a:p>
        </p:txBody>
      </p:sp>
      <p:graphicFrame>
        <p:nvGraphicFramePr>
          <p:cNvPr id="10" name="Tabelle 9">
            <a:extLst>
              <a:ext uri="{FF2B5EF4-FFF2-40B4-BE49-F238E27FC236}">
                <a16:creationId xmlns:a16="http://schemas.microsoft.com/office/drawing/2014/main" id="{6CA77801-FE95-4FAC-9787-4714254C87D2}"/>
              </a:ext>
            </a:extLst>
          </p:cNvPr>
          <p:cNvGraphicFramePr>
            <a:graphicFrameLocks noGrp="1"/>
          </p:cNvGraphicFramePr>
          <p:nvPr>
            <p:extLst>
              <p:ext uri="{D42A27DB-BD31-4B8C-83A1-F6EECF244321}">
                <p14:modId xmlns:p14="http://schemas.microsoft.com/office/powerpoint/2010/main" val="2878573227"/>
              </p:ext>
            </p:extLst>
          </p:nvPr>
        </p:nvGraphicFramePr>
        <p:xfrm>
          <a:off x="286516" y="5682846"/>
          <a:ext cx="9347008" cy="741680"/>
        </p:xfrm>
        <a:graphic>
          <a:graphicData uri="http://schemas.openxmlformats.org/drawingml/2006/table">
            <a:tbl>
              <a:tblPr firstRow="1" bandRow="1">
                <a:tableStyleId>{5C22544A-7EE6-4342-B048-85BDC9FD1C3A}</a:tableStyleId>
              </a:tblPr>
              <a:tblGrid>
                <a:gridCol w="584188">
                  <a:extLst>
                    <a:ext uri="{9D8B030D-6E8A-4147-A177-3AD203B41FA5}">
                      <a16:colId xmlns:a16="http://schemas.microsoft.com/office/drawing/2014/main" val="3257722912"/>
                    </a:ext>
                  </a:extLst>
                </a:gridCol>
                <a:gridCol w="584188">
                  <a:extLst>
                    <a:ext uri="{9D8B030D-6E8A-4147-A177-3AD203B41FA5}">
                      <a16:colId xmlns:a16="http://schemas.microsoft.com/office/drawing/2014/main" val="1955045466"/>
                    </a:ext>
                  </a:extLst>
                </a:gridCol>
                <a:gridCol w="584188">
                  <a:extLst>
                    <a:ext uri="{9D8B030D-6E8A-4147-A177-3AD203B41FA5}">
                      <a16:colId xmlns:a16="http://schemas.microsoft.com/office/drawing/2014/main" val="1558455742"/>
                    </a:ext>
                  </a:extLst>
                </a:gridCol>
                <a:gridCol w="584188">
                  <a:extLst>
                    <a:ext uri="{9D8B030D-6E8A-4147-A177-3AD203B41FA5}">
                      <a16:colId xmlns:a16="http://schemas.microsoft.com/office/drawing/2014/main" val="3112651787"/>
                    </a:ext>
                  </a:extLst>
                </a:gridCol>
                <a:gridCol w="584188">
                  <a:extLst>
                    <a:ext uri="{9D8B030D-6E8A-4147-A177-3AD203B41FA5}">
                      <a16:colId xmlns:a16="http://schemas.microsoft.com/office/drawing/2014/main" val="622444258"/>
                    </a:ext>
                  </a:extLst>
                </a:gridCol>
                <a:gridCol w="584188">
                  <a:extLst>
                    <a:ext uri="{9D8B030D-6E8A-4147-A177-3AD203B41FA5}">
                      <a16:colId xmlns:a16="http://schemas.microsoft.com/office/drawing/2014/main" val="1883382947"/>
                    </a:ext>
                  </a:extLst>
                </a:gridCol>
                <a:gridCol w="584188">
                  <a:extLst>
                    <a:ext uri="{9D8B030D-6E8A-4147-A177-3AD203B41FA5}">
                      <a16:colId xmlns:a16="http://schemas.microsoft.com/office/drawing/2014/main" val="3932548940"/>
                    </a:ext>
                  </a:extLst>
                </a:gridCol>
                <a:gridCol w="584188">
                  <a:extLst>
                    <a:ext uri="{9D8B030D-6E8A-4147-A177-3AD203B41FA5}">
                      <a16:colId xmlns:a16="http://schemas.microsoft.com/office/drawing/2014/main" val="4004628856"/>
                    </a:ext>
                  </a:extLst>
                </a:gridCol>
                <a:gridCol w="584188">
                  <a:extLst>
                    <a:ext uri="{9D8B030D-6E8A-4147-A177-3AD203B41FA5}">
                      <a16:colId xmlns:a16="http://schemas.microsoft.com/office/drawing/2014/main" val="3658122585"/>
                    </a:ext>
                  </a:extLst>
                </a:gridCol>
                <a:gridCol w="584188">
                  <a:extLst>
                    <a:ext uri="{9D8B030D-6E8A-4147-A177-3AD203B41FA5}">
                      <a16:colId xmlns:a16="http://schemas.microsoft.com/office/drawing/2014/main" val="2055104813"/>
                    </a:ext>
                  </a:extLst>
                </a:gridCol>
                <a:gridCol w="584188">
                  <a:extLst>
                    <a:ext uri="{9D8B030D-6E8A-4147-A177-3AD203B41FA5}">
                      <a16:colId xmlns:a16="http://schemas.microsoft.com/office/drawing/2014/main" val="2682462239"/>
                    </a:ext>
                  </a:extLst>
                </a:gridCol>
                <a:gridCol w="584188">
                  <a:extLst>
                    <a:ext uri="{9D8B030D-6E8A-4147-A177-3AD203B41FA5}">
                      <a16:colId xmlns:a16="http://schemas.microsoft.com/office/drawing/2014/main" val="3682924930"/>
                    </a:ext>
                  </a:extLst>
                </a:gridCol>
                <a:gridCol w="584188">
                  <a:extLst>
                    <a:ext uri="{9D8B030D-6E8A-4147-A177-3AD203B41FA5}">
                      <a16:colId xmlns:a16="http://schemas.microsoft.com/office/drawing/2014/main" val="3109180862"/>
                    </a:ext>
                  </a:extLst>
                </a:gridCol>
                <a:gridCol w="584188">
                  <a:extLst>
                    <a:ext uri="{9D8B030D-6E8A-4147-A177-3AD203B41FA5}">
                      <a16:colId xmlns:a16="http://schemas.microsoft.com/office/drawing/2014/main" val="1430297329"/>
                    </a:ext>
                  </a:extLst>
                </a:gridCol>
                <a:gridCol w="584188">
                  <a:extLst>
                    <a:ext uri="{9D8B030D-6E8A-4147-A177-3AD203B41FA5}">
                      <a16:colId xmlns:a16="http://schemas.microsoft.com/office/drawing/2014/main" val="1763183397"/>
                    </a:ext>
                  </a:extLst>
                </a:gridCol>
                <a:gridCol w="584188">
                  <a:extLst>
                    <a:ext uri="{9D8B030D-6E8A-4147-A177-3AD203B41FA5}">
                      <a16:colId xmlns:a16="http://schemas.microsoft.com/office/drawing/2014/main" val="2650639530"/>
                    </a:ext>
                  </a:extLst>
                </a:gridCol>
              </a:tblGrid>
              <a:tr h="370840">
                <a:tc>
                  <a:txBody>
                    <a:bodyPr/>
                    <a:lstStyle/>
                    <a:p>
                      <a:pPr algn="ctr"/>
                      <a:r>
                        <a:rPr lang="de-DE" dirty="0"/>
                        <a:t>-8</a:t>
                      </a:r>
                    </a:p>
                  </a:txBody>
                  <a:tcPr/>
                </a:tc>
                <a:tc>
                  <a:txBody>
                    <a:bodyPr/>
                    <a:lstStyle/>
                    <a:p>
                      <a:pPr algn="ctr"/>
                      <a:r>
                        <a:rPr lang="de-DE" dirty="0"/>
                        <a:t>-7</a:t>
                      </a:r>
                    </a:p>
                  </a:txBody>
                  <a:tcPr/>
                </a:tc>
                <a:tc>
                  <a:txBody>
                    <a:bodyPr/>
                    <a:lstStyle/>
                    <a:p>
                      <a:pPr algn="ctr"/>
                      <a:r>
                        <a:rPr lang="de-DE" dirty="0"/>
                        <a:t>-6</a:t>
                      </a:r>
                    </a:p>
                  </a:txBody>
                  <a:tcPr/>
                </a:tc>
                <a:tc>
                  <a:txBody>
                    <a:bodyPr/>
                    <a:lstStyle/>
                    <a:p>
                      <a:pPr algn="ctr"/>
                      <a:r>
                        <a:rPr lang="de-DE" dirty="0"/>
                        <a:t>-5</a:t>
                      </a:r>
                    </a:p>
                  </a:txBody>
                  <a:tcPr/>
                </a:tc>
                <a:tc>
                  <a:txBody>
                    <a:bodyPr/>
                    <a:lstStyle/>
                    <a:p>
                      <a:pPr algn="ctr"/>
                      <a:r>
                        <a:rPr lang="de-DE" dirty="0"/>
                        <a:t>-4</a:t>
                      </a:r>
                    </a:p>
                  </a:txBody>
                  <a:tcPr/>
                </a:tc>
                <a:tc>
                  <a:txBody>
                    <a:bodyPr/>
                    <a:lstStyle/>
                    <a:p>
                      <a:pPr algn="ctr"/>
                      <a:r>
                        <a:rPr lang="de-DE" dirty="0"/>
                        <a:t>-3</a:t>
                      </a:r>
                    </a:p>
                  </a:txBody>
                  <a:tcPr/>
                </a:tc>
                <a:tc>
                  <a:txBody>
                    <a:bodyPr/>
                    <a:lstStyle/>
                    <a:p>
                      <a:pPr algn="ctr"/>
                      <a:r>
                        <a:rPr lang="de-DE" dirty="0"/>
                        <a:t>-2</a:t>
                      </a:r>
                    </a:p>
                  </a:txBody>
                  <a:tcPr/>
                </a:tc>
                <a:tc>
                  <a:txBody>
                    <a:bodyPr/>
                    <a:lstStyle/>
                    <a:p>
                      <a:pPr algn="ctr"/>
                      <a:r>
                        <a:rPr lang="de-DE" dirty="0"/>
                        <a:t>-1</a:t>
                      </a:r>
                    </a:p>
                  </a:txBody>
                  <a:tcPr/>
                </a:tc>
                <a:tc>
                  <a:txBody>
                    <a:bodyPr/>
                    <a:lstStyle/>
                    <a:p>
                      <a:pPr algn="ctr"/>
                      <a:r>
                        <a:rPr lang="de-DE" dirty="0"/>
                        <a:t>0</a:t>
                      </a:r>
                    </a:p>
                  </a:txBody>
                  <a:tcPr/>
                </a:tc>
                <a:tc>
                  <a:txBody>
                    <a:bodyPr/>
                    <a:lstStyle/>
                    <a:p>
                      <a:pPr algn="ctr"/>
                      <a:r>
                        <a:rPr lang="de-DE" dirty="0"/>
                        <a:t>1</a:t>
                      </a:r>
                    </a:p>
                  </a:txBody>
                  <a:tcPr/>
                </a:tc>
                <a:tc>
                  <a:txBody>
                    <a:bodyPr/>
                    <a:lstStyle/>
                    <a:p>
                      <a:pPr algn="ctr"/>
                      <a:r>
                        <a:rPr lang="de-DE" dirty="0"/>
                        <a:t>2</a:t>
                      </a:r>
                    </a:p>
                  </a:txBody>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tc>
                <a:tc>
                  <a:txBody>
                    <a:bodyPr/>
                    <a:lstStyle/>
                    <a:p>
                      <a:pPr algn="ctr"/>
                      <a:r>
                        <a:rPr lang="de-DE" dirty="0"/>
                        <a:t>6</a:t>
                      </a:r>
                    </a:p>
                  </a:txBody>
                  <a:tcPr/>
                </a:tc>
                <a:tc>
                  <a:txBody>
                    <a:bodyPr/>
                    <a:lstStyle/>
                    <a:p>
                      <a:pPr algn="ctr"/>
                      <a:r>
                        <a:rPr lang="de-DE" dirty="0"/>
                        <a:t>7</a:t>
                      </a:r>
                    </a:p>
                  </a:txBody>
                  <a:tcPr/>
                </a:tc>
                <a:extLst>
                  <a:ext uri="{0D108BD9-81ED-4DB2-BD59-A6C34878D82A}">
                    <a16:rowId xmlns:a16="http://schemas.microsoft.com/office/drawing/2014/main" val="2050191322"/>
                  </a:ext>
                </a:extLst>
              </a:tr>
              <a:tr h="370840">
                <a:tc>
                  <a:txBody>
                    <a:bodyPr/>
                    <a:lstStyle/>
                    <a:p>
                      <a:pPr algn="ctr"/>
                      <a:r>
                        <a:rPr lang="de-DE" sz="1400" b="1" dirty="0"/>
                        <a:t>1000</a:t>
                      </a:r>
                    </a:p>
                  </a:txBody>
                  <a:tcPr anchor="ctr"/>
                </a:tc>
                <a:tc>
                  <a:txBody>
                    <a:bodyPr/>
                    <a:lstStyle/>
                    <a:p>
                      <a:pPr algn="ctr"/>
                      <a:r>
                        <a:rPr lang="de-DE" sz="1400" b="1" dirty="0"/>
                        <a:t>1001</a:t>
                      </a:r>
                    </a:p>
                  </a:txBody>
                  <a:tcPr anchor="ctr"/>
                </a:tc>
                <a:tc>
                  <a:txBody>
                    <a:bodyPr/>
                    <a:lstStyle/>
                    <a:p>
                      <a:pPr algn="ctr"/>
                      <a:r>
                        <a:rPr lang="de-DE" sz="1400" b="1" dirty="0"/>
                        <a:t>1010</a:t>
                      </a:r>
                    </a:p>
                  </a:txBody>
                  <a:tcPr anchor="ctr"/>
                </a:tc>
                <a:tc>
                  <a:txBody>
                    <a:bodyPr/>
                    <a:lstStyle/>
                    <a:p>
                      <a:pPr algn="ctr"/>
                      <a:r>
                        <a:rPr lang="de-DE" sz="1400" b="1" dirty="0"/>
                        <a:t>1011</a:t>
                      </a:r>
                    </a:p>
                  </a:txBody>
                  <a:tcPr anchor="ctr"/>
                </a:tc>
                <a:tc>
                  <a:txBody>
                    <a:bodyPr/>
                    <a:lstStyle/>
                    <a:p>
                      <a:pPr algn="ctr"/>
                      <a:r>
                        <a:rPr lang="de-DE" sz="1400" b="1" dirty="0"/>
                        <a:t>1100</a:t>
                      </a:r>
                    </a:p>
                  </a:txBody>
                  <a:tcPr anchor="ctr"/>
                </a:tc>
                <a:tc>
                  <a:txBody>
                    <a:bodyPr/>
                    <a:lstStyle/>
                    <a:p>
                      <a:pPr algn="ctr"/>
                      <a:r>
                        <a:rPr lang="de-DE" sz="1400" b="1" dirty="0"/>
                        <a:t>1101</a:t>
                      </a:r>
                    </a:p>
                  </a:txBody>
                  <a:tcPr anchor="ctr"/>
                </a:tc>
                <a:tc>
                  <a:txBody>
                    <a:bodyPr/>
                    <a:lstStyle/>
                    <a:p>
                      <a:pPr algn="ctr"/>
                      <a:r>
                        <a:rPr lang="de-DE" sz="1400" b="1" dirty="0"/>
                        <a:t>1110</a:t>
                      </a:r>
                    </a:p>
                  </a:txBody>
                  <a:tcPr anchor="ctr"/>
                </a:tc>
                <a:tc>
                  <a:txBody>
                    <a:bodyPr/>
                    <a:lstStyle/>
                    <a:p>
                      <a:pPr algn="ctr"/>
                      <a:r>
                        <a:rPr lang="de-DE" sz="1400" b="1" dirty="0"/>
                        <a:t>1111</a:t>
                      </a:r>
                    </a:p>
                  </a:txBody>
                  <a:tcPr anchor="ctr"/>
                </a:tc>
                <a:tc>
                  <a:txBody>
                    <a:bodyPr/>
                    <a:lstStyle/>
                    <a:p>
                      <a:pPr algn="ctr"/>
                      <a:r>
                        <a:rPr lang="de-DE" sz="1400" b="1" dirty="0"/>
                        <a:t>0000</a:t>
                      </a:r>
                    </a:p>
                  </a:txBody>
                  <a:tcPr anchor="ctr"/>
                </a:tc>
                <a:tc>
                  <a:txBody>
                    <a:bodyPr/>
                    <a:lstStyle/>
                    <a:p>
                      <a:pPr algn="ctr"/>
                      <a:r>
                        <a:rPr lang="de-DE" sz="1400" b="1" dirty="0"/>
                        <a:t>0001</a:t>
                      </a:r>
                    </a:p>
                  </a:txBody>
                  <a:tcPr anchor="ctr"/>
                </a:tc>
                <a:tc>
                  <a:txBody>
                    <a:bodyPr/>
                    <a:lstStyle/>
                    <a:p>
                      <a:pPr algn="ctr"/>
                      <a:r>
                        <a:rPr lang="de-DE" sz="1400" b="1" dirty="0"/>
                        <a:t>0010</a:t>
                      </a:r>
                    </a:p>
                  </a:txBody>
                  <a:tcPr anchor="ctr"/>
                </a:tc>
                <a:tc>
                  <a:txBody>
                    <a:bodyPr/>
                    <a:lstStyle/>
                    <a:p>
                      <a:pPr algn="ctr"/>
                      <a:r>
                        <a:rPr lang="de-DE" sz="1400" b="1" dirty="0"/>
                        <a:t>0011</a:t>
                      </a:r>
                    </a:p>
                  </a:txBody>
                  <a:tcPr anchor="ctr"/>
                </a:tc>
                <a:tc>
                  <a:txBody>
                    <a:bodyPr/>
                    <a:lstStyle/>
                    <a:p>
                      <a:pPr algn="ctr"/>
                      <a:r>
                        <a:rPr lang="de-DE" sz="1400" b="1" dirty="0"/>
                        <a:t>0100</a:t>
                      </a:r>
                    </a:p>
                  </a:txBody>
                  <a:tcPr anchor="ctr"/>
                </a:tc>
                <a:tc>
                  <a:txBody>
                    <a:bodyPr/>
                    <a:lstStyle/>
                    <a:p>
                      <a:pPr algn="ctr"/>
                      <a:r>
                        <a:rPr lang="de-DE" sz="1400" b="1" dirty="0"/>
                        <a:t>0101</a:t>
                      </a:r>
                    </a:p>
                  </a:txBody>
                  <a:tcPr anchor="ctr"/>
                </a:tc>
                <a:tc>
                  <a:txBody>
                    <a:bodyPr/>
                    <a:lstStyle/>
                    <a:p>
                      <a:pPr algn="ctr"/>
                      <a:r>
                        <a:rPr lang="de-DE" sz="1400" b="1" dirty="0"/>
                        <a:t>0110</a:t>
                      </a:r>
                    </a:p>
                  </a:txBody>
                  <a:tcPr anchor="ctr"/>
                </a:tc>
                <a:tc>
                  <a:txBody>
                    <a:bodyPr/>
                    <a:lstStyle/>
                    <a:p>
                      <a:pPr algn="ctr"/>
                      <a:r>
                        <a:rPr lang="de-DE" sz="1400" b="1" dirty="0"/>
                        <a:t>0111</a:t>
                      </a:r>
                    </a:p>
                  </a:txBody>
                  <a:tcPr anchor="ctr"/>
                </a:tc>
                <a:extLst>
                  <a:ext uri="{0D108BD9-81ED-4DB2-BD59-A6C34878D82A}">
                    <a16:rowId xmlns:a16="http://schemas.microsoft.com/office/drawing/2014/main" val="2244519995"/>
                  </a:ext>
                </a:extLst>
              </a:tr>
            </a:tbl>
          </a:graphicData>
        </a:graphic>
      </p:graphicFrame>
      <p:sp>
        <p:nvSpPr>
          <p:cNvPr id="19" name="Textplatzhalter 8">
            <a:extLst>
              <a:ext uri="{FF2B5EF4-FFF2-40B4-BE49-F238E27FC236}">
                <a16:creationId xmlns:a16="http://schemas.microsoft.com/office/drawing/2014/main" id="{483DDC6E-A491-4083-83E5-5A7DB67D77A1}"/>
              </a:ext>
            </a:extLst>
          </p:cNvPr>
          <p:cNvSpPr txBox="1">
            <a:spLocks/>
          </p:cNvSpPr>
          <p:nvPr/>
        </p:nvSpPr>
        <p:spPr>
          <a:xfrm>
            <a:off x="286516" y="5085184"/>
            <a:ext cx="3853632" cy="472150"/>
          </a:xfrm>
          <a:prstGeom prst="rect">
            <a:avLst/>
          </a:prstGeom>
          <a:solidFill>
            <a:schemeClr val="accent4"/>
          </a:solidFill>
        </p:spPr>
        <p:txBody>
          <a:bodyPr lIns="252000" tIns="72000" rIns="252000" bIns="72000" anchor="ctr"/>
          <a:lstStyle>
            <a:lvl1pPr marL="342861" indent="-342861" algn="ctr">
              <a:spcBef>
                <a:spcPct val="20000"/>
              </a:spcBef>
              <a:buFont typeface="Arial" pitchFamily="34" charset="0"/>
              <a:buNone/>
              <a:defRPr sz="3000" b="1">
                <a:solidFill>
                  <a:schemeClr val="tx2"/>
                </a:solidFill>
                <a:latin typeface="Arial" pitchFamily="34" charset="0"/>
                <a:cs typeface="Arial" pitchFamily="34" charset="0"/>
              </a:defRPr>
            </a:lvl1pPr>
            <a:lvl2pPr marL="742866" indent="-285717">
              <a:spcBef>
                <a:spcPct val="20000"/>
              </a:spcBef>
              <a:buFont typeface="Arial" pitchFamily="34" charset="0"/>
              <a:buNone/>
              <a:defRPr sz="2800" b="1">
                <a:solidFill>
                  <a:schemeClr val="accent1"/>
                </a:solidFill>
                <a:latin typeface="Arial" pitchFamily="34" charset="0"/>
                <a:cs typeface="Arial" pitchFamily="34" charset="0"/>
              </a:defRPr>
            </a:lvl2pPr>
            <a:lvl3pPr marL="1142870" indent="-228574">
              <a:spcBef>
                <a:spcPct val="20000"/>
              </a:spcBef>
              <a:buFont typeface="Arial" pitchFamily="34" charset="0"/>
              <a:buNone/>
              <a:defRPr sz="2300" b="1">
                <a:solidFill>
                  <a:schemeClr val="accent1"/>
                </a:solidFill>
                <a:latin typeface="Arial" pitchFamily="34" charset="0"/>
                <a:cs typeface="Arial" pitchFamily="34" charset="0"/>
              </a:defRPr>
            </a:lvl3pPr>
            <a:lvl4pPr marL="1600017" indent="-228574">
              <a:spcBef>
                <a:spcPct val="20000"/>
              </a:spcBef>
              <a:buFont typeface="Arial" pitchFamily="34" charset="0"/>
              <a:buNone/>
              <a:defRPr sz="2000" b="1">
                <a:solidFill>
                  <a:schemeClr val="accent1"/>
                </a:solidFill>
                <a:latin typeface="Arial" pitchFamily="34" charset="0"/>
                <a:cs typeface="Arial" pitchFamily="34" charset="0"/>
              </a:defRPr>
            </a:lvl4pPr>
            <a:lvl5pPr marL="2057166" indent="-228574">
              <a:spcBef>
                <a:spcPct val="20000"/>
              </a:spcBef>
              <a:buFont typeface="Arial" pitchFamily="34" charset="0"/>
              <a:buNone/>
              <a:defRPr sz="2000" b="1">
                <a:solidFill>
                  <a:schemeClr val="accent1"/>
                </a:solidFill>
                <a:latin typeface="Arial" pitchFamily="34" charset="0"/>
                <a:cs typeface="Arial" pitchFamily="34" charset="0"/>
              </a:defRPr>
            </a:lvl5pPr>
            <a:lvl6pPr marL="2514314" indent="-228574">
              <a:spcBef>
                <a:spcPct val="20000"/>
              </a:spcBef>
              <a:buFont typeface="Arial" pitchFamily="34" charset="0"/>
              <a:buChar char="•"/>
              <a:defRPr sz="2000"/>
            </a:lvl6pPr>
            <a:lvl7pPr marL="2971462" indent="-228574">
              <a:spcBef>
                <a:spcPct val="20000"/>
              </a:spcBef>
              <a:buFont typeface="Arial" pitchFamily="34" charset="0"/>
              <a:buChar char="•"/>
              <a:defRPr sz="2000"/>
            </a:lvl7pPr>
            <a:lvl8pPr marL="3428610" indent="-228574">
              <a:spcBef>
                <a:spcPct val="20000"/>
              </a:spcBef>
              <a:buFont typeface="Arial" pitchFamily="34" charset="0"/>
              <a:buChar char="•"/>
              <a:defRPr sz="2000"/>
            </a:lvl8pPr>
            <a:lvl9pPr marL="3885758" indent="-228574">
              <a:spcBef>
                <a:spcPct val="20000"/>
              </a:spcBef>
              <a:buFont typeface="Arial" pitchFamily="34" charset="0"/>
              <a:buChar char="•"/>
              <a:defRPr sz="2000"/>
            </a:lvl9pPr>
          </a:lstStyle>
          <a:p>
            <a:r>
              <a:rPr lang="de-DE" sz="2600" dirty="0">
                <a:solidFill>
                  <a:schemeClr val="bg1"/>
                </a:solidFill>
                <a:sym typeface="Symbol"/>
              </a:rPr>
              <a:t>Zweierkomplement</a:t>
            </a:r>
            <a:endParaRPr lang="de-DE" sz="2600" dirty="0">
              <a:solidFill>
                <a:schemeClr val="bg1"/>
              </a:solidFill>
            </a:endParaRPr>
          </a:p>
        </p:txBody>
      </p:sp>
      <p:grpSp>
        <p:nvGrpSpPr>
          <p:cNvPr id="12" name="Gruppieren 11">
            <a:extLst>
              <a:ext uri="{FF2B5EF4-FFF2-40B4-BE49-F238E27FC236}">
                <a16:creationId xmlns:a16="http://schemas.microsoft.com/office/drawing/2014/main" id="{6DA9D7C2-525C-45F6-A2CA-7F85B9D19C0F}"/>
              </a:ext>
            </a:extLst>
          </p:cNvPr>
          <p:cNvGrpSpPr/>
          <p:nvPr/>
        </p:nvGrpSpPr>
        <p:grpSpPr>
          <a:xfrm>
            <a:off x="286516" y="1621992"/>
            <a:ext cx="9330611" cy="3266405"/>
            <a:chOff x="286516" y="1621992"/>
            <a:chExt cx="9330611" cy="3266405"/>
          </a:xfrm>
        </p:grpSpPr>
        <p:sp>
          <p:nvSpPr>
            <p:cNvPr id="7" name="Rechteck 6">
              <a:extLst>
                <a:ext uri="{FF2B5EF4-FFF2-40B4-BE49-F238E27FC236}">
                  <a16:creationId xmlns:a16="http://schemas.microsoft.com/office/drawing/2014/main" id="{0A464718-4343-433F-B4E9-3D6EBFB887C7}"/>
                </a:ext>
              </a:extLst>
            </p:cNvPr>
            <p:cNvSpPr/>
            <p:nvPr/>
          </p:nvSpPr>
          <p:spPr>
            <a:xfrm>
              <a:off x="286516" y="2094142"/>
              <a:ext cx="3240360" cy="2221389"/>
            </a:xfrm>
            <a:prstGeom prst="rect">
              <a:avLst/>
            </a:prstGeom>
            <a:solidFill>
              <a:srgbClr val="4E4F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244725" algn="l"/>
                </a:tabLst>
              </a:pPr>
              <a:r>
                <a:rPr lang="de-DE" sz="1400" dirty="0" err="1">
                  <a:latin typeface="Liberation Mono" panose="02070409020205020404" pitchFamily="49" charset="0"/>
                  <a:cs typeface="Liberation Mono" panose="02070409020205020404" pitchFamily="49" charset="0"/>
                </a:rPr>
                <a:t>AchtBitZahl'Size</a:t>
              </a:r>
              <a:r>
                <a:rPr lang="de-DE" sz="1400" dirty="0">
                  <a:latin typeface="Liberation Mono" panose="02070409020205020404" pitchFamily="49" charset="0"/>
                  <a:cs typeface="Liberation Mono" panose="02070409020205020404" pitchFamily="49" charset="0"/>
                </a:rPr>
                <a:t> 	=    8</a:t>
              </a:r>
            </a:p>
            <a:p>
              <a:pPr>
                <a:tabLst>
                  <a:tab pos="2244725" algn="l"/>
                </a:tabLst>
              </a:pPr>
              <a:r>
                <a:rPr lang="de-DE" sz="1400" dirty="0" err="1">
                  <a:latin typeface="Liberation Mono" panose="02070409020205020404" pitchFamily="49" charset="0"/>
                  <a:cs typeface="Liberation Mono" panose="02070409020205020404" pitchFamily="49" charset="0"/>
                </a:rPr>
                <a:t>AchtBitZahl'First</a:t>
              </a:r>
              <a:r>
                <a:rPr lang="de-DE" sz="1400" dirty="0">
                  <a:latin typeface="Liberation Mono" panose="02070409020205020404" pitchFamily="49" charset="0"/>
                  <a:cs typeface="Liberation Mono" panose="02070409020205020404" pitchFamily="49" charset="0"/>
                </a:rPr>
                <a:t>	= -128</a:t>
              </a:r>
            </a:p>
            <a:p>
              <a:pPr>
                <a:tabLst>
                  <a:tab pos="2244725" algn="l"/>
                </a:tabLst>
              </a:pPr>
              <a:r>
                <a:rPr lang="de-DE" sz="1400" dirty="0" err="1">
                  <a:latin typeface="Liberation Mono" panose="02070409020205020404" pitchFamily="49" charset="0"/>
                  <a:cs typeface="Liberation Mono" panose="02070409020205020404" pitchFamily="49" charset="0"/>
                </a:rPr>
                <a:t>AchtBitZahl'Last</a:t>
              </a:r>
              <a:r>
                <a:rPr lang="de-DE" sz="1400" dirty="0">
                  <a:latin typeface="Liberation Mono" panose="02070409020205020404" pitchFamily="49" charset="0"/>
                  <a:cs typeface="Liberation Mono" panose="02070409020205020404" pitchFamily="49" charset="0"/>
                </a:rPr>
                <a:t>   	=  127</a:t>
              </a:r>
            </a:p>
            <a:p>
              <a:endParaRPr lang="de-DE" sz="1400" dirty="0">
                <a:latin typeface="Liberation Mono" panose="02070409020205020404" pitchFamily="49" charset="0"/>
                <a:cs typeface="Liberation Mono" panose="02070409020205020404" pitchFamily="49" charset="0"/>
              </a:endParaRPr>
            </a:p>
            <a:p>
              <a:endParaRPr lang="de-DE" sz="1400" dirty="0">
                <a:latin typeface="Liberation Mono" panose="02070409020205020404" pitchFamily="49" charset="0"/>
                <a:cs typeface="Liberation Mono" panose="02070409020205020404" pitchFamily="49" charset="0"/>
              </a:endParaRPr>
            </a:p>
            <a:p>
              <a:r>
                <a:rPr lang="de-DE" sz="1400" dirty="0">
                  <a:latin typeface="Liberation Mono" panose="02070409020205020404" pitchFamily="49" charset="0"/>
                  <a:cs typeface="Liberation Mono" panose="02070409020205020404" pitchFamily="49" charset="0"/>
                </a:rPr>
                <a:t>Zahl_1 =  127</a:t>
              </a:r>
            </a:p>
            <a:p>
              <a:r>
                <a:rPr lang="de-DE" sz="1400" dirty="0">
                  <a:latin typeface="Liberation Mono" panose="02070409020205020404" pitchFamily="49" charset="0"/>
                  <a:cs typeface="Liberation Mono" panose="02070409020205020404" pitchFamily="49" charset="0"/>
                </a:rPr>
                <a:t>Zahl_2 =    1</a:t>
              </a:r>
            </a:p>
            <a:p>
              <a:endParaRPr lang="de-DE" sz="1400" dirty="0">
                <a:latin typeface="Liberation Mono" panose="02070409020205020404" pitchFamily="49" charset="0"/>
                <a:cs typeface="Liberation Mono" panose="02070409020205020404" pitchFamily="49" charset="0"/>
              </a:endParaRPr>
            </a:p>
            <a:p>
              <a:r>
                <a:rPr lang="de-DE" sz="1400" dirty="0">
                  <a:latin typeface="Liberation Mono" panose="02070409020205020404" pitchFamily="49" charset="0"/>
                  <a:cs typeface="Liberation Mono" panose="02070409020205020404" pitchFamily="49" charset="0"/>
                </a:rPr>
                <a:t>Zahl_1 + Zahl_2 = -128</a:t>
              </a:r>
            </a:p>
          </p:txBody>
        </p:sp>
        <p:sp>
          <p:nvSpPr>
            <p:cNvPr id="15" name="Rechteck 14">
              <a:extLst>
                <a:ext uri="{FF2B5EF4-FFF2-40B4-BE49-F238E27FC236}">
                  <a16:creationId xmlns:a16="http://schemas.microsoft.com/office/drawing/2014/main" id="{F9383973-FF1A-4518-A55E-F3AAB0EF5E78}"/>
                </a:ext>
              </a:extLst>
            </p:cNvPr>
            <p:cNvSpPr/>
            <p:nvPr/>
          </p:nvSpPr>
          <p:spPr>
            <a:xfrm>
              <a:off x="286516" y="4293096"/>
              <a:ext cx="9330611" cy="595301"/>
            </a:xfrm>
            <a:prstGeom prst="rect">
              <a:avLst/>
            </a:prstGeom>
            <a:solidFill>
              <a:srgbClr val="4E4F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244725" algn="l"/>
                </a:tabLst>
              </a:pPr>
              <a:r>
                <a:rPr lang="en-US" sz="1400" dirty="0">
                  <a:latin typeface="Liberation Mono" panose="02070409020205020404" pitchFamily="49" charset="0"/>
                  <a:cs typeface="Liberation Mono" panose="02070409020205020404" pitchFamily="49" charset="0"/>
                </a:rPr>
                <a:t>raised CONSTRAINT_ERROR : main.adb:45 overflow check failed</a:t>
              </a:r>
            </a:p>
            <a:p>
              <a:pPr>
                <a:tabLst>
                  <a:tab pos="2244725" algn="l"/>
                </a:tabLst>
              </a:pPr>
              <a:r>
                <a:rPr lang="en-US" sz="1400" dirty="0">
                  <a:latin typeface="Liberation Mono" panose="02070409020205020404" pitchFamily="49" charset="0"/>
                  <a:cs typeface="Liberation Mono" panose="02070409020205020404" pitchFamily="49" charset="0"/>
                </a:rPr>
                <a:t>[2018-03-26 19:26:19] process exited with status 1, elapsed time: 00.58s</a:t>
              </a:r>
              <a:endParaRPr lang="de-DE" sz="1400" dirty="0">
                <a:latin typeface="Liberation Mono" panose="02070409020205020404" pitchFamily="49" charset="0"/>
                <a:cs typeface="Liberation Mono" panose="02070409020205020404" pitchFamily="49" charset="0"/>
              </a:endParaRPr>
            </a:p>
          </p:txBody>
        </p:sp>
        <p:sp>
          <p:nvSpPr>
            <p:cNvPr id="22" name="Textplatzhalter 8">
              <a:extLst>
                <a:ext uri="{FF2B5EF4-FFF2-40B4-BE49-F238E27FC236}">
                  <a16:creationId xmlns:a16="http://schemas.microsoft.com/office/drawing/2014/main" id="{8894D28F-4189-4B91-8EC2-C2E93879E267}"/>
                </a:ext>
              </a:extLst>
            </p:cNvPr>
            <p:cNvSpPr txBox="1">
              <a:spLocks/>
            </p:cNvSpPr>
            <p:nvPr/>
          </p:nvSpPr>
          <p:spPr>
            <a:xfrm>
              <a:off x="286516" y="1621992"/>
              <a:ext cx="3240360" cy="472150"/>
            </a:xfrm>
            <a:prstGeom prst="rect">
              <a:avLst/>
            </a:prstGeom>
            <a:solidFill>
              <a:schemeClr val="accent4"/>
            </a:solidFill>
          </p:spPr>
          <p:txBody>
            <a:bodyPr lIns="252000" tIns="72000" rIns="252000" bIns="72000" anchor="ctr"/>
            <a:lstStyle>
              <a:lvl1pPr marL="342861" indent="-342861" algn="ctr">
                <a:spcBef>
                  <a:spcPct val="20000"/>
                </a:spcBef>
                <a:buFont typeface="Arial" pitchFamily="34" charset="0"/>
                <a:buNone/>
                <a:defRPr sz="3000" b="1">
                  <a:solidFill>
                    <a:schemeClr val="tx2"/>
                  </a:solidFill>
                  <a:latin typeface="Arial" pitchFamily="34" charset="0"/>
                  <a:cs typeface="Arial" pitchFamily="34" charset="0"/>
                </a:defRPr>
              </a:lvl1pPr>
              <a:lvl2pPr marL="742866" indent="-285717">
                <a:spcBef>
                  <a:spcPct val="20000"/>
                </a:spcBef>
                <a:buFont typeface="Arial" pitchFamily="34" charset="0"/>
                <a:buNone/>
                <a:defRPr sz="2800" b="1">
                  <a:solidFill>
                    <a:schemeClr val="accent1"/>
                  </a:solidFill>
                  <a:latin typeface="Arial" pitchFamily="34" charset="0"/>
                  <a:cs typeface="Arial" pitchFamily="34" charset="0"/>
                </a:defRPr>
              </a:lvl2pPr>
              <a:lvl3pPr marL="1142870" indent="-228574">
                <a:spcBef>
                  <a:spcPct val="20000"/>
                </a:spcBef>
                <a:buFont typeface="Arial" pitchFamily="34" charset="0"/>
                <a:buNone/>
                <a:defRPr sz="2300" b="1">
                  <a:solidFill>
                    <a:schemeClr val="accent1"/>
                  </a:solidFill>
                  <a:latin typeface="Arial" pitchFamily="34" charset="0"/>
                  <a:cs typeface="Arial" pitchFamily="34" charset="0"/>
                </a:defRPr>
              </a:lvl3pPr>
              <a:lvl4pPr marL="1600017" indent="-228574">
                <a:spcBef>
                  <a:spcPct val="20000"/>
                </a:spcBef>
                <a:buFont typeface="Arial" pitchFamily="34" charset="0"/>
                <a:buNone/>
                <a:defRPr sz="2000" b="1">
                  <a:solidFill>
                    <a:schemeClr val="accent1"/>
                  </a:solidFill>
                  <a:latin typeface="Arial" pitchFamily="34" charset="0"/>
                  <a:cs typeface="Arial" pitchFamily="34" charset="0"/>
                </a:defRPr>
              </a:lvl4pPr>
              <a:lvl5pPr marL="2057166" indent="-228574">
                <a:spcBef>
                  <a:spcPct val="20000"/>
                </a:spcBef>
                <a:buFont typeface="Arial" pitchFamily="34" charset="0"/>
                <a:buNone/>
                <a:defRPr sz="2000" b="1">
                  <a:solidFill>
                    <a:schemeClr val="accent1"/>
                  </a:solidFill>
                  <a:latin typeface="Arial" pitchFamily="34" charset="0"/>
                  <a:cs typeface="Arial" pitchFamily="34" charset="0"/>
                </a:defRPr>
              </a:lvl5pPr>
              <a:lvl6pPr marL="2514314" indent="-228574">
                <a:spcBef>
                  <a:spcPct val="20000"/>
                </a:spcBef>
                <a:buFont typeface="Arial" pitchFamily="34" charset="0"/>
                <a:buChar char="•"/>
                <a:defRPr sz="2000"/>
              </a:lvl6pPr>
              <a:lvl7pPr marL="2971462" indent="-228574">
                <a:spcBef>
                  <a:spcPct val="20000"/>
                </a:spcBef>
                <a:buFont typeface="Arial" pitchFamily="34" charset="0"/>
                <a:buChar char="•"/>
                <a:defRPr sz="2000"/>
              </a:lvl7pPr>
              <a:lvl8pPr marL="3428610" indent="-228574">
                <a:spcBef>
                  <a:spcPct val="20000"/>
                </a:spcBef>
                <a:buFont typeface="Arial" pitchFamily="34" charset="0"/>
                <a:buChar char="•"/>
                <a:defRPr sz="2000"/>
              </a:lvl8pPr>
              <a:lvl9pPr marL="3885758" indent="-228574">
                <a:spcBef>
                  <a:spcPct val="20000"/>
                </a:spcBef>
                <a:buFont typeface="Arial" pitchFamily="34" charset="0"/>
                <a:buChar char="•"/>
                <a:defRPr sz="2000"/>
              </a:lvl9pPr>
            </a:lstStyle>
            <a:p>
              <a:r>
                <a:rPr lang="de-DE" sz="2600" dirty="0">
                  <a:solidFill>
                    <a:schemeClr val="bg1"/>
                  </a:solidFill>
                  <a:sym typeface="Symbol"/>
                </a:rPr>
                <a:t>Ada</a:t>
              </a:r>
              <a:endParaRPr lang="de-DE" sz="2600" dirty="0">
                <a:solidFill>
                  <a:schemeClr val="bg1"/>
                </a:solidFill>
              </a:endParaRPr>
            </a:p>
          </p:txBody>
        </p:sp>
      </p:grpSp>
      <p:grpSp>
        <p:nvGrpSpPr>
          <p:cNvPr id="11" name="Gruppieren 10">
            <a:extLst>
              <a:ext uri="{FF2B5EF4-FFF2-40B4-BE49-F238E27FC236}">
                <a16:creationId xmlns:a16="http://schemas.microsoft.com/office/drawing/2014/main" id="{573CE998-0054-40F7-BCA1-8B8D04E04838}"/>
              </a:ext>
            </a:extLst>
          </p:cNvPr>
          <p:cNvGrpSpPr/>
          <p:nvPr/>
        </p:nvGrpSpPr>
        <p:grpSpPr>
          <a:xfrm>
            <a:off x="4137579" y="1621992"/>
            <a:ext cx="4480714" cy="1879016"/>
            <a:chOff x="4137579" y="1621992"/>
            <a:chExt cx="4480714" cy="1879016"/>
          </a:xfrm>
        </p:grpSpPr>
        <p:sp>
          <p:nvSpPr>
            <p:cNvPr id="9" name="Textfeld 8">
              <a:extLst>
                <a:ext uri="{FF2B5EF4-FFF2-40B4-BE49-F238E27FC236}">
                  <a16:creationId xmlns:a16="http://schemas.microsoft.com/office/drawing/2014/main" id="{814D70C9-C9FB-48BE-B608-540C49923010}"/>
                </a:ext>
              </a:extLst>
            </p:cNvPr>
            <p:cNvSpPr txBox="1"/>
            <p:nvPr/>
          </p:nvSpPr>
          <p:spPr>
            <a:xfrm>
              <a:off x="4137579" y="2116013"/>
              <a:ext cx="4480714" cy="1384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tabLst>
                  <a:tab pos="2244725" algn="l"/>
                </a:tabLst>
                <a:defRPr sz="1400">
                  <a:solidFill>
                    <a:schemeClr val="lt1"/>
                  </a:solidFill>
                  <a:latin typeface="Liberation Mono" panose="02070409020205020404" pitchFamily="49" charset="0"/>
                  <a:cs typeface="Liberation Mono" panose="020704090202050204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run:</a:t>
              </a:r>
            </a:p>
            <a:p>
              <a:r>
                <a:rPr lang="en-US" dirty="0" err="1">
                  <a:solidFill>
                    <a:schemeClr val="tx1"/>
                  </a:solidFill>
                </a:rPr>
                <a:t>Zahl</a:t>
              </a:r>
              <a:r>
                <a:rPr lang="en-US" dirty="0">
                  <a:solidFill>
                    <a:schemeClr val="tx1"/>
                  </a:solidFill>
                </a:rPr>
                <a:t> 1: 127</a:t>
              </a:r>
            </a:p>
            <a:p>
              <a:r>
                <a:rPr lang="en-US" dirty="0" err="1">
                  <a:solidFill>
                    <a:schemeClr val="tx1"/>
                  </a:solidFill>
                </a:rPr>
                <a:t>Zahl</a:t>
              </a:r>
              <a:r>
                <a:rPr lang="en-US" dirty="0">
                  <a:solidFill>
                    <a:schemeClr val="tx1"/>
                  </a:solidFill>
                </a:rPr>
                <a:t> 2: 1</a:t>
              </a:r>
            </a:p>
            <a:p>
              <a:endParaRPr lang="en-US" dirty="0">
                <a:solidFill>
                  <a:schemeClr val="tx1"/>
                </a:solidFill>
              </a:endParaRPr>
            </a:p>
            <a:p>
              <a:r>
                <a:rPr lang="en-US" dirty="0" err="1">
                  <a:solidFill>
                    <a:schemeClr val="tx1"/>
                  </a:solidFill>
                </a:rPr>
                <a:t>Zahl</a:t>
              </a:r>
              <a:r>
                <a:rPr lang="en-US" dirty="0">
                  <a:solidFill>
                    <a:schemeClr val="tx1"/>
                  </a:solidFill>
                </a:rPr>
                <a:t> 1 + </a:t>
              </a:r>
              <a:r>
                <a:rPr lang="en-US" dirty="0" err="1">
                  <a:solidFill>
                    <a:schemeClr val="tx1"/>
                  </a:solidFill>
                </a:rPr>
                <a:t>Zahl</a:t>
              </a:r>
              <a:r>
                <a:rPr lang="en-US" dirty="0">
                  <a:solidFill>
                    <a:schemeClr val="tx1"/>
                  </a:solidFill>
                </a:rPr>
                <a:t> 2 =  -128</a:t>
              </a:r>
            </a:p>
            <a:p>
              <a:r>
                <a:rPr lang="en-US" dirty="0">
                  <a:solidFill>
                    <a:srgbClr val="92D050"/>
                  </a:solidFill>
                </a:rPr>
                <a:t>BUILD SUCCESSFUL (total time: 0 seconds)</a:t>
              </a:r>
              <a:endParaRPr lang="de-DE" dirty="0">
                <a:solidFill>
                  <a:srgbClr val="92D050"/>
                </a:solidFill>
              </a:endParaRPr>
            </a:p>
          </p:txBody>
        </p:sp>
        <p:sp>
          <p:nvSpPr>
            <p:cNvPr id="24" name="Textplatzhalter 8">
              <a:extLst>
                <a:ext uri="{FF2B5EF4-FFF2-40B4-BE49-F238E27FC236}">
                  <a16:creationId xmlns:a16="http://schemas.microsoft.com/office/drawing/2014/main" id="{5C5570D7-7770-4D05-B559-0C356FFE7283}"/>
                </a:ext>
              </a:extLst>
            </p:cNvPr>
            <p:cNvSpPr txBox="1">
              <a:spLocks/>
            </p:cNvSpPr>
            <p:nvPr/>
          </p:nvSpPr>
          <p:spPr>
            <a:xfrm>
              <a:off x="4137579" y="1621992"/>
              <a:ext cx="3240360" cy="472150"/>
            </a:xfrm>
            <a:prstGeom prst="rect">
              <a:avLst/>
            </a:prstGeom>
            <a:solidFill>
              <a:schemeClr val="accent4"/>
            </a:solidFill>
          </p:spPr>
          <p:txBody>
            <a:bodyPr lIns="252000" tIns="72000" rIns="252000" bIns="72000" anchor="ctr"/>
            <a:lstStyle>
              <a:lvl1pPr marL="342861" indent="-342861" algn="ctr">
                <a:spcBef>
                  <a:spcPct val="20000"/>
                </a:spcBef>
                <a:buFont typeface="Arial" pitchFamily="34" charset="0"/>
                <a:buNone/>
                <a:defRPr sz="3000" b="1">
                  <a:solidFill>
                    <a:schemeClr val="tx2"/>
                  </a:solidFill>
                  <a:latin typeface="Arial" pitchFamily="34" charset="0"/>
                  <a:cs typeface="Arial" pitchFamily="34" charset="0"/>
                </a:defRPr>
              </a:lvl1pPr>
              <a:lvl2pPr marL="742866" indent="-285717">
                <a:spcBef>
                  <a:spcPct val="20000"/>
                </a:spcBef>
                <a:buFont typeface="Arial" pitchFamily="34" charset="0"/>
                <a:buNone/>
                <a:defRPr sz="2800" b="1">
                  <a:solidFill>
                    <a:schemeClr val="accent1"/>
                  </a:solidFill>
                  <a:latin typeface="Arial" pitchFamily="34" charset="0"/>
                  <a:cs typeface="Arial" pitchFamily="34" charset="0"/>
                </a:defRPr>
              </a:lvl2pPr>
              <a:lvl3pPr marL="1142870" indent="-228574">
                <a:spcBef>
                  <a:spcPct val="20000"/>
                </a:spcBef>
                <a:buFont typeface="Arial" pitchFamily="34" charset="0"/>
                <a:buNone/>
                <a:defRPr sz="2300" b="1">
                  <a:solidFill>
                    <a:schemeClr val="accent1"/>
                  </a:solidFill>
                  <a:latin typeface="Arial" pitchFamily="34" charset="0"/>
                  <a:cs typeface="Arial" pitchFamily="34" charset="0"/>
                </a:defRPr>
              </a:lvl3pPr>
              <a:lvl4pPr marL="1600017" indent="-228574">
                <a:spcBef>
                  <a:spcPct val="20000"/>
                </a:spcBef>
                <a:buFont typeface="Arial" pitchFamily="34" charset="0"/>
                <a:buNone/>
                <a:defRPr sz="2000" b="1">
                  <a:solidFill>
                    <a:schemeClr val="accent1"/>
                  </a:solidFill>
                  <a:latin typeface="Arial" pitchFamily="34" charset="0"/>
                  <a:cs typeface="Arial" pitchFamily="34" charset="0"/>
                </a:defRPr>
              </a:lvl4pPr>
              <a:lvl5pPr marL="2057166" indent="-228574">
                <a:spcBef>
                  <a:spcPct val="20000"/>
                </a:spcBef>
                <a:buFont typeface="Arial" pitchFamily="34" charset="0"/>
                <a:buNone/>
                <a:defRPr sz="2000" b="1">
                  <a:solidFill>
                    <a:schemeClr val="accent1"/>
                  </a:solidFill>
                  <a:latin typeface="Arial" pitchFamily="34" charset="0"/>
                  <a:cs typeface="Arial" pitchFamily="34" charset="0"/>
                </a:defRPr>
              </a:lvl5pPr>
              <a:lvl6pPr marL="2514314" indent="-228574">
                <a:spcBef>
                  <a:spcPct val="20000"/>
                </a:spcBef>
                <a:buFont typeface="Arial" pitchFamily="34" charset="0"/>
                <a:buChar char="•"/>
                <a:defRPr sz="2000"/>
              </a:lvl6pPr>
              <a:lvl7pPr marL="2971462" indent="-228574">
                <a:spcBef>
                  <a:spcPct val="20000"/>
                </a:spcBef>
                <a:buFont typeface="Arial" pitchFamily="34" charset="0"/>
                <a:buChar char="•"/>
                <a:defRPr sz="2000"/>
              </a:lvl7pPr>
              <a:lvl8pPr marL="3428610" indent="-228574">
                <a:spcBef>
                  <a:spcPct val="20000"/>
                </a:spcBef>
                <a:buFont typeface="Arial" pitchFamily="34" charset="0"/>
                <a:buChar char="•"/>
                <a:defRPr sz="2000"/>
              </a:lvl8pPr>
              <a:lvl9pPr marL="3885758" indent="-228574">
                <a:spcBef>
                  <a:spcPct val="20000"/>
                </a:spcBef>
                <a:buFont typeface="Arial" pitchFamily="34" charset="0"/>
                <a:buChar char="•"/>
                <a:defRPr sz="2000"/>
              </a:lvl9pPr>
            </a:lstStyle>
            <a:p>
              <a:r>
                <a:rPr lang="de-DE" sz="2600" dirty="0">
                  <a:solidFill>
                    <a:schemeClr val="bg1"/>
                  </a:solidFill>
                  <a:sym typeface="Symbol"/>
                </a:rPr>
                <a:t>Java</a:t>
              </a:r>
              <a:endParaRPr lang="de-DE" sz="2600" dirty="0">
                <a:solidFill>
                  <a:schemeClr val="bg1"/>
                </a:solidFill>
              </a:endParaRPr>
            </a:p>
          </p:txBody>
        </p:sp>
      </p:grpSp>
    </p:spTree>
    <p:extLst>
      <p:ext uri="{BB962C8B-B14F-4D97-AF65-F5344CB8AC3E}">
        <p14:creationId xmlns:p14="http://schemas.microsoft.com/office/powerpoint/2010/main" val="1844477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feil: nach oben und unten 6">
            <a:extLst>
              <a:ext uri="{FF2B5EF4-FFF2-40B4-BE49-F238E27FC236}">
                <a16:creationId xmlns:a16="http://schemas.microsoft.com/office/drawing/2014/main" id="{F145ADD8-638B-4F50-BC4F-9685BC58B905}"/>
              </a:ext>
            </a:extLst>
          </p:cNvPr>
          <p:cNvSpPr/>
          <p:nvPr/>
        </p:nvSpPr>
        <p:spPr>
          <a:xfrm>
            <a:off x="4603604" y="3429000"/>
            <a:ext cx="698792" cy="1728203"/>
          </a:xfrm>
          <a:prstGeom prst="up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3000" b="1"/>
          </a:p>
        </p:txBody>
      </p:sp>
      <p:sp>
        <p:nvSpPr>
          <p:cNvPr id="2" name="Titel 1">
            <a:extLst>
              <a:ext uri="{FF2B5EF4-FFF2-40B4-BE49-F238E27FC236}">
                <a16:creationId xmlns:a16="http://schemas.microsoft.com/office/drawing/2014/main" id="{BB4594BF-84E0-4CE7-AB34-FAF174AC63EB}"/>
              </a:ext>
            </a:extLst>
          </p:cNvPr>
          <p:cNvSpPr>
            <a:spLocks noGrp="1"/>
          </p:cNvSpPr>
          <p:nvPr>
            <p:ph type="title"/>
          </p:nvPr>
        </p:nvSpPr>
        <p:spPr/>
        <p:txBody>
          <a:bodyPr/>
          <a:lstStyle/>
          <a:p>
            <a:r>
              <a:rPr lang="de-DE" dirty="0"/>
              <a:t>Informationen und Daten</a:t>
            </a:r>
          </a:p>
        </p:txBody>
      </p:sp>
      <p:sp>
        <p:nvSpPr>
          <p:cNvPr id="3" name="Fußzeilenplatzhalter 2">
            <a:extLst>
              <a:ext uri="{FF2B5EF4-FFF2-40B4-BE49-F238E27FC236}">
                <a16:creationId xmlns:a16="http://schemas.microsoft.com/office/drawing/2014/main" id="{AAF7BFEB-8651-4996-9841-314D661C8FF4}"/>
              </a:ext>
            </a:extLst>
          </p:cNvPr>
          <p:cNvSpPr>
            <a:spLocks noGrp="1"/>
          </p:cNvSpPr>
          <p:nvPr>
            <p:ph type="ftr" sz="quarter" idx="10"/>
          </p:nvPr>
        </p:nvSpPr>
        <p:spPr/>
        <p:txBody>
          <a:bodyPr/>
          <a:lstStyle/>
          <a:p>
            <a:r>
              <a:rPr lang="de-DE"/>
              <a:t>Offen</a:t>
            </a:r>
            <a:endParaRPr lang="de-DE" dirty="0"/>
          </a:p>
        </p:txBody>
      </p:sp>
      <p:sp>
        <p:nvSpPr>
          <p:cNvPr id="5" name="Textplatzhalter 4">
            <a:extLst>
              <a:ext uri="{FF2B5EF4-FFF2-40B4-BE49-F238E27FC236}">
                <a16:creationId xmlns:a16="http://schemas.microsoft.com/office/drawing/2014/main" id="{13A5F6E4-878E-4A1C-868B-3EA967E7BA71}"/>
              </a:ext>
            </a:extLst>
          </p:cNvPr>
          <p:cNvSpPr>
            <a:spLocks noGrp="1"/>
          </p:cNvSpPr>
          <p:nvPr>
            <p:ph type="body" sz="quarter" idx="13"/>
          </p:nvPr>
        </p:nvSpPr>
        <p:spPr/>
        <p:txBody>
          <a:bodyPr/>
          <a:lstStyle/>
          <a:p>
            <a:r>
              <a:rPr lang="de-DE" dirty="0"/>
              <a:t>Kodierungen – Darstellung von Text</a:t>
            </a:r>
          </a:p>
        </p:txBody>
      </p:sp>
      <p:sp>
        <p:nvSpPr>
          <p:cNvPr id="6" name="Foliennummernplatzhalter 5">
            <a:extLst>
              <a:ext uri="{FF2B5EF4-FFF2-40B4-BE49-F238E27FC236}">
                <a16:creationId xmlns:a16="http://schemas.microsoft.com/office/drawing/2014/main" id="{50D97D24-5559-4DEF-8CF2-8A23FDEEC5E5}"/>
              </a:ext>
            </a:extLst>
          </p:cNvPr>
          <p:cNvSpPr>
            <a:spLocks noGrp="1"/>
          </p:cNvSpPr>
          <p:nvPr>
            <p:ph type="sldNum" sz="quarter" idx="4"/>
          </p:nvPr>
        </p:nvSpPr>
        <p:spPr/>
        <p:txBody>
          <a:bodyPr/>
          <a:lstStyle/>
          <a:p>
            <a:pPr lvl="1"/>
            <a:r>
              <a:rPr lang="de-DE"/>
              <a:t>Seite </a:t>
            </a:r>
            <a:fld id="{1D1D483D-FEC3-446D-8179-266568F5915B}" type="slidenum">
              <a:rPr lang="de-DE" smtClean="0"/>
              <a:pPr lvl="1"/>
              <a:t>7</a:t>
            </a:fld>
            <a:endParaRPr lang="de-DE" dirty="0"/>
          </a:p>
        </p:txBody>
      </p:sp>
      <p:sp>
        <p:nvSpPr>
          <p:cNvPr id="15" name="Rechteck 14">
            <a:extLst>
              <a:ext uri="{FF2B5EF4-FFF2-40B4-BE49-F238E27FC236}">
                <a16:creationId xmlns:a16="http://schemas.microsoft.com/office/drawing/2014/main" id="{941B2389-59C2-4FF7-8EF8-F7358FC07BA9}"/>
              </a:ext>
            </a:extLst>
          </p:cNvPr>
          <p:cNvSpPr/>
          <p:nvPr/>
        </p:nvSpPr>
        <p:spPr>
          <a:xfrm>
            <a:off x="1241016" y="1700797"/>
            <a:ext cx="7423968" cy="163523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sz="3000" b="1" dirty="0">
                <a:solidFill>
                  <a:schemeClr val="tx2"/>
                </a:solidFill>
                <a:latin typeface="Century Gothic" panose="020B0502020202020204" pitchFamily="34" charset="0"/>
              </a:rPr>
              <a:t>01001000 01100001 01101100 01101100 01101111 00100000 01010111 01100101 01101100 	01110100 00100001 </a:t>
            </a:r>
          </a:p>
        </p:txBody>
      </p:sp>
      <p:sp>
        <p:nvSpPr>
          <p:cNvPr id="16" name="Rechteck 15">
            <a:extLst>
              <a:ext uri="{FF2B5EF4-FFF2-40B4-BE49-F238E27FC236}">
                <a16:creationId xmlns:a16="http://schemas.microsoft.com/office/drawing/2014/main" id="{9E80FBD8-DA5D-41A3-9F36-46E32E728790}"/>
              </a:ext>
            </a:extLst>
          </p:cNvPr>
          <p:cNvSpPr/>
          <p:nvPr/>
        </p:nvSpPr>
        <p:spPr>
          <a:xfrm>
            <a:off x="1241016" y="5280248"/>
            <a:ext cx="7423968" cy="66903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3000" b="1" dirty="0">
                <a:solidFill>
                  <a:schemeClr val="tx2"/>
                </a:solidFill>
                <a:latin typeface="Century Gothic" panose="020B0502020202020204" pitchFamily="34" charset="0"/>
              </a:rPr>
              <a:t>Hallo Welt!</a:t>
            </a:r>
          </a:p>
        </p:txBody>
      </p:sp>
      <p:sp>
        <p:nvSpPr>
          <p:cNvPr id="18" name="Textplatzhalter 8">
            <a:extLst>
              <a:ext uri="{FF2B5EF4-FFF2-40B4-BE49-F238E27FC236}">
                <a16:creationId xmlns:a16="http://schemas.microsoft.com/office/drawing/2014/main" id="{959653F0-7024-4812-AAC5-FE2CCDEA88E3}"/>
              </a:ext>
            </a:extLst>
          </p:cNvPr>
          <p:cNvSpPr txBox="1">
            <a:spLocks/>
          </p:cNvSpPr>
          <p:nvPr/>
        </p:nvSpPr>
        <p:spPr>
          <a:xfrm>
            <a:off x="3026184" y="3979022"/>
            <a:ext cx="3853632" cy="472150"/>
          </a:xfrm>
          <a:prstGeom prst="rect">
            <a:avLst/>
          </a:prstGeom>
          <a:solidFill>
            <a:schemeClr val="accent4"/>
          </a:solidFill>
        </p:spPr>
        <p:txBody>
          <a:bodyPr lIns="252000" tIns="72000" rIns="252000" bIns="72000" anchor="ctr"/>
          <a:lstStyle>
            <a:lvl1pPr marL="342861" indent="-342861" algn="ctr">
              <a:spcBef>
                <a:spcPct val="20000"/>
              </a:spcBef>
              <a:buFont typeface="Arial" pitchFamily="34" charset="0"/>
              <a:buNone/>
              <a:defRPr sz="3000" b="1">
                <a:solidFill>
                  <a:schemeClr val="tx2"/>
                </a:solidFill>
                <a:latin typeface="Arial" pitchFamily="34" charset="0"/>
                <a:cs typeface="Arial" pitchFamily="34" charset="0"/>
              </a:defRPr>
            </a:lvl1pPr>
            <a:lvl2pPr marL="742866" indent="-285717">
              <a:spcBef>
                <a:spcPct val="20000"/>
              </a:spcBef>
              <a:buFont typeface="Arial" pitchFamily="34" charset="0"/>
              <a:buNone/>
              <a:defRPr sz="2800" b="1">
                <a:solidFill>
                  <a:schemeClr val="accent1"/>
                </a:solidFill>
                <a:latin typeface="Arial" pitchFamily="34" charset="0"/>
                <a:cs typeface="Arial" pitchFamily="34" charset="0"/>
              </a:defRPr>
            </a:lvl2pPr>
            <a:lvl3pPr marL="1142870" indent="-228574">
              <a:spcBef>
                <a:spcPct val="20000"/>
              </a:spcBef>
              <a:buFont typeface="Arial" pitchFamily="34" charset="0"/>
              <a:buNone/>
              <a:defRPr sz="2300" b="1">
                <a:solidFill>
                  <a:schemeClr val="accent1"/>
                </a:solidFill>
                <a:latin typeface="Arial" pitchFamily="34" charset="0"/>
                <a:cs typeface="Arial" pitchFamily="34" charset="0"/>
              </a:defRPr>
            </a:lvl3pPr>
            <a:lvl4pPr marL="1600017" indent="-228574">
              <a:spcBef>
                <a:spcPct val="20000"/>
              </a:spcBef>
              <a:buFont typeface="Arial" pitchFamily="34" charset="0"/>
              <a:buNone/>
              <a:defRPr sz="2000" b="1">
                <a:solidFill>
                  <a:schemeClr val="accent1"/>
                </a:solidFill>
                <a:latin typeface="Arial" pitchFamily="34" charset="0"/>
                <a:cs typeface="Arial" pitchFamily="34" charset="0"/>
              </a:defRPr>
            </a:lvl4pPr>
            <a:lvl5pPr marL="2057166" indent="-228574">
              <a:spcBef>
                <a:spcPct val="20000"/>
              </a:spcBef>
              <a:buFont typeface="Arial" pitchFamily="34" charset="0"/>
              <a:buNone/>
              <a:defRPr sz="2000" b="1">
                <a:solidFill>
                  <a:schemeClr val="accent1"/>
                </a:solidFill>
                <a:latin typeface="Arial" pitchFamily="34" charset="0"/>
                <a:cs typeface="Arial" pitchFamily="34" charset="0"/>
              </a:defRPr>
            </a:lvl5pPr>
            <a:lvl6pPr marL="2514314" indent="-228574">
              <a:spcBef>
                <a:spcPct val="20000"/>
              </a:spcBef>
              <a:buFont typeface="Arial" pitchFamily="34" charset="0"/>
              <a:buChar char="•"/>
              <a:defRPr sz="2000"/>
            </a:lvl6pPr>
            <a:lvl7pPr marL="2971462" indent="-228574">
              <a:spcBef>
                <a:spcPct val="20000"/>
              </a:spcBef>
              <a:buFont typeface="Arial" pitchFamily="34" charset="0"/>
              <a:buChar char="•"/>
              <a:defRPr sz="2000"/>
            </a:lvl7pPr>
            <a:lvl8pPr marL="3428610" indent="-228574">
              <a:spcBef>
                <a:spcPct val="20000"/>
              </a:spcBef>
              <a:buFont typeface="Arial" pitchFamily="34" charset="0"/>
              <a:buChar char="•"/>
              <a:defRPr sz="2000"/>
            </a:lvl8pPr>
            <a:lvl9pPr marL="3885758" indent="-228574">
              <a:spcBef>
                <a:spcPct val="20000"/>
              </a:spcBef>
              <a:buFont typeface="Arial" pitchFamily="34" charset="0"/>
              <a:buChar char="•"/>
              <a:defRPr sz="2000"/>
            </a:lvl9pPr>
          </a:lstStyle>
          <a:p>
            <a:r>
              <a:rPr lang="de-DE" sz="2600" dirty="0">
                <a:solidFill>
                  <a:schemeClr val="bg1"/>
                </a:solidFill>
              </a:rPr>
              <a:t>Zeichencodierung</a:t>
            </a:r>
          </a:p>
        </p:txBody>
      </p:sp>
      <p:sp>
        <p:nvSpPr>
          <p:cNvPr id="22" name="Rechteck 21">
            <a:extLst>
              <a:ext uri="{FF2B5EF4-FFF2-40B4-BE49-F238E27FC236}">
                <a16:creationId xmlns:a16="http://schemas.microsoft.com/office/drawing/2014/main" id="{3FD3B58D-85CD-41B9-BD6E-EDEB5631878C}"/>
              </a:ext>
            </a:extLst>
          </p:cNvPr>
          <p:cNvSpPr/>
          <p:nvPr/>
        </p:nvSpPr>
        <p:spPr>
          <a:xfrm>
            <a:off x="1241016" y="1844824"/>
            <a:ext cx="1848548" cy="4359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6847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4594BF-84E0-4CE7-AB34-FAF174AC63EB}"/>
              </a:ext>
            </a:extLst>
          </p:cNvPr>
          <p:cNvSpPr>
            <a:spLocks noGrp="1"/>
          </p:cNvSpPr>
          <p:nvPr>
            <p:ph type="title"/>
          </p:nvPr>
        </p:nvSpPr>
        <p:spPr/>
        <p:txBody>
          <a:bodyPr/>
          <a:lstStyle/>
          <a:p>
            <a:r>
              <a:rPr lang="de-DE" dirty="0"/>
              <a:t>Informationen und Daten</a:t>
            </a:r>
          </a:p>
        </p:txBody>
      </p:sp>
      <p:sp>
        <p:nvSpPr>
          <p:cNvPr id="3" name="Fußzeilenplatzhalter 2">
            <a:extLst>
              <a:ext uri="{FF2B5EF4-FFF2-40B4-BE49-F238E27FC236}">
                <a16:creationId xmlns:a16="http://schemas.microsoft.com/office/drawing/2014/main" id="{AAF7BFEB-8651-4996-9841-314D661C8FF4}"/>
              </a:ext>
            </a:extLst>
          </p:cNvPr>
          <p:cNvSpPr>
            <a:spLocks noGrp="1"/>
          </p:cNvSpPr>
          <p:nvPr>
            <p:ph type="ftr" sz="quarter" idx="10"/>
          </p:nvPr>
        </p:nvSpPr>
        <p:spPr/>
        <p:txBody>
          <a:bodyPr/>
          <a:lstStyle/>
          <a:p>
            <a:r>
              <a:rPr lang="de-DE"/>
              <a:t>Offen</a:t>
            </a:r>
            <a:endParaRPr lang="de-DE" dirty="0"/>
          </a:p>
        </p:txBody>
      </p:sp>
      <p:sp>
        <p:nvSpPr>
          <p:cNvPr id="5" name="Textplatzhalter 4">
            <a:extLst>
              <a:ext uri="{FF2B5EF4-FFF2-40B4-BE49-F238E27FC236}">
                <a16:creationId xmlns:a16="http://schemas.microsoft.com/office/drawing/2014/main" id="{13A5F6E4-878E-4A1C-868B-3EA967E7BA71}"/>
              </a:ext>
            </a:extLst>
          </p:cNvPr>
          <p:cNvSpPr>
            <a:spLocks noGrp="1"/>
          </p:cNvSpPr>
          <p:nvPr>
            <p:ph type="body" sz="quarter" idx="13"/>
          </p:nvPr>
        </p:nvSpPr>
        <p:spPr/>
        <p:txBody>
          <a:bodyPr/>
          <a:lstStyle/>
          <a:p>
            <a:r>
              <a:rPr lang="de-DE" dirty="0"/>
              <a:t>Kodierungen – Darstellung von Text</a:t>
            </a:r>
          </a:p>
        </p:txBody>
      </p:sp>
      <p:sp>
        <p:nvSpPr>
          <p:cNvPr id="6" name="Foliennummernplatzhalter 5">
            <a:extLst>
              <a:ext uri="{FF2B5EF4-FFF2-40B4-BE49-F238E27FC236}">
                <a16:creationId xmlns:a16="http://schemas.microsoft.com/office/drawing/2014/main" id="{50D97D24-5559-4DEF-8CF2-8A23FDEEC5E5}"/>
              </a:ext>
            </a:extLst>
          </p:cNvPr>
          <p:cNvSpPr>
            <a:spLocks noGrp="1"/>
          </p:cNvSpPr>
          <p:nvPr>
            <p:ph type="sldNum" sz="quarter" idx="4"/>
          </p:nvPr>
        </p:nvSpPr>
        <p:spPr/>
        <p:txBody>
          <a:bodyPr/>
          <a:lstStyle/>
          <a:p>
            <a:pPr lvl="1"/>
            <a:r>
              <a:rPr lang="de-DE"/>
              <a:t>Seite </a:t>
            </a:r>
            <a:fld id="{1D1D483D-FEC3-446D-8179-266568F5915B}" type="slidenum">
              <a:rPr lang="de-DE" smtClean="0"/>
              <a:pPr lvl="1"/>
              <a:t>8</a:t>
            </a:fld>
            <a:endParaRPr lang="de-DE" dirty="0"/>
          </a:p>
        </p:txBody>
      </p:sp>
      <p:sp>
        <p:nvSpPr>
          <p:cNvPr id="15" name="Rechteck 14">
            <a:extLst>
              <a:ext uri="{FF2B5EF4-FFF2-40B4-BE49-F238E27FC236}">
                <a16:creationId xmlns:a16="http://schemas.microsoft.com/office/drawing/2014/main" id="{941B2389-59C2-4FF7-8EF8-F7358FC07BA9}"/>
              </a:ext>
            </a:extLst>
          </p:cNvPr>
          <p:cNvSpPr/>
          <p:nvPr/>
        </p:nvSpPr>
        <p:spPr>
          <a:xfrm>
            <a:off x="285124" y="1302998"/>
            <a:ext cx="2703872" cy="57607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sz="3000" b="1" dirty="0">
                <a:solidFill>
                  <a:schemeClr val="tx2"/>
                </a:solidFill>
                <a:latin typeface="Century Gothic" panose="020B0502020202020204" pitchFamily="34" charset="0"/>
              </a:rPr>
              <a:t>( 0100 1000 )</a:t>
            </a:r>
            <a:r>
              <a:rPr lang="de-DE" sz="3000" b="1" baseline="-25000" dirty="0">
                <a:solidFill>
                  <a:schemeClr val="tx2"/>
                </a:solidFill>
                <a:latin typeface="Century Gothic" panose="020B0502020202020204" pitchFamily="34" charset="0"/>
              </a:rPr>
              <a:t>2</a:t>
            </a:r>
          </a:p>
        </p:txBody>
      </p:sp>
      <p:sp>
        <p:nvSpPr>
          <p:cNvPr id="16" name="Rechteck 15">
            <a:extLst>
              <a:ext uri="{FF2B5EF4-FFF2-40B4-BE49-F238E27FC236}">
                <a16:creationId xmlns:a16="http://schemas.microsoft.com/office/drawing/2014/main" id="{9E80FBD8-DA5D-41A3-9F36-46E32E728790}"/>
              </a:ext>
            </a:extLst>
          </p:cNvPr>
          <p:cNvSpPr/>
          <p:nvPr/>
        </p:nvSpPr>
        <p:spPr>
          <a:xfrm>
            <a:off x="4868980" y="5711427"/>
            <a:ext cx="687648" cy="66903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3000" b="1" dirty="0">
                <a:solidFill>
                  <a:schemeClr val="tx2"/>
                </a:solidFill>
                <a:latin typeface="Century Gothic" panose="020B0502020202020204" pitchFamily="34" charset="0"/>
              </a:rPr>
              <a:t>H</a:t>
            </a:r>
          </a:p>
        </p:txBody>
      </p:sp>
      <p:sp>
        <p:nvSpPr>
          <p:cNvPr id="17" name="Pfeil: nach unten 16">
            <a:extLst>
              <a:ext uri="{FF2B5EF4-FFF2-40B4-BE49-F238E27FC236}">
                <a16:creationId xmlns:a16="http://schemas.microsoft.com/office/drawing/2014/main" id="{8B3A9CE9-FBD2-45B4-83EF-79253B5E57F6}"/>
              </a:ext>
            </a:extLst>
          </p:cNvPr>
          <p:cNvSpPr/>
          <p:nvPr/>
        </p:nvSpPr>
        <p:spPr>
          <a:xfrm>
            <a:off x="5014186" y="4581128"/>
            <a:ext cx="397237" cy="1038211"/>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3000" b="1" dirty="0"/>
          </a:p>
        </p:txBody>
      </p:sp>
      <p:sp>
        <p:nvSpPr>
          <p:cNvPr id="4" name="Pfeil: nach rechts 3">
            <a:extLst>
              <a:ext uri="{FF2B5EF4-FFF2-40B4-BE49-F238E27FC236}">
                <a16:creationId xmlns:a16="http://schemas.microsoft.com/office/drawing/2014/main" id="{8BBABE05-B447-44DD-AD54-A64A0517BC27}"/>
              </a:ext>
            </a:extLst>
          </p:cNvPr>
          <p:cNvSpPr/>
          <p:nvPr/>
        </p:nvSpPr>
        <p:spPr>
          <a:xfrm>
            <a:off x="2988996" y="1374738"/>
            <a:ext cx="1008112" cy="432594"/>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3000" b="1"/>
          </a:p>
        </p:txBody>
      </p:sp>
      <p:sp>
        <p:nvSpPr>
          <p:cNvPr id="10" name="Rechteck 9">
            <a:extLst>
              <a:ext uri="{FF2B5EF4-FFF2-40B4-BE49-F238E27FC236}">
                <a16:creationId xmlns:a16="http://schemas.microsoft.com/office/drawing/2014/main" id="{05BE112F-272B-405B-9164-EADD7C3ABAC7}"/>
              </a:ext>
            </a:extLst>
          </p:cNvPr>
          <p:cNvSpPr/>
          <p:nvPr/>
        </p:nvSpPr>
        <p:spPr>
          <a:xfrm>
            <a:off x="3997108" y="1302998"/>
            <a:ext cx="2396052" cy="57607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3000" b="1" dirty="0">
                <a:solidFill>
                  <a:schemeClr val="tx2"/>
                </a:solidFill>
                <a:latin typeface="Century Gothic" panose="020B0502020202020204" pitchFamily="34" charset="0"/>
              </a:rPr>
              <a:t>( 4 8 )</a:t>
            </a:r>
            <a:r>
              <a:rPr lang="de-DE" sz="3000" b="1" baseline="-25000" dirty="0">
                <a:solidFill>
                  <a:schemeClr val="tx2"/>
                </a:solidFill>
                <a:latin typeface="Century Gothic" panose="020B0502020202020204" pitchFamily="34" charset="0"/>
              </a:rPr>
              <a:t>16</a:t>
            </a:r>
          </a:p>
        </p:txBody>
      </p:sp>
      <p:pic>
        <p:nvPicPr>
          <p:cNvPr id="2050" name="Picture 2" descr="Bildergebnis fÃ¼r ascii table">
            <a:extLst>
              <a:ext uri="{FF2B5EF4-FFF2-40B4-BE49-F238E27FC236}">
                <a16:creationId xmlns:a16="http://schemas.microsoft.com/office/drawing/2014/main" id="{BA2BC648-F019-49AB-BED7-3EC975EB10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4296" y="2495636"/>
            <a:ext cx="5097016" cy="2013484"/>
          </a:xfrm>
          <a:prstGeom prst="rect">
            <a:avLst/>
          </a:prstGeom>
          <a:noFill/>
          <a:extLst>
            <a:ext uri="{909E8E84-426E-40DD-AFC4-6F175D3DCCD1}">
              <a14:hiddenFill xmlns:a14="http://schemas.microsoft.com/office/drawing/2010/main">
                <a:solidFill>
                  <a:srgbClr val="FFFFFF"/>
                </a:solidFill>
              </a14:hiddenFill>
            </a:ext>
          </a:extLst>
        </p:spPr>
      </p:pic>
      <p:sp>
        <p:nvSpPr>
          <p:cNvPr id="12" name="Pfeil: nach unten 11">
            <a:extLst>
              <a:ext uri="{FF2B5EF4-FFF2-40B4-BE49-F238E27FC236}">
                <a16:creationId xmlns:a16="http://schemas.microsoft.com/office/drawing/2014/main" id="{6B4CC036-672A-4B2C-9ECF-173E5A6514CF}"/>
              </a:ext>
            </a:extLst>
          </p:cNvPr>
          <p:cNvSpPr/>
          <p:nvPr/>
        </p:nvSpPr>
        <p:spPr>
          <a:xfrm>
            <a:off x="5014186" y="1988840"/>
            <a:ext cx="397237" cy="640412"/>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3000" b="1" dirty="0"/>
          </a:p>
        </p:txBody>
      </p:sp>
      <p:sp>
        <p:nvSpPr>
          <p:cNvPr id="13" name="Textplatzhalter 8">
            <a:extLst>
              <a:ext uri="{FF2B5EF4-FFF2-40B4-BE49-F238E27FC236}">
                <a16:creationId xmlns:a16="http://schemas.microsoft.com/office/drawing/2014/main" id="{B7E12189-CE2E-4AE6-BC78-8447F411CBAA}"/>
              </a:ext>
            </a:extLst>
          </p:cNvPr>
          <p:cNvSpPr txBox="1">
            <a:spLocks/>
          </p:cNvSpPr>
          <p:nvPr/>
        </p:nvSpPr>
        <p:spPr>
          <a:xfrm>
            <a:off x="425196" y="3458015"/>
            <a:ext cx="9055608" cy="472150"/>
          </a:xfrm>
          <a:prstGeom prst="rect">
            <a:avLst/>
          </a:prstGeom>
          <a:solidFill>
            <a:schemeClr val="accent3"/>
          </a:solidFill>
        </p:spPr>
        <p:txBody>
          <a:bodyPr lIns="252000" tIns="72000" rIns="252000" bIns="72000" anchor="ctr"/>
          <a:lstStyle>
            <a:lvl1pPr marL="342861" indent="-342861" algn="ctr">
              <a:spcBef>
                <a:spcPct val="20000"/>
              </a:spcBef>
              <a:buFont typeface="Arial" pitchFamily="34" charset="0"/>
              <a:buNone/>
              <a:defRPr sz="3000" b="1">
                <a:solidFill>
                  <a:schemeClr val="tx2"/>
                </a:solidFill>
                <a:latin typeface="Arial" pitchFamily="34" charset="0"/>
                <a:cs typeface="Arial" pitchFamily="34" charset="0"/>
              </a:defRPr>
            </a:lvl1pPr>
            <a:lvl2pPr marL="742866" indent="-285717">
              <a:spcBef>
                <a:spcPct val="20000"/>
              </a:spcBef>
              <a:buFont typeface="Arial" pitchFamily="34" charset="0"/>
              <a:buNone/>
              <a:defRPr sz="2800" b="1">
                <a:solidFill>
                  <a:schemeClr val="accent1"/>
                </a:solidFill>
                <a:latin typeface="Arial" pitchFamily="34" charset="0"/>
                <a:cs typeface="Arial" pitchFamily="34" charset="0"/>
              </a:defRPr>
            </a:lvl2pPr>
            <a:lvl3pPr marL="1142870" indent="-228574">
              <a:spcBef>
                <a:spcPct val="20000"/>
              </a:spcBef>
              <a:buFont typeface="Arial" pitchFamily="34" charset="0"/>
              <a:buNone/>
              <a:defRPr sz="2300" b="1">
                <a:solidFill>
                  <a:schemeClr val="accent1"/>
                </a:solidFill>
                <a:latin typeface="Arial" pitchFamily="34" charset="0"/>
                <a:cs typeface="Arial" pitchFamily="34" charset="0"/>
              </a:defRPr>
            </a:lvl3pPr>
            <a:lvl4pPr marL="1600017" indent="-228574">
              <a:spcBef>
                <a:spcPct val="20000"/>
              </a:spcBef>
              <a:buFont typeface="Arial" pitchFamily="34" charset="0"/>
              <a:buNone/>
              <a:defRPr sz="2000" b="1">
                <a:solidFill>
                  <a:schemeClr val="accent1"/>
                </a:solidFill>
                <a:latin typeface="Arial" pitchFamily="34" charset="0"/>
                <a:cs typeface="Arial" pitchFamily="34" charset="0"/>
              </a:defRPr>
            </a:lvl4pPr>
            <a:lvl5pPr marL="2057166" indent="-228574">
              <a:spcBef>
                <a:spcPct val="20000"/>
              </a:spcBef>
              <a:buFont typeface="Arial" pitchFamily="34" charset="0"/>
              <a:buNone/>
              <a:defRPr sz="2000" b="1">
                <a:solidFill>
                  <a:schemeClr val="accent1"/>
                </a:solidFill>
                <a:latin typeface="Arial" pitchFamily="34" charset="0"/>
                <a:cs typeface="Arial" pitchFamily="34" charset="0"/>
              </a:defRPr>
            </a:lvl5pPr>
            <a:lvl6pPr marL="2514314" indent="-228574">
              <a:spcBef>
                <a:spcPct val="20000"/>
              </a:spcBef>
              <a:buFont typeface="Arial" pitchFamily="34" charset="0"/>
              <a:buChar char="•"/>
              <a:defRPr sz="2000"/>
            </a:lvl6pPr>
            <a:lvl7pPr marL="2971462" indent="-228574">
              <a:spcBef>
                <a:spcPct val="20000"/>
              </a:spcBef>
              <a:buFont typeface="Arial" pitchFamily="34" charset="0"/>
              <a:buChar char="•"/>
              <a:defRPr sz="2000"/>
            </a:lvl7pPr>
            <a:lvl8pPr marL="3428610" indent="-228574">
              <a:spcBef>
                <a:spcPct val="20000"/>
              </a:spcBef>
              <a:buFont typeface="Arial" pitchFamily="34" charset="0"/>
              <a:buChar char="•"/>
              <a:defRPr sz="2000"/>
            </a:lvl8pPr>
            <a:lvl9pPr marL="3885758" indent="-228574">
              <a:spcBef>
                <a:spcPct val="20000"/>
              </a:spcBef>
              <a:buFont typeface="Arial" pitchFamily="34" charset="0"/>
              <a:buChar char="•"/>
              <a:defRPr sz="2000"/>
            </a:lvl9pPr>
          </a:lstStyle>
          <a:p>
            <a:r>
              <a:rPr lang="de-DE" sz="2600" dirty="0">
                <a:solidFill>
                  <a:srgbClr val="005DA2"/>
                </a:solidFill>
              </a:rPr>
              <a:t>A</a:t>
            </a:r>
            <a:r>
              <a:rPr lang="de-DE" sz="2600" dirty="0">
                <a:solidFill>
                  <a:schemeClr val="bg1"/>
                </a:solidFill>
              </a:rPr>
              <a:t>merican </a:t>
            </a:r>
            <a:r>
              <a:rPr lang="de-DE" sz="2600" dirty="0">
                <a:solidFill>
                  <a:srgbClr val="005DA2"/>
                </a:solidFill>
              </a:rPr>
              <a:t>S</a:t>
            </a:r>
            <a:r>
              <a:rPr lang="de-DE" sz="2600" dirty="0">
                <a:solidFill>
                  <a:schemeClr val="bg1"/>
                </a:solidFill>
              </a:rPr>
              <a:t>tandard </a:t>
            </a:r>
            <a:r>
              <a:rPr lang="de-DE" sz="2600" dirty="0">
                <a:solidFill>
                  <a:srgbClr val="005DA2"/>
                </a:solidFill>
              </a:rPr>
              <a:t>C</a:t>
            </a:r>
            <a:r>
              <a:rPr lang="de-DE" sz="2600" dirty="0">
                <a:solidFill>
                  <a:schemeClr val="bg1"/>
                </a:solidFill>
              </a:rPr>
              <a:t>ode </a:t>
            </a:r>
            <a:r>
              <a:rPr lang="de-DE" sz="2600" dirty="0" err="1">
                <a:solidFill>
                  <a:schemeClr val="bg1"/>
                </a:solidFill>
              </a:rPr>
              <a:t>for</a:t>
            </a:r>
            <a:r>
              <a:rPr lang="de-DE" sz="2600" dirty="0">
                <a:solidFill>
                  <a:schemeClr val="bg1"/>
                </a:solidFill>
              </a:rPr>
              <a:t> </a:t>
            </a:r>
            <a:r>
              <a:rPr lang="de-DE" sz="2600" dirty="0">
                <a:solidFill>
                  <a:srgbClr val="005DA2"/>
                </a:solidFill>
              </a:rPr>
              <a:t>I</a:t>
            </a:r>
            <a:r>
              <a:rPr lang="de-DE" sz="2600" dirty="0">
                <a:solidFill>
                  <a:schemeClr val="bg1"/>
                </a:solidFill>
              </a:rPr>
              <a:t>nformation </a:t>
            </a:r>
            <a:r>
              <a:rPr lang="de-DE" sz="2600" dirty="0">
                <a:solidFill>
                  <a:srgbClr val="005DA2"/>
                </a:solidFill>
              </a:rPr>
              <a:t>I</a:t>
            </a:r>
            <a:r>
              <a:rPr lang="de-DE" sz="2600" dirty="0">
                <a:solidFill>
                  <a:schemeClr val="bg1"/>
                </a:solidFill>
              </a:rPr>
              <a:t>nterchange</a:t>
            </a:r>
          </a:p>
        </p:txBody>
      </p:sp>
    </p:spTree>
    <p:extLst>
      <p:ext uri="{BB962C8B-B14F-4D97-AF65-F5344CB8AC3E}">
        <p14:creationId xmlns:p14="http://schemas.microsoft.com/office/powerpoint/2010/main" val="392110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4594BF-84E0-4CE7-AB34-FAF174AC63EB}"/>
              </a:ext>
            </a:extLst>
          </p:cNvPr>
          <p:cNvSpPr>
            <a:spLocks noGrp="1"/>
          </p:cNvSpPr>
          <p:nvPr>
            <p:ph type="title"/>
          </p:nvPr>
        </p:nvSpPr>
        <p:spPr/>
        <p:txBody>
          <a:bodyPr/>
          <a:lstStyle/>
          <a:p>
            <a:r>
              <a:rPr lang="de-DE" dirty="0"/>
              <a:t>Informationen und Daten</a:t>
            </a:r>
          </a:p>
        </p:txBody>
      </p:sp>
      <p:sp>
        <p:nvSpPr>
          <p:cNvPr id="3" name="Fußzeilenplatzhalter 2">
            <a:extLst>
              <a:ext uri="{FF2B5EF4-FFF2-40B4-BE49-F238E27FC236}">
                <a16:creationId xmlns:a16="http://schemas.microsoft.com/office/drawing/2014/main" id="{AAF7BFEB-8651-4996-9841-314D661C8FF4}"/>
              </a:ext>
            </a:extLst>
          </p:cNvPr>
          <p:cNvSpPr>
            <a:spLocks noGrp="1"/>
          </p:cNvSpPr>
          <p:nvPr>
            <p:ph type="ftr" sz="quarter" idx="10"/>
          </p:nvPr>
        </p:nvSpPr>
        <p:spPr/>
        <p:txBody>
          <a:bodyPr/>
          <a:lstStyle/>
          <a:p>
            <a:r>
              <a:rPr lang="de-DE"/>
              <a:t>Offen</a:t>
            </a:r>
            <a:endParaRPr lang="de-DE" dirty="0"/>
          </a:p>
        </p:txBody>
      </p:sp>
      <p:sp>
        <p:nvSpPr>
          <p:cNvPr id="5" name="Textplatzhalter 4">
            <a:extLst>
              <a:ext uri="{FF2B5EF4-FFF2-40B4-BE49-F238E27FC236}">
                <a16:creationId xmlns:a16="http://schemas.microsoft.com/office/drawing/2014/main" id="{13A5F6E4-878E-4A1C-868B-3EA967E7BA71}"/>
              </a:ext>
            </a:extLst>
          </p:cNvPr>
          <p:cNvSpPr>
            <a:spLocks noGrp="1"/>
          </p:cNvSpPr>
          <p:nvPr>
            <p:ph type="body" sz="quarter" idx="13"/>
          </p:nvPr>
        </p:nvSpPr>
        <p:spPr/>
        <p:txBody>
          <a:bodyPr/>
          <a:lstStyle/>
          <a:p>
            <a:r>
              <a:rPr lang="de-DE" dirty="0"/>
              <a:t>Kodierungen – Darstellung von Text</a:t>
            </a:r>
          </a:p>
        </p:txBody>
      </p:sp>
      <p:sp>
        <p:nvSpPr>
          <p:cNvPr id="6" name="Foliennummernplatzhalter 5">
            <a:extLst>
              <a:ext uri="{FF2B5EF4-FFF2-40B4-BE49-F238E27FC236}">
                <a16:creationId xmlns:a16="http://schemas.microsoft.com/office/drawing/2014/main" id="{50D97D24-5559-4DEF-8CF2-8A23FDEEC5E5}"/>
              </a:ext>
            </a:extLst>
          </p:cNvPr>
          <p:cNvSpPr>
            <a:spLocks noGrp="1"/>
          </p:cNvSpPr>
          <p:nvPr>
            <p:ph type="sldNum" sz="quarter" idx="4"/>
          </p:nvPr>
        </p:nvSpPr>
        <p:spPr/>
        <p:txBody>
          <a:bodyPr/>
          <a:lstStyle/>
          <a:p>
            <a:pPr lvl="1"/>
            <a:r>
              <a:rPr lang="de-DE"/>
              <a:t>Seite </a:t>
            </a:r>
            <a:fld id="{1D1D483D-FEC3-446D-8179-266568F5915B}" type="slidenum">
              <a:rPr lang="de-DE" smtClean="0"/>
              <a:pPr lvl="1"/>
              <a:t>9</a:t>
            </a:fld>
            <a:endParaRPr lang="de-DE" dirty="0"/>
          </a:p>
        </p:txBody>
      </p:sp>
      <p:sp>
        <p:nvSpPr>
          <p:cNvPr id="14" name="Rechteck 13">
            <a:extLst>
              <a:ext uri="{FF2B5EF4-FFF2-40B4-BE49-F238E27FC236}">
                <a16:creationId xmlns:a16="http://schemas.microsoft.com/office/drawing/2014/main" id="{F99FC0F6-D04E-457B-9C0A-FB64A3ACF32E}"/>
              </a:ext>
            </a:extLst>
          </p:cNvPr>
          <p:cNvSpPr/>
          <p:nvPr/>
        </p:nvSpPr>
        <p:spPr>
          <a:xfrm>
            <a:off x="8659845" y="0"/>
            <a:ext cx="632346" cy="54868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000" b="1" dirty="0"/>
              <a:t>L</a:t>
            </a:r>
          </a:p>
        </p:txBody>
      </p:sp>
      <p:pic>
        <p:nvPicPr>
          <p:cNvPr id="23" name="Picture 2" descr="Bildergebnis fÃ¼r ascii table">
            <a:extLst>
              <a:ext uri="{FF2B5EF4-FFF2-40B4-BE49-F238E27FC236}">
                <a16:creationId xmlns:a16="http://schemas.microsoft.com/office/drawing/2014/main" id="{9C989DB3-26E9-4977-9809-49D20E15B9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472" y="1700808"/>
            <a:ext cx="9444699" cy="373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6099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F69AB3E2-67AD-47C8-B227-F704A25AE8A0"/>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06\uFFFD\uFFFD\uFFFD{C139EE8F-4A61-40A1-A4C6-1D286165D2BF}&quot;,&quot;C:\\Users\\Marcus\\Desktop&quot;]]"/>
  <p:tag name="ISPRING_SCORM_RATE_SLIDES" val="0"/>
  <p:tag name="ISPRING_SCORM_PASSING_SCORE" val="0.000000"/>
  <p:tag name="ISPRING_CURRENT_PLAYER_ID" val="universal"/>
  <p:tag name="ISPRING_PRESENTATION_TITLE" val="03_MG_Informationen Daten"/>
  <p:tag name="ISPRING_FIRST_PUBLISH" val="1"/>
  <p:tag name="ISPRING_UUID" val="{50EDEB55-A697-4B7C-9590-5083892076F3}"/>
  <p:tag name="ISPRING_RESOURCE_FOLDER" val="E:\Projekte\mathgrundlagen\MathematischeGrundlagen\03_InformationenDaten\03_MG_Informationen Daten\"/>
  <p:tag name="ISPRING_PRESENTATION_PATH" val="E:\Projekte\mathgrundlagen\MathematischeGrundlagen\03_InformationenDaten\03_MG_Informationen Daten.pptx"/>
  <p:tag name="ISPRING_PROJECT_VERSION" val="9.3"/>
  <p:tag name="ISPRING_PROJECT_FOLDER_UPDATED" val="1"/>
  <p:tag name="ISPRING_SCREEN_RECS_UPDATED" val="E:\Projekte\mathgrundlagen\MathematischeGrundlagen\03_InformationenDaten\03_MG_Informationen Daten\"/>
  <p:tag name="ISPRING_PRESENTATION_COURSE_TITLE" val="03_MG_Informationen Daten"/>
  <p:tag name="ISPRING_PLAYERS_CUSTOMIZATION_2" val="UEsDBBQAAgAIALNImU02YVgCRwMAAOEJAAAUAAAAdW5pdmVyc2FsL3BsYXllci54bWytVl1P2zAUfS4S/yHyO3FLxwYoATEktIcxIXVse6vc5DbxmtiZ7RC6X78b5zukbEir1Cq5vuf4fhxf17t+ThPnCZTmUvhk4c6JAyKQIReRTx6/3p2ck+ur4yMvS9gelMNDn+SClwCWECcEHSieGQQ/MBP7pGdwkZk4meJScbP3yXKO3O1Oyzk5Ppqhi9A+iY3JLiktisLlGhEi0jLJSxLtBjKlmQINwoCiVRjEabCX5u9o/KZSULPPQPeQmXn7xjVJy/Gs+YCkWLpSRfR0Pl/QH/efV0EMKTvhQhsmAiAOVnJmS7lhwe5ehnkCurTNvCrIFRhTBmFtM89c8sW5cLQKfFI5rFPQmkWg3UREhLZ+DWdDUGEa65qJcC3YE49Ymdta1162RR2JjqUyQW5q9A72G8lUuG7tPX+PTkTsbROm45pPD3Kx/DteJ2P91uX7ZCw2o3yTcB3jUh/SWaeToMNdvdTW2Mr2sZHtXclEHAW/cq4gtK/f2hMwX5Bqw1bmNk5XFwEu4NMdC4xU+1uEoXRr2bitUtxKKa4FtRxuu/uqoyBNtltgJlfQlGrmPfEQ5BemlO3XlVE5eHRkrLF0CPZolXLdpK4hXmzS5OwfelP6jVrzU7/WGQv4H435hERtTbgI4fmOo4+BFGtqAItd2lyTJW65ZxeTzjdp7zANTN1JwKZgIo5hKgI8+yEzjHZ2eggKiml0CXI1wvYWDoJjHsUJfs0kw3j1IE3K1G6SobdwEJzIYDcBbc0HgRslC8xQ51mGA+Bl8V6utx2h45aMdNmK0aMT49ALcm1kyn9bpQ/mpLm0kn7l9B4fOYc+Degm4y3kw/w1xGgSDOJq5sL2NQKcC08citWA56S2uhkO8YlZXz6NBnxpeihnTDOdS8M6qyzjOQ4mzyqv5hzn2cgnhC3LE3PbT2h4eVjoKOHpe2OK6zueVVms+G9wCh6Wfw0WSyy1E0Opd5+8P1/2GFCLOBkH21vToR23UjR1cF1q36pf247mhqq1UsnskKS8uhcVppoHH1GOkZK5CEcCsA2r6XWC8/hGAXMS2GJGi1M8HjLzyTt8qHO+OLvoUv6wuGiwNq6HauMqljdcR3XAnfxofZDaRLx6ruHjH1BLAwQUAAIACAAkappNkEkmJSgFAAD2EwAAHQAAAHVuaXZlcnNhbC9jb21tb25fbWVzc2FnZXMubG5nrVj/bts2EP6/QN+BEFBgA7q0HdBgGBIXtMTEQmTJFemk2TAIjMTYRCTR1Q8n3l97mj3YnmRHSnbttoGkpEAcmJLvuyP5fXdHnnx4yFK0FkUpVX5qvTt6ayGRxyqR+eLUmrOzX36zUFnxPOGpysWplSsLfRi9fHGS8nxR84WA7y9fIHSSibKEYTnSoy9jJJNTazaOxti+iFgQ4dksGs8ZC/zIw2PiWaMxj+9O3rQ/f8TaDqYz7F9HXnAeRGP33BrZKlvxfIM8tVA//Xp8/PDu/fHPg2DoFHveIRAySO/f9gDyWRh4EaARL/LJJ2aN9P9hdsGcea5PrFH7ZZj1LCSX1kj/77SbhyHxWUQ91yGRSyM/YGYtPMKIY42uVY2WfC1QpdBaintULQWwoJKFQGUqE/MiVvAgr0WXMyeYYtePQkJZ6NrMDXxrRFVRbF4bWF5XS1WAuxIlsuQ3qUiMT+Cbeb8qRAmueQV8RPBXLSX8UmVc5kfdrq98L8COIdmUUIrPYXHZblKAdAB/L6slvEuEeg0u7vNU8QTdFgIAA4r4apXKuPmlpKtCRzhL+aYzihBfuf45kD3waER8Z/vEGpE8QU7B9WQHooSYkhAACl6K4gm2keG6MUc4TYchTNzziQcfpkOYyMUyhU81NI4ZASbMRN5lBUwlIXCc0qsgdPSigSvE0YqX5b0qkgOW7u9nF7Dr2wEIwWZ74ExjbIGBHxJyX1GIuOoGgyix4XerK5gqEDBiJhloSWV1WYFsslUqKmGilXoqPDaUuhG3CvSVCr5uuA/ejdg6ae7huW9PojHbpVCP13m87GkH4vyuPvbVUANN9jnfGVOLFo2DT5BdIBkGQyyCC8iBF0MsrgmFRSa0y8bHl+45NrsEeW+blLZJL+Y6x6QbxOMY7DSb1lLVJTzRSwKpyexIeTTMDSUf58BiF3uP5NYGFehgRgu5FhBHkYii0xGke5s4WlQf5+4f0Rl2PeJ8h3p8g3JVIZ6seR4LIFvM9Z5u4F0iE/NO0974/1zLvxGv2lT/qq0SvkM+vRoaz0FheUQRvKpEtqq6XOsFa8N/ShRa4o+G0GfqT/NPbeLj0A1+zM6UMqvTpgI9e392kQ3do84gnrlS/XfrR0dCm1JDoGHRxRF6jLS/1US7HbuBroiJ6G/n+mdgM2vqFhQ2N79V/a39oAXwFXoqBp3AGpvIKbQ6GVSh/raXMOuD8C91wehvf0XG1GVQda7ETSmrTs9Gz73rq5Hz0wvrXs96UGyYyzwI2QfARdsPliiVGcSf9MCcT8l2BZoScTCTK1WniZF/Ku9MmYC1rTPxbTd8W6jMPE15uaV/U6Y+PCeKZnJh43Q2oJ/aKbj3/uwJ+Om7RAkOoY2xsW/r3sfWak97GoF89FJ4jG5bJ9BRxqt4CeX4VtV50hOoOYI55AwDWDtnKnjR3YW1AF+F0TxF7dPfB4Hojg6SKNmB/emrSpR/DQbR09hh0ObgJx6qTiCGx4cBmEEfq/bgu7XreQ5mLnD5hxwweVPiMpXBo6NuvyCVdusxY9ieTEFN1IhH1QW0kEMQtuSxg3kIB7RWhzYAQTvAZJUKRB64Vs8Q1CkOLyDPmiOXNZry4g6SNFMqHRSb2UAtjmrYnL7caNRVKvNBkT+vROoJM3cWYccx1zuwknB6v2s6ggSOj3F7z5OqRW8we4J9qAFf4YlEVkMBQ0J21zf6isJcB3iK63u2//75t8velN1thoUk1oy/pLD1t1V4NyrNDd3Jm70Lu/8BUEsDBBQAAgAIACRqmk0VHmAbowAAAH8BAAAuAAAAdW5pdmVyc2FsL3BsYXliYWNrX2FuZF9uYXZpZ2F0aW9uX3NldHRpbmdzLnhtbHWQQQqDMBBF957CGwhdh0DXpUWoFxhxlECSCZlR8PZNRG1p02Xe+z/DjGIUMX5iXdW1glnoKRBFS5xRNe93tgwLXr1xIIZ8woK850omNyxRaCMyetmUHsFyyv/wY3hrYT0/4iNeMOVCZxzqS6mwmVzysJhpY90aUI8R04AvmHPoobd4w7UniMPjDOwb/9W5mzabHd5pQB0iuSCq+UBVutdx9BdQSwMEFAACAAgAJGqaTfoP6N2xAwAARBIAACcAAAB1bml2ZXJzYWwvZmxhc2hfcHVibGlzaGluZ19zZXR0aW5ncy54bWztWN1y2jgUvucpNN7pZXHSpj+bMWS6YKZMCDCx222uMsISWBNZcvUDpVd9mj5Yn6RHFhBo0qzThunuTi8Y0JHOd370nXOwo5MPBUdzqjSTohUcNg8CREUmCROzVvAm7T1+GSBtsCCYS0FbgZABOmk3otJOONN5Qo2BoxoBjNDHpWkFuTHlcRguFosm06Vyu5JbA/i6mckiLBXVVBiqwpLjJXyZZUl1sEKoAQCfQoqVWrvRQCjySGeSWE4RI+C5YC4ozHsc6zwI/bEJzq5mSlpBOpJLhdRs0gr+6MTdw+7T9RkP1WUFFS4nug1CJzbHmBDmvMA8YR8pyimb5eDui6MALRgxeSt4cuRQ4HR4E6XC9qFjh9KRkANhVvAFNZhgg/3S2zP0g9FrgReRpcAFy1LYQS7+VtBNL5NBvxtfDkdpnFy+Ts8G3od7KKXxu7SW0uuLcXw+6A9PL9PRaJD2x9daEPKOx1G4G1IEoUurMrqJKMLG4CyHDIHOFHNNo3BbtD7GHFdwZtgcsk+/ScjUcp7YspTKtI2ytHJjW7hx7zsw0VSKnSy7NZpIDiSqnIJ6KCaUDHFBt2iVXDHRg5OHAZpCnviyFYxKKlCCBVCZGcxZtgHQdqINMxWFe6vTrxTDHAEe1BpFZ0lw7YKPLMux0nTbtfWOdgTK2n9LywlaSos4u6LISAQptgX8yinaZhqaKllUUqgFgzRnYHHO6IKSkypfK8DvGboAE4UFTSi8klPjLby37COa0KlUgEvxHMoU5Ex7/Oa9gEus9TUoXvv4yJO0P+zG7x65ADGZY5HdExw4RYvS7AUfL5GQZq0H6ciw1bS6FMJItVcntuaPX8OG1nDPD3QbO/iaFZbjh4TfJGQLeo9Xvh8r97n4f/Sgttkcz6tCd8VbQUOJM7gSjwkbGbQkJlZtsAZghgWSgi8RzqAza9c25kxaDRLfIDy0/nEPvT7QtFrNoH2CRUWoqgV5cPjk6dGz5y9e/nncDL98+vz4TqXVzBpz7Mz5odW5c2rd0O1JVTj2kC39u0ZlDfX+MI3PX3XS/tt+enELQBXSzW4fhW4S3T6Y3KT7186l8Xn8ts7dDiETtWgVJ7XgRnVOjU7rnDr3g3S8NURruQCNceYLHVojZwUDJuyN5v8Nqv70fyjP9f1Q9X+c959tEb/T/mvovtfW/GCJ381cEp/1/xoNur87xq/KoF9tHr13nrWj8NbXDm6nYIIVkFb3H23zrqL97OgAnt5v3Wo0AG33zU+78RVQSwMEFAACAAgAJGqaTWdSJZxmAwAAngwAACEAAAB1bml2ZXJzYWwvZmxhc2hfc2tpbl9zZXR0aW5ncy54bWyVV9tO4zAQfecrqu47XQq7BSlU6g0JbRfQ0u2700xbq44d2U7Z/v2OYydx2oQEIiQ8c449l+OxCNSB8t4RpKKCP/aH/fFVrxdsUimB6xXECSMaeiFR8Bw99p/+Lpf9gYUIJuQ7aE35ThlLbutRBIap1oJfbwTXuM81FzImrD/+9pT9BIMM2cYSGFZXzpZsoDzmx/B+Ou9EcWfcTUfz2UMTYSPihPDTUuzEdUg2h50UKY9MaLfma6LtTwlIRvmhNSJGlX7WEFdiWtwshothN0oiQSkwIT3MJ8PJz1YWIyGwIvvR3f3dpCOnPOrzxpzRjlRRndFGw9Ht6K6JlpAdVIs8W8xv5rfNeI67V7vyaVyWoOGfbs0cxX8C+aXNRZImX9FIIsXOFPSMMzJfK4cJEuH1Q8L8wXytBJOQOahVkIrRCNsgZGSl+N18TeCmWro//SERmLstBXszTTibHkYhIYOxlikEg3xlfWovPl5TjZcJxlvCFAJ8Uwl6wwzfSKrybaq2EvcHPiiPPJAzlIi1YGkMMxuvB6zaS/xsNs3migctTF58Eo4XOM9YIl+wqhdIz1gi302zXjk7XcDPPZaTy2FKXC8/Lz56gRNc5uXKV7nXnLQ0l1x5RztDjolFBONMVSsag2laMMhsNqTBRUwBJ0e6Ixqfpd8GF56yZFQwOHM4odXLKtBUM6hT20akUmEw6F67bJ2wajyWYt8NNdFL2OocXTWWTTGPhS/VbF0VuvMe6w4pCmfXPY1vyWM/JvIAciUEU/2e4+H9w6LbV/mSYaY1vqUgn/lWeJzs7CYSFxpUV7Cwd7BjPERrstnHGFJTBkVJbWfrGxi4U+s6y9M4BLlAQVDIFVm1Wdye7vYMf/WawgdEVUKD0zL1HrfjhBaC9wxOAUDkZp9fB7uwnjhlmjI4Qj5TPEOWcFNmgUL51+Vr1FXVpGfpJEg3g0qh+Liqo4awxrjqGdbTQfSahCpLrTJT2gZ+PiiNWn2QNTgxVbZGf10RsV2VipJUi3dNpHYtKtcufXKECadxNoTQoQvZ1HkshwmRuMJkzjzgC3sZgnm3is2KDGs8TRQzasfDOkrmOZ+zK7yh460E8GdsZrzyXoFfcAoFkdFLAak8CzVuy8Yc8d3MRjYO+zjRwcAz2eYUbcC/8f+S8X9QSwMEFAACAAgAJGqaTVWK10SpAwAAzhEAACYAAAB1bml2ZXJzYWwvaHRtbF9wdWJsaXNoaW5nX3NldHRpbmdzLnhtbO1Y3W4aOxC+5ymsrXpZtmlzTttoIeqBjYJCAGW3P7mKzNqwVr32Hv9A6VWfpg/WJ+l4DQQamm6q0KpVLxDs2PPNzOfPM0B0/L7gaEaVZlK0goPm4wBRkUnCxLQVvEpPHj0PkDZYEMyloK1AyAAdtxtRacec6TyhxsBWjQBG6KPStILcmPIoDOfzeZPpUrlVya0BfN3MZBGWimoqDFVhyfEC3syipDpYItQAgFchxdKt3WggFHmkc0ksp4gRyFwwVxTmp6bgQeh3jXH2bqqkFaQjuVRITcet4EEn7h50n672eKQuK6hwlOg2GJ3ZHGFCmEsC84R9oCinbJpDts8OAzRnxOSt4MmhQ4Hd4U2UCttXjh1KRwIFwizhC2owwQb7Rx/P0PdGrwzeRBYCFyxLYQW58ltBN71K+r1ufDUYpnFydZqe930Od3BK47dpLafTy1F80e8Nzq7S4bCf9kbXXlDyVsZRuF1SBKVLqzK6rijCxuAsB4bAZ4K5plG4aVptY04qODNsBuzTrwiZWM4TW5ZSmbZRllZpbBrX6X0DJppIscWye0ZjyUFDVVJwHYoxJQNcAAejExGgCRDDF61gWFKBEixAusxgzrK1h7ZjbZipJHuy3P1SMcwRyBLuFkXnSXAd05eS5VhpupnLakU7xWTtN9JyghbSIs7eUWQkAk5tAZ9yijalhSZKFpWVY22Q5gwizhidU3JcEbQE/FagSwhRWPCEi1ZyanyE/y37gMZ0IhXgUjyDawl2pj1+807AJdb6GhSvcnzoVdkbdOO3D12BmMywyO4IDiKiRWn2go8XSEiz8gM6Mmw1rQ6FMFKt1amt+ePHsNYxnPM9ncYWvmaF5fg+4deEbEDv8cj3E+UuB//dDGqHzfGsuuju8lbQcMUZHInHhIUMuhUTy75XAzDDAknBFwhn0Iq1axszJq0Gi28QHlr/eIbeH2RaPU1hCkNERaiqBfn44MnTw3/+ffb8xVEz/Pzx06NbnZZDasSxC+enVOfWMXXD90SqwqmHbPjfNhtruPcGaXzxspP2XvfSyx0AVUk3u30UutGzexK50fb1IBr/ukk0uohf1znNAdReS0hxUgtuWGfX8KzOrgs/OkcbY7NWCtAKp/5qQzPkrGBw9nsT9u8hzp1fk9it6vR63o84/2Cmd7aBv0z/LE3rXS0XJbRgzukn9d57I32btSQ+7/037Hf3Sh+rx99vodn7pc8/rX87b/1YjsKd/xs0wL79H0y78QVQSwMEFAACAAgAJGqaTSW2ZiazAQAAdwYAAB8AAAB1bml2ZXJzYWwvaHRtbF9za2luX3NldHRpbmdzLmpzjZTBb4IwFMbv/hWGXRcy0Q3dTcUlSzwsmbdlhwJPJJa2aQvTGf/3UXBaStmgF/n88b2+B/1Og2F5OZEzfB6eqt/V/VvzvtJAaZLncN/UcYeeKd0ROI1hk2aAUwKOgRS/j17l842wGTukMg2P78pWaH4OVf9sERY6ziwW3KIJi1ZYtC+LdrBo343GLk3VDWlTDnMpKXEjSiQQ6RLKM1Qxzt1Lden9GTAtgP+DblEEDdNHb7oIOsmb42ThB8uZzkU0Y4gc1zShboiifcJpTuJL/bFaOr07MuDl+953lcWpkK8SMrPwarTyVl43yTgIAZe6s2DuzZ+sMEYhYL0hfzKdzP9AG8btgRp0kYpU/tK+54/9iU4zlEBrSstVMArGTYyUXq1ptorXnISD7GqGYXQE3seKspz1eIGM00RNpI36allRTFGckqTmgplaVk5tVtl2fRtVYLgh5fH1q3hQS2daw2gcM2ocs53lgGZd2dIjGKT1cAuj6tqWR9gmEpvYHWemWFzFxn6kGTbq/qPsHPE98A2luIzPsk4u62QeOkhKFO2yMl3KXj71lLBuO+rdoLnDwfkHUEsDBBQAAgAIACRqmk2UE7MiaQAAAG4AAAAcAAAAdW5pdmVyc2FsL2xvY2FsX3NldHRpbmdzLnhtbA3MMQ6DMAxA0Z1TWN4p7daBwMZWltIDWMRFkRwbkYDg9mT7w9Nv+zMKHLylYOrw9XgisM7mgy4Of9NQvxFSJvUkpuxQDaHvqlZsJvlyzgUmWIUu3iaOJTKPFIscdhGo4VNe/8Aem666AVBLAwQUAAIACAAkappNFXCMcZ8PAACEJgAAFwAAAHVuaXZlcnNhbC91bml2ZXJzYWwucG5n7Zh5VFPXvseDWHFAoVqVwYL3ttZWZQgoypRoq6CCcCVOjOkjQoAAQcMgYAitxVZlqFVJmIyKJqQSKCQkZUqsIlleAkgTiARIUMuQhBCGDJhwkndC+15v17r/vPXun/xx9l7nfPba+/x++7t/5/c71/4RErh+rcNaCASy/tjRw2EQyEoUBGKZs3oV+GSX4JtBsLPAhQV+Dqnr2SYDb1aiD504BIE0lKxb/K/3wPs1aUfDcRDIhmfmy4KHrTkPgXxif+zwoVOXYpQjvTeSE/G82cWsNeEOjet+GPn+/EcPOp6v9LA49F1ZwY1jAbZHPN13R6+2WN9i517z881fiqKKXhR2/C1qo31Vl+3VtVIWeVb2DDEReLqql16X3T4aJJ32mUjPOJ0l8lb5ROtsNoBvAOn4DmruDsVag+3B7+0swc72407zs5XX/m+I+Vnn4putXPdOO1QhdKkZSW7yXho/4/sfmH8ZLaNltIyW0TJaRstoGS2jZbSMltEyWkbLaBkto2W0jJbR/xN9cA365z/c8ax5tUxgSGqUUJbok+wOO7DL3w41/+XefrTQAuxWb0SZp/n6d3TvViwfexefdgnINeEWKkQmxczTx9gPYVqdKU+DEDHqsNGqFiM4Mkqyn6BWtKLqy+GGpwTrkl7+3OW53dy21vXcGTcTfuGdr0oqbRnqn1UROfPqZ4bz6mY+K5EdN1JH1RZ0Q8erTAA30GR5WsTlmH9mu1JXPJ2041fCpSYZVoUd0+x6szrWEDLCoXY0dkMpPw5PrvVj0epBK/K7ajxjA3gx4x4IKyASP+2osmbHufpm+GKbvDuHj5/2HXO0B0dBCSsYprZ35N5prDIjYMjdwD9TgeJP3oINgEaPeixe+9XI0ITe+Z3EWs9ERekLnoTib6aK3t7HNDtBnrxFlLyrBixwzRfi+ZoecIgtW7fuKxFL1HaUrZh92RRlAxm9sBGldYaO56B3Q1d9F9Rmu1C+VZbp79RSqrCA+IXE8o0fdUapknd0Rr2qz9M8fiblqLO+3Rmal2m6GUc2LcKH6SKDRGdUpvqSjWqktFvENRYZgn5mOpsWeM6SAQ2L68YBlARgBrbAI+RoZqZbVRLk3Mvhixg2dJ+eU5PB1TYRjGm5gO6IS6SC2SVXOIRH1MECo3tbJLmD81M3vDTepT872UR3aSAQp53QeNP7qLos1kaUa82GJNMbN5N8ZrbE9K7P8jXtuldTz6kPz5/9nmb5VjzgbOxzxq71qz2rOzsykOErUsbcf3CKmaCLO1FQfvIeKTJV6UUpxiOFLU1FrPYICiyQpoi+T4HFIEPxkpvNY0mRTYA41YVB7Ot968Q4z+z5l8YSMvzJX14kuWs4fA0iY9XTckYMK/mWRg57vPDS8Iq8KPsW/a1ad8L56K4I5jkoe3g4Dre0Jv7247ikwRZORnuuJqNJ9eL6AQ3AYEa10+PkmE0o1/1BAYopaBCrFtdD3msBYR8rHCR0kBRV9A7Sh8lrdiqfEI5Vtb90/gZnXz35cprbB5xDf3qnxS2ioywydbrRm8dxoyi0IoZEq6+nf32ioPTRWHkfzzVRPX+gqhf/tqrV1FLvlBbiP4P0iECXhC81jZlVOGTkKsjPJ4iFUHx6DaGk9N2nxXY4/RTg39SPK4EiMG6tHVNx6RBYGHo3E36tDIGGB/dKRj0C+u6XOAoMFz4IGy+NbC2SDOue06CU8NbhSRRxrz47ef5F/eLczHyWhIucy5Jzjzi5tO4F7dvT3aDwYLfvqM7QknZgBrw1nEkr8+rXoUh9j8Dg4rSBm6395XXBWamD6/5yrHFSlGUl3qfpiFG2CtVDNUA3K/hEJOVumpz4WGcYEwsnasbEhmrRiGG6QiWJPhPqHuLmi06qiCxkXehRs1VqDIaNcRHAvLIcB5QDEnLqYwmW2K87bdA1yET+Xhnkfh0CIUVXj4Useblww5NAPdzGm9KTQHLyw3mDfuYVyQDSd1CcdCvbCSXfetGEdBZxFUSFOrhQ/zyc2M+biEnPfJFQhRI47SmmZ0293QdayZQ5zyTJv2qX9tGs7mi/lFKU29VDtHCP6DxmiH9+v6UyYbAJlBMlqIMk7p1MKbJvctsbZnBP4TbUTUDxR2sOeoaRq12xBroA3y+2wQQYzk/wG+pVpD6vnjLjvEgkRQ6kijINwj0jVzNyiTKWOCWS2DuCPMGdHhbqEKphQJwHSjTT3QdCTnKb8qH2fF8jWh0+jw6upDzgqWur99XbCyrMZ6H8keoGAulp3rf561DATad/7h9BodwdmzxdaAf8Pdoj2vhKaHkQ2WfoEhuUyoTSwgFaWe5P9Kpr5cYcDcUmYV8QpUunEKYMq309qdaQtArX91F6z4cYMpbJH2YCVHEWzVIFWyXkJZUZRzkuApWCmf/rAF1xSsFMNFS5fMxUsmgHEEntxrdEUjPw7KbZQtmESjc4pIzoYpa4jFxtCh18GjR0JpIKk2izh3KAcASgFU9EegINHTtU1eZdq70GVW7Xk7bEJvmm6K+kuVLfHG5N2X2c6RkoR20OiLDGmNadpCWE6U4unZOboMktbSWBytyHQl7kAk0h4k4HR4v058oi67KdoBT/hDsyS3F6sczZerwUo4+jeqJbokyZZvGq2YH+tv1XInJnMDYOQMgX+FrXevYjwhlq9w+yuZQqbXIooUo+X+lwHpI/xNTcu+Sj3N5Wqf8tdAgp160bgiFurMzwrwAFLOAUZ+LFOYJE9BNhhhIu2aAdggl3UPF4TBEoW2avVKLVIVqjDUMYmVdtIvqxkCX3orPj0s8IGwypXUJNCrk6uORvv0tW+Is67ADtylxmml/YoS99cFayyrrpb9d+kOEoGoIFn5q0GzFqZo3Wt1Bdd5q7KKUct+MFt1ntW745Hq0S57XWmpxqdZH5oOk0pXaIw+zrReW+THrvMjO4Wy18qj8SwT0YSM13LXOV9lZmvptcEkDiyUdqNCAUIW0+z3Dcl+GoVgxYmia9ojyiOfEtm06KHsGQ3ZPJD/eZBb4FGlJm3N5a2ULfsiYASqlK9PS5p4J7+XtStKEKaYpeMaAdjDgwqesb1yaGVmk19H3iTm8BjOA/K+pJSAxdwRpK+wA1nvqs3HjuHtOQ5FNtmL4tYyMooonbg8cLLd6M5zkFotPVAvL6MLlFGjOq+4c+n5RxZlcgNpBxPrUqMSFRAM8XWooTymR77Ome5dfdqVdJDpBRryrcwSH4+xlTBy93M8/9w0qjUcFimDvLKFZv2o3Wyi0bKXp8vRbtmeLM8r9wqUfkvh8QMToTHCeCDYugxaE/nHmSZA4spUic44CQE6d6xYknSItcpR4ukDvNqOtNjDt2lh3dgF8IARpKBd6oCA0lpY/BmEvt/sOPfLoATtII4Lb0kVlzLFYW9gT7eEGepES0hnqU44xWj/ICGh6wRPDXIlWgRm+LEGj3Kw62DyQKkGx9Fm0BoWLv3KBb2PSoHAMeXMNmL7FSrOLWNa/HyI2yD3O/ZuGLPVouK4UT9aob4xtNjF/NecB+3fzP6fHBFcat2sm5cjAIi/mJxBJJcTwYwDKvx8tCL9CtinO4/jNEmaebwIrtBYq+tkwsswMGf21A7wVlfcrqn9U8YxPumufmiG01wK3MUTiAuy+zwK9b1QQXuA3BJLyCPiYjJ6lVCSGUwE/+mIiURlSnVHoq59l2AnLfrz237Z+Tmod+kgZEcgq1O6i6EZpgmnGRxiCBEcvrkkHJtqnnGvWv75yNyXbXNLRYn0Or51/lNbDRm0spwIqq3HsxS16UXQSG+sA9BT3YLzqnEgmVgrtNMudCxaGHrtibSepkPngmMRTCwakrwe10HbVLBIGwadp1ASUAhroi4Ib9I21KQFd3994thfHpB6VaF/bVb8rFql0pjgLPZFdvwCh1ML929RBbSWDt3MSWXFVmYk4+PNLcl2fcERvcGhLnMNpTBp7AzbuYp9Kz340RbeCLr21sQu/6Zbtj22Y7XzPIwNSIxwPrPY6AH8uqwUM3Gi4w4eXDnxWAXi2kmAqi9X8GVasC7ZO9/U57I2bs7P1HXcpcuZl6Q11daLu0TpSQbRasIypJD7R5+PjGpgY0fOlTbanP4/6oRIboLCpkeWeURI0cM+nG/Y1Zj6Wbg2if0rcoAVAy0h1ZXRhgyxG98oSKh0MFj/S2B0nORl6DrpPkqtpbX4b9EhfiInoQDDgeSFXPnxOYEnvUW7EV+oLBPG8dlxloTn0aaMhF5XyxK1w7uyQaNaH4tPyrx6ZyhVRgNYYiyJvAQWLZlWAsc8/vn4AksaLuds7FpFQC1qf6nHsVykqtzMAkkeuNU7mffawW9IzXZFCJ0RcpBnxQwNABdPEIB+B8STDwR64CCpZQX61sMjzAL1baIaSBwK0qIuxK4m5o/C9E7uJYK/yLCEWTKMb38uwNpJ9frpZPqqjUSZ3J9IbnkxMN8TmUQKCxFjmaIr4SxTjVSCwcKKvYAgsgdqdgQZX7m6Xu4pnz04cuVuYP8HOSeEJOfuirPSwIvHA3qzCbL4C/CJciI/8uLR+UN/NIE95B8tDv5cFEekyO7NGz0Ly5W6+/qoWy3SccwG2lzeGnenHla70wTlPgSoOo0j+acF+e8XzS7+7YjOLP/pE1xgvtoRoHKCJDHwE8oCVSGzV5M1ect3H0/fUbbGKLmgu8RaAN5B+FGkY//KMwObBLzDOy75mDF4P3v018cQHJI8IJzJv+TNT5l2afb7UJJcMKXaq5uxUmSoPQh/yOj75q1dA5/LQSo/dkiv46Cw/ylxTTnqwXUqdNmtxqpTAY/2YT2c6pwwG3DlcXZMKPJ8hxey78m/KAb4sqtO9tptSXcnjbDFJ8Th3vC9FFf0g+719nroYjkkwTl+ECUdEs+vj4wERUbltONrxJKVN0F/67LD9eSMD451hIjYNv+xhtmhUcYy4G14Vbo4F/opzNjx6K0ktJfy6FLsGvnk/7n8WwnHfjr8eISA4B2x5BHXgPAlmosf2j2HncDY3vRby6hUDyHDafkVx6W2TQlfY3UlduA+su3p5ZPc5ZM6jfKXVr0w+k+Y43Itjz5tqLvphPx7//Igcg5ihJWLwiUudsDx4e3XSpfXsPWMM+oZvTzw0l7fy48duWeV/t8cQYPsfiCgcN7zltYmiOfLy7TqjgCf2y534zVnNFxkqa69ZYcMWSH0PzxojPUO4442UTldvOvSNqLXirw5Dp+PuD21D/jHGbIZFwMYcbY/g6MB42G9zqDbSSopjJrWAhWP3b/l5YmldnAbXnO+8dHXtL3i0A4olKTlrYUnE8uvc/UJPjDizCowfdP7WdPuVhpseOhByu+/zLr/8bUEsDBBQAAgAIACRqmk3KlSFvSgAAAGsAAAAbAAAAdW5pdmVyc2FsL3VuaXZlcnNhbC5wbmcueG1ss7GvyM1RKEstKs7Mz7NVMtQzULK34+WyKShKLctMLVeoAIoZ6RlAgJJCJSq3PDOlJAMoZGBpiRDMSM1MzyixVbIwMoEL6gPNBABQSwECAAAUAAIACACzSJlNNmFYAkcDAADhCQAAFAAAAAAAAAABAAAAAAAAAAAAdW5pdmVyc2FsL3BsYXllci54bWxQSwECAAAUAAIACAAkappNkEkmJSgFAAD2EwAAHQAAAAAAAAABAAAAAAB5AwAAdW5pdmVyc2FsL2NvbW1vbl9tZXNzYWdlcy5sbmdQSwECAAAUAAIACAAkappNFR5gG6MAAAB/AQAALgAAAAAAAAABAAAAAADcCAAAdW5pdmVyc2FsL3BsYXliYWNrX2FuZF9uYXZpZ2F0aW9uX3NldHRpbmdzLnhtbFBLAQIAABQAAgAIACRqmk36D+jdsQMAAEQSAAAnAAAAAAAAAAEAAAAAAMsJAAB1bml2ZXJzYWwvZmxhc2hfcHVibGlzaGluZ19zZXR0aW5ncy54bWxQSwECAAAUAAIACAAkappNZ1IlnGYDAACeDAAAIQAAAAAAAAABAAAAAADBDQAAdW5pdmVyc2FsL2ZsYXNoX3NraW5fc2V0dGluZ3MueG1sUEsBAgAAFAACAAgAJGqaTVWK10SpAwAAzhEAACYAAAAAAAAAAQAAAAAAZhEAAHVuaXZlcnNhbC9odG1sX3B1Ymxpc2hpbmdfc2V0dGluZ3MueG1sUEsBAgAAFAACAAgAJGqaTSW2ZiazAQAAdwYAAB8AAAAAAAAAAQAAAAAAUxUAAHVuaXZlcnNhbC9odG1sX3NraW5fc2V0dGluZ3MuanNQSwECAAAUAAIACAAkappNlBOzImkAAABuAAAAHAAAAAAAAAABAAAAAABDFwAAdW5pdmVyc2FsL2xvY2FsX3NldHRpbmdzLnhtbFBLAQIAABQAAgAIACRqmk0VcIxxnw8AAIQmAAAXAAAAAAAAAAAAAAAAAOYXAAB1bml2ZXJzYWwvdW5pdmVyc2FsLnBuZ1BLAQIAABQAAgAIACRqmk3KlSFvSgAAAGsAAAAbAAAAAAAAAAEAAAAAALonAAB1bml2ZXJzYWwvdW5pdmVyc2FsLnBuZy54bWxQSwUGAAAAAAoACgAGAwAAPSgAAAAA"/>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FIT_TO_WINDOW&quot;},&quot;compressionSettings&quot;:{&quot;imageSettings&quot;:{&quot;jpegQuality&quot;:90,&quot;optimizeImageForResolution&quot;:&quot;T_FALSE&quot;},&quot;audioQuality&quot;:90,&quot;videoQuality&quot;:80},&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RATE_QUIZZES" val="0"/>
</p:tagLst>
</file>

<file path=ppt/theme/theme1.xml><?xml version="1.0" encoding="utf-8"?>
<a:theme xmlns:a="http://schemas.openxmlformats.org/drawingml/2006/main" name="Master_ITSBw">
  <a:themeElements>
    <a:clrScheme name="ITSBw">
      <a:dk1>
        <a:sysClr val="windowText" lastClr="000000"/>
      </a:dk1>
      <a:lt1>
        <a:sysClr val="window" lastClr="FFFFFF"/>
      </a:lt1>
      <a:dk2>
        <a:srgbClr val="4E4F53"/>
      </a:dk2>
      <a:lt2>
        <a:srgbClr val="F2EADC"/>
      </a:lt2>
      <a:accent1>
        <a:srgbClr val="FAB128"/>
      </a:accent1>
      <a:accent2>
        <a:srgbClr val="FED464"/>
      </a:accent2>
      <a:accent3>
        <a:srgbClr val="AAC287"/>
      </a:accent3>
      <a:accent4>
        <a:srgbClr val="598F7A"/>
      </a:accent4>
      <a:accent5>
        <a:srgbClr val="496A61"/>
      </a:accent5>
      <a:accent6>
        <a:srgbClr val="C4B291"/>
      </a:accent6>
      <a:hlink>
        <a:srgbClr val="B292CA"/>
      </a:hlink>
      <a:folHlink>
        <a:srgbClr val="6B5680"/>
      </a:folHlink>
    </a:clrScheme>
    <a:fontScheme name="ITSBw">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mpty.pptx" id="{016BCF1D-D051-4719-BB34-B4CDB100C657}" vid="{18E1BF67-F3B3-4808-860B-57A21950EE5C}"/>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903979b1-3be3-450d-bdcd-86247fafcad2" Revision="1" Stencil="System.MyShapes" StencilVersion="1.0"/>
</Control>
</file>

<file path=customXml/itemProps1.xml><?xml version="1.0" encoding="utf-8"?>
<ds:datastoreItem xmlns:ds="http://schemas.openxmlformats.org/officeDocument/2006/customXml" ds:itemID="{E70A84D1-6441-4131-BB25-83F9C8B0585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Unterrichte</Template>
  <TotalTime>0</TotalTime>
  <Words>1554</Words>
  <Application>Microsoft Office PowerPoint</Application>
  <PresentationFormat>A4-Papier (210 x 297 mm)</PresentationFormat>
  <Paragraphs>303</Paragraphs>
  <Slides>10</Slides>
  <Notes>10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10</vt:i4>
      </vt:variant>
    </vt:vector>
  </HeadingPairs>
  <TitlesOfParts>
    <vt:vector size="19" baseType="lpstr">
      <vt:lpstr>Arial</vt:lpstr>
      <vt:lpstr>Calibri</vt:lpstr>
      <vt:lpstr>Century Gothic</vt:lpstr>
      <vt:lpstr>Corbel</vt:lpstr>
      <vt:lpstr>Levenim MT</vt:lpstr>
      <vt:lpstr>Liberation Mono</vt:lpstr>
      <vt:lpstr>Lucida Sans</vt:lpstr>
      <vt:lpstr>Wingdings</vt:lpstr>
      <vt:lpstr>Master_ITSBw</vt:lpstr>
      <vt:lpstr>PowerPoint-Präsentation</vt:lpstr>
      <vt:lpstr>Informationen und Daten</vt:lpstr>
      <vt:lpstr>Informationen und Daten</vt:lpstr>
      <vt:lpstr>Informationen und Daten</vt:lpstr>
      <vt:lpstr>Informationen und Daten</vt:lpstr>
      <vt:lpstr>Informationen und Daten</vt:lpstr>
      <vt:lpstr>Informationen und Daten</vt:lpstr>
      <vt:lpstr>Informationen und Daten</vt:lpstr>
      <vt:lpstr>Informationen und Daten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03_MG_Informationen Daten</dc:title>
  <dc:creator/>
  <cp:lastModifiedBy/>
  <cp:revision>1</cp:revision>
  <dcterms:created xsi:type="dcterms:W3CDTF">2018-03-25T14:23:24Z</dcterms:created>
  <dcterms:modified xsi:type="dcterms:W3CDTF">2021-03-18T09:12:23Z</dcterms:modified>
  <cp:category>MG_Unterricht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