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1" r:id="rId2"/>
    <p:sldId id="272" r:id="rId3"/>
    <p:sldId id="278" r:id="rId4"/>
    <p:sldId id="275" r:id="rId5"/>
    <p:sldId id="276" r:id="rId6"/>
    <p:sldId id="277" r:id="rId7"/>
  </p:sldIdLst>
  <p:sldSz cx="9906000" cy="6858000" type="A4"/>
  <p:notesSz cx="7104063" cy="10234613"/>
  <p:custShowLst>
    <p:custShow name="Schüler" id="0">
      <p:sldLst>
        <p:sld r:id="rId2"/>
      </p:sldLst>
    </p:custShow>
  </p:custShowLst>
  <p:defaultTextStyle>
    <a:defPPr>
      <a:defRPr lang="de-DE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72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296" userDrawn="1">
          <p15:clr>
            <a:srgbClr val="A4A3A4"/>
          </p15:clr>
        </p15:guide>
        <p15:guide id="2" pos="1678" userDrawn="1">
          <p15:clr>
            <a:srgbClr val="A4A3A4"/>
          </p15:clr>
        </p15:guide>
        <p15:guide id="3" orient="horz" pos="3230" userDrawn="1">
          <p15:clr>
            <a:srgbClr val="A4A3A4"/>
          </p15:clr>
        </p15:guide>
        <p15:guide id="4" pos="2245" userDrawn="1">
          <p15:clr>
            <a:srgbClr val="A4A3A4"/>
          </p15:clr>
        </p15:guide>
        <p15:guide id="5" orient="horz" pos="42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  <a:srgbClr val="808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5" autoAdjust="0"/>
    <p:restoredTop sz="62950" autoAdjust="0"/>
  </p:normalViewPr>
  <p:slideViewPr>
    <p:cSldViewPr showGuides="1">
      <p:cViewPr varScale="1">
        <p:scale>
          <a:sx n="72" d="100"/>
          <a:sy n="72" d="100"/>
        </p:scale>
        <p:origin x="2082" y="-12"/>
      </p:cViewPr>
      <p:guideLst>
        <p:guide pos="172"/>
        <p:guide orient="horz" pos="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32" y="96"/>
      </p:cViewPr>
      <p:guideLst>
        <p:guide orient="horz" pos="4296"/>
        <p:guide pos="1678"/>
        <p:guide orient="horz" pos="3230"/>
        <p:guide pos="2245"/>
        <p:guide orient="horz" pos="42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B065853-211D-41B8-B676-3DF68509B90E}" type="datetimeFigureOut">
              <a:rPr lang="de-DE" smtClean="0"/>
              <a:pPr/>
              <a:t>06.04.2021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3CDCE39-3E12-4CEA-9B89-4FA1B22EBB2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473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68367" y="4310305"/>
            <a:ext cx="5967330" cy="5320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68366" y="9721108"/>
            <a:ext cx="1491833" cy="339449"/>
          </a:xfrm>
          <a:prstGeom prst="rect">
            <a:avLst/>
          </a:prstGeom>
        </p:spPr>
        <p:txBody>
          <a:bodyPr vert="horz" lIns="0" tIns="49538" rIns="99075" bIns="49538" rtlCol="0" anchor="b"/>
          <a:lstStyle>
            <a:lvl1pPr algn="l"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ITSBw</a:t>
            </a:r>
            <a:r>
              <a:rPr lang="de-DE" dirty="0"/>
              <a:t> IX. Inspektion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18158" y="9721106"/>
            <a:ext cx="417539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l"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FD6EC8-41F9-4909-8444-6ED8E5058E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5"/>
          <p:cNvSpPr txBox="1">
            <a:spLocks/>
          </p:cNvSpPr>
          <p:nvPr/>
        </p:nvSpPr>
        <p:spPr>
          <a:xfrm>
            <a:off x="3076510" y="9721108"/>
            <a:ext cx="951043" cy="339449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defPPr>
              <a:defRPr lang="de-DE"/>
            </a:defPPr>
            <a:lvl1pPr marL="0" algn="l" defTabSz="914296" rtl="0" eaLnBrk="1" latinLnBrk="0" hangingPunct="1">
              <a:defRPr sz="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4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Offen</a:t>
            </a:r>
          </a:p>
        </p:txBody>
      </p:sp>
      <p:sp>
        <p:nvSpPr>
          <p:cNvPr id="11" name="Folienbildplatzhalter 10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882650"/>
            <a:ext cx="4819650" cy="3336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09D77A84-352E-4ECD-8CE2-2061D9AFD2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582148" y="278931"/>
            <a:ext cx="4461716" cy="513508"/>
          </a:xfrm>
          <a:prstGeom prst="rect">
            <a:avLst/>
          </a:prstGeom>
        </p:spPr>
        <p:txBody>
          <a:bodyPr vert="horz" lIns="0" tIns="49538" rIns="99075" bIns="49538" rtlCol="0" anchor="b"/>
          <a:lstStyle>
            <a:lvl1pPr>
              <a:defRPr lang="de-DE" sz="900" b="1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Mathematische Grundlagen - Skript 1 - Einführung</a:t>
            </a:r>
          </a:p>
        </p:txBody>
      </p:sp>
    </p:spTree>
    <p:extLst>
      <p:ext uri="{BB962C8B-B14F-4D97-AF65-F5344CB8AC3E}">
        <p14:creationId xmlns:p14="http://schemas.microsoft.com/office/powerpoint/2010/main" val="36940650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just" defTabSz="914296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48" algn="just" defTabSz="914296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96" algn="just" defTabSz="914296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445" algn="just" defTabSz="914296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592" algn="just" defTabSz="914296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D6EC8-41F9-4909-8444-6ED8E5058E3D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olienbildplatzhalter 2">
            <a:extLst>
              <a:ext uri="{FF2B5EF4-FFF2-40B4-BE49-F238E27FC236}">
                <a16:creationId xmlns:a16="http://schemas.microsoft.com/office/drawing/2014/main" id="{1250C6A3-78E3-4E2F-B3FE-896894405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882650"/>
            <a:ext cx="4819650" cy="3336925"/>
          </a:xfrm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F56E8E2E-C68B-41E6-A765-01B817F27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Kopfzeilenplatzhalter 8">
            <a:extLst>
              <a:ext uri="{FF2B5EF4-FFF2-40B4-BE49-F238E27FC236}">
                <a16:creationId xmlns:a16="http://schemas.microsoft.com/office/drawing/2014/main" id="{4C7CCADD-32D1-483D-B161-E4ECC713DD3A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/>
              <a:t>Mathematische Grundlagen - Skript 1 - Einführung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2CED67B-3EAE-4034-983F-0777CB6E2D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ITSBw IX. Inspektion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92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DG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Name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Alter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Familiäre Situation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Hobbys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Was begeistert mich an der Informatik?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 smtClean="0"/>
          </a:p>
          <a:p>
            <a:pPr marL="228600" indent="-228600">
              <a:buFont typeface="+mj-lt"/>
              <a:buAutoNum type="arabicPeriod"/>
            </a:pPr>
            <a:endParaRPr lang="de-DE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Übergang zur Vorstellung jedes </a:t>
            </a:r>
            <a:r>
              <a:rPr lang="de-DE" baseline="0" dirty="0" smtClean="0"/>
              <a:t>Einzelnen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 smtClean="0"/>
          </a:p>
          <a:p>
            <a:pPr>
              <a:buNone/>
            </a:pPr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Inhalt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DG, Name, Vorname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Familienstand (freiwillig)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Wohnort (freiwillig)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Dienstort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Hobbys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dienstl. Werdegang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Ausbildungen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Vorkenntnisse der Softwareentwicklung / Programmierung</a:t>
            </a:r>
          </a:p>
          <a:p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Persönliches Lehrgangsziel / Erwartungen</a:t>
            </a:r>
          </a:p>
          <a:p>
            <a:endParaRPr lang="de-DE" sz="800" dirty="0" smtClean="0"/>
          </a:p>
          <a:p>
            <a:pPr marL="228600" indent="-228600">
              <a:buFont typeface="+mj-lt"/>
              <a:buAutoNum type="arabicPeriod"/>
            </a:pPr>
            <a:endParaRPr lang="de-DE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ITSBw IX. Inspektion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FD6EC8-41F9-4909-8444-6ED8E5058E3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Mathematische Grundlagen - Skript 1 - 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43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Offenheit / Ehrlichkeit</a:t>
            </a:r>
          </a:p>
          <a:p>
            <a:pPr marL="971498" marR="0" lvl="1" indent="-514350" algn="just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Wenn</a:t>
            </a:r>
            <a:r>
              <a:rPr lang="de-DE" baseline="0" dirty="0" smtClean="0"/>
              <a:t> jemand nicht hinterherkommt / Ich etwas Falsches gesagt habe / Ergänzungen etc. dann REDEN!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Engangement</a:t>
            </a:r>
            <a:r>
              <a:rPr lang="de-DE" dirty="0" smtClean="0"/>
              <a:t> und Neugier</a:t>
            </a:r>
          </a:p>
          <a:p>
            <a:pPr marL="971498" marR="0" lvl="1" indent="-514350" algn="just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Gemeinsam kann dieser Lehrgang unglaublich viel Spaß machen und so wird die Motivation hochgehalten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Gegenseitiges Unterstützen</a:t>
            </a:r>
          </a:p>
          <a:p>
            <a:pPr marL="971498" lvl="1" indent="-514350">
              <a:buFont typeface="Arial" panose="020B0604020202020204" pitchFamily="34" charset="0"/>
              <a:buChar char="•"/>
            </a:pPr>
            <a:r>
              <a:rPr lang="de-DE" dirty="0" smtClean="0"/>
              <a:t>Es kommt öfters vor, dass</a:t>
            </a:r>
            <a:r>
              <a:rPr lang="de-DE" baseline="0" dirty="0" smtClean="0"/>
              <a:t> jemand einfach festhängt. 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Sauberkeit am Arbeitsplatz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Ordentlicher Umgang mit IT-Mat.</a:t>
            </a:r>
          </a:p>
          <a:p>
            <a:pPr marL="971498" lvl="1" indent="-514350">
              <a:buFont typeface="Arial" panose="020B0604020202020204" pitchFamily="34" charset="0"/>
              <a:buChar char="•"/>
            </a:pPr>
            <a:r>
              <a:rPr lang="de-DE" dirty="0" smtClean="0"/>
              <a:t>Hinweis auf Kaffeemaschine</a:t>
            </a:r>
          </a:p>
          <a:p>
            <a:pPr marL="0" indent="0"/>
            <a:endParaRPr lang="de-DE" dirty="0" smtClean="0"/>
          </a:p>
          <a:p>
            <a:pPr marL="228600" indent="-228600">
              <a:buFontTx/>
              <a:buAutoNum type="arabicPeriod" startAt="3"/>
            </a:pPr>
            <a:endParaRPr lang="de-DE" baseline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ITSBw IX. Inspektion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FD6EC8-41F9-4909-8444-6ED8E5058E3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Mathematische Grundlagen - Skript 1 - 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6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Essen und Trinken gestattet</a:t>
            </a:r>
          </a:p>
          <a:p>
            <a:pPr marL="85720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Nichts was störende Geräusche macht</a:t>
            </a:r>
          </a:p>
          <a:p>
            <a:pPr marL="85720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Weg von Maus und Tastatur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Klogang</a:t>
            </a:r>
            <a:r>
              <a:rPr lang="de-DE" dirty="0" smtClean="0"/>
              <a:t> ohne Abmelden erlaubt</a:t>
            </a:r>
          </a:p>
          <a:p>
            <a:pPr marL="914355" lvl="1" indent="-514350">
              <a:buFont typeface="Arial" panose="020B0604020202020204" pitchFamily="34" charset="0"/>
              <a:buChar char="•"/>
            </a:pPr>
            <a:r>
              <a:rPr lang="de-DE" dirty="0" smtClean="0"/>
              <a:t>Alle 30 Minuten, 5 Minuten Pause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Musik hören beim Programmieren erlaubt</a:t>
            </a:r>
          </a:p>
          <a:p>
            <a:pPr marL="914355" lvl="1" indent="-514350">
              <a:buFont typeface="Arial" panose="020B0604020202020204" pitchFamily="34" charset="0"/>
              <a:buChar char="•"/>
            </a:pPr>
            <a:r>
              <a:rPr lang="de-DE" dirty="0" smtClean="0"/>
              <a:t>Mit Kopfhörern</a:t>
            </a:r>
          </a:p>
          <a:p>
            <a:pPr marL="914355" lvl="1" indent="-514350">
              <a:buFont typeface="Arial" panose="020B0604020202020204" pitchFamily="34" charset="0"/>
              <a:buChar char="•"/>
            </a:pPr>
            <a:endParaRPr lang="de-DE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ITSBw IX. Inspektion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FD6EC8-41F9-4909-8444-6ED8E5058E3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Mathematische Grundlagen - Skript 1 - 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03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Marcus\Desktop\CD_ITSBw\binary-2032158_1920.jpg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906000" cy="4968552"/>
          </a:xfrm>
          <a:prstGeom prst="rect">
            <a:avLst/>
          </a:prstGeom>
          <a:noFill/>
        </p:spPr>
      </p:pic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59227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defRPr lang="de-DE" sz="1100" b="1" kern="1200" dirty="0">
                <a:solidFill>
                  <a:schemeClr val="bg1"/>
                </a:solidFill>
                <a:latin typeface="Lucida Sans" panose="020B0602030504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VS - Nur für den Dienstgebrauch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272480" y="3518006"/>
            <a:ext cx="9633520" cy="1368152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2480" y="3878232"/>
            <a:ext cx="9633520" cy="647700"/>
          </a:xfrm>
          <a:prstGeom prst="rect">
            <a:avLst/>
          </a:prstGeom>
        </p:spPr>
        <p:txBody>
          <a:bodyPr/>
          <a:lstStyle>
            <a:lvl1pPr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Thema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480" y="4869532"/>
            <a:ext cx="9633520" cy="647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296" rtl="0" eaLnBrk="1" latinLnBrk="0" hangingPunct="1">
              <a:buNone/>
              <a:defRPr lang="de-DE" sz="2000" b="1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Unterthema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2481" y="5589240"/>
            <a:ext cx="3900681" cy="288032"/>
          </a:xfrm>
          <a:prstGeom prst="rect">
            <a:avLst/>
          </a:prstGeom>
        </p:spPr>
        <p:txBody>
          <a:bodyPr lIns="90000"/>
          <a:lstStyle>
            <a:lvl1pPr>
              <a:buNone/>
              <a:defRPr lang="de-DE" sz="1000" b="1" kern="1200" baseline="0" dirty="0" smtClean="0">
                <a:solidFill>
                  <a:schemeClr val="tx2"/>
                </a:solidFill>
                <a:latin typeface="Levenim MT" panose="02010502060101010101" pitchFamily="2" charset="-79"/>
                <a:ea typeface="+mn-ea"/>
                <a:cs typeface="Levenim MT" panose="02010502060101010101" pitchFamily="2" charset="-79"/>
              </a:defRPr>
            </a:lvl1pPr>
          </a:lstStyle>
          <a:p>
            <a:pPr lvl="0"/>
            <a:r>
              <a:rPr lang="de-DE" dirty="0"/>
              <a:t>&lt;Einheit&gt;, &lt;</a:t>
            </a:r>
            <a:r>
              <a:rPr lang="de-DE" dirty="0" err="1"/>
              <a:t>Dstgrd</a:t>
            </a:r>
            <a:r>
              <a:rPr lang="de-DE" dirty="0"/>
              <a:t>&gt; &lt;Name&gt;, &lt;Monat Jahr&gt;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265832" y="170614"/>
            <a:ext cx="4375134" cy="754008"/>
            <a:chOff x="240445" y="5789839"/>
            <a:chExt cx="4038585" cy="754008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CCAD4187-D3DF-4D26-86C8-4BE45F18BCA9}"/>
                </a:ext>
              </a:extLst>
            </p:cNvPr>
            <p:cNvGrpSpPr/>
            <p:nvPr userDrawn="1"/>
          </p:nvGrpSpPr>
          <p:grpSpPr>
            <a:xfrm>
              <a:off x="240445" y="5805264"/>
              <a:ext cx="576064" cy="738583"/>
              <a:chOff x="-3164898" y="908720"/>
              <a:chExt cx="3164898" cy="4057780"/>
            </a:xfrm>
            <a:effectLst/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806BB71-B12B-4113-97DE-6A505E10BB83}"/>
                  </a:ext>
                </a:extLst>
              </p:cNvPr>
              <p:cNvSpPr/>
              <p:nvPr userDrawn="1"/>
            </p:nvSpPr>
            <p:spPr>
              <a:xfrm>
                <a:off x="-1210022" y="1124743"/>
                <a:ext cx="936104" cy="1083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03BF9418-91D9-42B5-8889-1335A7F45546}"/>
                  </a:ext>
                </a:extLst>
              </p:cNvPr>
              <p:cNvGrpSpPr/>
              <p:nvPr userDrawn="1"/>
            </p:nvGrpSpPr>
            <p:grpSpPr>
              <a:xfrm>
                <a:off x="-3164898" y="908720"/>
                <a:ext cx="3164898" cy="4057780"/>
                <a:chOff x="-2052736" y="-293307"/>
                <a:chExt cx="3164898" cy="4057780"/>
              </a:xfrm>
            </p:grpSpPr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C4B51B09-756B-4041-A63C-8D39415681FF}"/>
                    </a:ext>
                  </a:extLst>
                </p:cNvPr>
                <p:cNvSpPr/>
                <p:nvPr userDrawn="1"/>
              </p:nvSpPr>
              <p:spPr>
                <a:xfrm>
                  <a:off x="-1938867" y="1556792"/>
                  <a:ext cx="2929467" cy="20882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" name="Grafik 1">
                  <a:extLst>
                    <a:ext uri="{FF2B5EF4-FFF2-40B4-BE49-F238E27FC236}">
                      <a16:creationId xmlns:a16="http://schemas.microsoft.com/office/drawing/2014/main" id="{E2A6EB71-298A-4AEE-B5C3-C86E280E9DF3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052736" y="-293307"/>
                  <a:ext cx="3164898" cy="4057780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Rechteck 16"/>
            <p:cNvSpPr/>
            <p:nvPr userDrawn="1"/>
          </p:nvSpPr>
          <p:spPr>
            <a:xfrm>
              <a:off x="822646" y="5789839"/>
              <a:ext cx="3456384" cy="7222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de-DE" sz="1600" kern="1200" dirty="0">
                  <a:solidFill>
                    <a:srgbClr val="FF9B00"/>
                  </a:solidFill>
                  <a:latin typeface="Lucida Sans" panose="020B0602030504020204" pitchFamily="34" charset="0"/>
                  <a:ea typeface="+mn-ea"/>
                  <a:cs typeface="Lucida Sans Unicode" panose="020B0602030504020204" pitchFamily="34" charset="0"/>
                </a:rPr>
                <a:t>Schule </a:t>
              </a:r>
            </a:p>
            <a:p>
              <a:pPr algn="l"/>
              <a:r>
                <a:rPr lang="de-DE" sz="1600" kern="1200" dirty="0">
                  <a:solidFill>
                    <a:srgbClr val="FF9B00"/>
                  </a:solidFill>
                  <a:latin typeface="Lucida Sans" panose="020B0602030504020204" pitchFamily="34" charset="0"/>
                  <a:ea typeface="+mn-ea"/>
                  <a:cs typeface="Lucida Sans Unicode" panose="020B0602030504020204" pitchFamily="34" charset="0"/>
                </a:rPr>
                <a:t>Informationstechnik </a:t>
              </a:r>
            </a:p>
            <a:p>
              <a:pPr algn="l"/>
              <a:r>
                <a:rPr lang="de-DE" sz="1600" kern="1200" dirty="0">
                  <a:solidFill>
                    <a:srgbClr val="FF9B00"/>
                  </a:solidFill>
                  <a:latin typeface="Lucida Sans" panose="020B0602030504020204" pitchFamily="34" charset="0"/>
                  <a:ea typeface="+mn-ea"/>
                  <a:cs typeface="Lucida Sans Unicode" panose="020B0602030504020204" pitchFamily="34" charset="0"/>
                </a:rPr>
                <a:t>der Bundeswehr</a:t>
              </a:r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sbZ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VS - Nur für den Dienstgebrauch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196752"/>
            <a:ext cx="9906000" cy="2232248"/>
          </a:xfrm>
          <a:prstGeom prst="rect">
            <a:avLst/>
          </a:prstGeom>
          <a:noFill/>
        </p:spPr>
        <p:txBody>
          <a:bodyPr lIns="252000" anchor="t"/>
          <a:lstStyle>
            <a:lvl1pPr marL="342861" marR="0" indent="-342861" algn="l" defTabSz="91429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809625" algn="l"/>
              </a:tabLst>
              <a:defRPr sz="1400" b="1" u="none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Ausbildungsziel: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933056"/>
            <a:ext cx="9838686" cy="2520280"/>
          </a:xfrm>
          <a:prstGeom prst="rect">
            <a:avLst/>
          </a:prstGeom>
          <a:noFill/>
        </p:spPr>
        <p:txBody>
          <a:bodyPr lIns="252000" anchor="t"/>
          <a:lstStyle>
            <a:lvl1pPr marL="342861" marR="0" indent="-342861" algn="l" defTabSz="91429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809625" algn="l"/>
              </a:tabLst>
              <a:defRPr sz="1200" b="1" u="none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Bezugsdokumente	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-7050" y="3573016"/>
            <a:ext cx="2619790" cy="360040"/>
          </a:xfrm>
          <a:prstGeom prst="rect">
            <a:avLst/>
          </a:prstGeom>
          <a:noFill/>
        </p:spPr>
        <p:txBody>
          <a:bodyPr wrap="square" lIns="252000" rtlCol="0" anchor="ctr" anchorCtr="0"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Bezugsdokumente: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6770BE-F2EF-4182-B1CF-C6CC32C7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516528" cy="432048"/>
          </a:xfrm>
        </p:spPr>
        <p:txBody>
          <a:bodyPr lIns="25200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B79D8D5-5173-4C8D-90D9-FC4ACE039487}"/>
              </a:ext>
            </a:extLst>
          </p:cNvPr>
          <p:cNvSpPr txBox="1"/>
          <p:nvPr userDrawn="1"/>
        </p:nvSpPr>
        <p:spPr>
          <a:xfrm>
            <a:off x="0" y="836712"/>
            <a:ext cx="2612740" cy="360040"/>
          </a:xfrm>
          <a:prstGeom prst="rect">
            <a:avLst/>
          </a:prstGeom>
          <a:noFill/>
        </p:spPr>
        <p:txBody>
          <a:bodyPr wrap="square" lIns="252000" rtlCol="0" anchor="ctr" anchorCtr="0">
            <a:no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Ausbildungsziel: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2F22806-D4DE-410B-91BF-93C2B300F212}"/>
              </a:ext>
            </a:extLst>
          </p:cNvPr>
          <p:cNvGrpSpPr/>
          <p:nvPr userDrawn="1"/>
        </p:nvGrpSpPr>
        <p:grpSpPr>
          <a:xfrm>
            <a:off x="9538347" y="112006"/>
            <a:ext cx="251191" cy="297284"/>
            <a:chOff x="-3164898" y="908720"/>
            <a:chExt cx="3164898" cy="4057780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B07ABA-15CD-425B-9F01-0662D7249115}"/>
                </a:ext>
              </a:extLst>
            </p:cNvPr>
            <p:cNvSpPr/>
            <p:nvPr userDrawn="1"/>
          </p:nvSpPr>
          <p:spPr>
            <a:xfrm>
              <a:off x="-1210022" y="1124743"/>
              <a:ext cx="936104" cy="108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6F5B929-E1A0-42EC-BE65-1E416234C4E8}"/>
                </a:ext>
              </a:extLst>
            </p:cNvPr>
            <p:cNvGrpSpPr/>
            <p:nvPr userDrawn="1"/>
          </p:nvGrpSpPr>
          <p:grpSpPr>
            <a:xfrm>
              <a:off x="-3164898" y="908720"/>
              <a:ext cx="3164898" cy="4057780"/>
              <a:chOff x="-2052736" y="-293307"/>
              <a:chExt cx="3164898" cy="4057780"/>
            </a:xfrm>
          </p:grpSpPr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1BBE11E-AA70-441D-9564-7473B85EF94A}"/>
                  </a:ext>
                </a:extLst>
              </p:cNvPr>
              <p:cNvSpPr/>
              <p:nvPr userDrawn="1"/>
            </p:nvSpPr>
            <p:spPr>
              <a:xfrm>
                <a:off x="-1938867" y="1556792"/>
                <a:ext cx="2929467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5AB1215C-D42A-4177-AA0B-F2F430355B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2052736" y="-293307"/>
                <a:ext cx="3164898" cy="4057780"/>
              </a:xfrm>
              <a:prstGeom prst="rect">
                <a:avLst/>
              </a:prstGeom>
            </p:spPr>
          </p:pic>
        </p:grpSp>
      </p:grp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59227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defRPr lang="de-DE" sz="1100" b="1" kern="1200" dirty="0">
                <a:solidFill>
                  <a:schemeClr val="bg1"/>
                </a:solidFill>
                <a:latin typeface="Lucida Sans" panose="020B0602030504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VS - Nur für den Dienstgebrauch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2D168D-1CC5-4829-9C11-75A40B7D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516528" cy="432048"/>
          </a:xfrm>
        </p:spPr>
        <p:txBody>
          <a:bodyPr lIns="25200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2F22806-D4DE-410B-91BF-93C2B300F212}"/>
              </a:ext>
            </a:extLst>
          </p:cNvPr>
          <p:cNvGrpSpPr/>
          <p:nvPr userDrawn="1"/>
        </p:nvGrpSpPr>
        <p:grpSpPr>
          <a:xfrm>
            <a:off x="9538347" y="112006"/>
            <a:ext cx="251191" cy="297284"/>
            <a:chOff x="-3164898" y="908720"/>
            <a:chExt cx="3164898" cy="405778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DB07ABA-15CD-425B-9F01-0662D7249115}"/>
                </a:ext>
              </a:extLst>
            </p:cNvPr>
            <p:cNvSpPr/>
            <p:nvPr userDrawn="1"/>
          </p:nvSpPr>
          <p:spPr>
            <a:xfrm>
              <a:off x="-1210022" y="1124743"/>
              <a:ext cx="936104" cy="108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6F5B929-E1A0-42EC-BE65-1E416234C4E8}"/>
                </a:ext>
              </a:extLst>
            </p:cNvPr>
            <p:cNvGrpSpPr/>
            <p:nvPr userDrawn="1"/>
          </p:nvGrpSpPr>
          <p:grpSpPr>
            <a:xfrm>
              <a:off x="-3164898" y="908720"/>
              <a:ext cx="3164898" cy="4057780"/>
              <a:chOff x="-2052736" y="-293307"/>
              <a:chExt cx="3164898" cy="405778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91BBE11E-AA70-441D-9564-7473B85EF94A}"/>
                  </a:ext>
                </a:extLst>
              </p:cNvPr>
              <p:cNvSpPr/>
              <p:nvPr userDrawn="1"/>
            </p:nvSpPr>
            <p:spPr>
              <a:xfrm>
                <a:off x="-1938867" y="1556792"/>
                <a:ext cx="2929467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5AB1215C-D42A-4177-AA0B-F2F430355B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2052736" y="-293307"/>
                <a:ext cx="3164898" cy="4057780"/>
              </a:xfrm>
              <a:prstGeom prst="rect">
                <a:avLst/>
              </a:prstGeom>
            </p:spPr>
          </p:pic>
        </p:grpSp>
      </p:grp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59227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defRPr lang="de-DE" sz="1100" b="1" kern="1200" dirty="0">
                <a:solidFill>
                  <a:schemeClr val="bg1"/>
                </a:solidFill>
                <a:latin typeface="Lucida Sans" panose="020B0602030504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VS - Nur für den Dienstgebrauch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68762"/>
            <a:ext cx="9906000" cy="5184575"/>
          </a:xfrm>
          <a:prstGeom prst="rect">
            <a:avLst/>
          </a:prstGeom>
          <a:noFill/>
        </p:spPr>
        <p:txBody>
          <a:bodyPr lIns="252000" tIns="72000" rIns="252000" bIns="72000"/>
          <a:lstStyle>
            <a:lvl1pPr>
              <a:buFont typeface="Arial" pitchFamily="34" charset="0"/>
              <a:buNone/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&lt;Inhalt&gt;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72481" y="1"/>
            <a:ext cx="624069" cy="5486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3206" y="44624"/>
            <a:ext cx="8523322" cy="432048"/>
          </a:xfrm>
        </p:spPr>
        <p:txBody>
          <a:bodyPr lIns="25200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2F22806-D4DE-410B-91BF-93C2B300F212}"/>
              </a:ext>
            </a:extLst>
          </p:cNvPr>
          <p:cNvGrpSpPr/>
          <p:nvPr userDrawn="1"/>
        </p:nvGrpSpPr>
        <p:grpSpPr>
          <a:xfrm>
            <a:off x="9538347" y="112006"/>
            <a:ext cx="251191" cy="297284"/>
            <a:chOff x="-3164898" y="908720"/>
            <a:chExt cx="3164898" cy="4057780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DB07ABA-15CD-425B-9F01-0662D7249115}"/>
                </a:ext>
              </a:extLst>
            </p:cNvPr>
            <p:cNvSpPr/>
            <p:nvPr userDrawn="1"/>
          </p:nvSpPr>
          <p:spPr>
            <a:xfrm>
              <a:off x="-1210022" y="1124743"/>
              <a:ext cx="936104" cy="108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F5B929-E1A0-42EC-BE65-1E416234C4E8}"/>
                </a:ext>
              </a:extLst>
            </p:cNvPr>
            <p:cNvGrpSpPr/>
            <p:nvPr userDrawn="1"/>
          </p:nvGrpSpPr>
          <p:grpSpPr>
            <a:xfrm>
              <a:off x="-3164898" y="908720"/>
              <a:ext cx="3164898" cy="4057780"/>
              <a:chOff x="-2052736" y="-293307"/>
              <a:chExt cx="3164898" cy="405778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1BBE11E-AA70-441D-9564-7473B85EF94A}"/>
                  </a:ext>
                </a:extLst>
              </p:cNvPr>
              <p:cNvSpPr/>
              <p:nvPr userDrawn="1"/>
            </p:nvSpPr>
            <p:spPr>
              <a:xfrm>
                <a:off x="-1938867" y="1556792"/>
                <a:ext cx="2929467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5AB1215C-D42A-4177-AA0B-F2F430355B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2052736" y="-293307"/>
                <a:ext cx="3164898" cy="4057780"/>
              </a:xfrm>
              <a:prstGeom prst="rect">
                <a:avLst/>
              </a:prstGeom>
            </p:spPr>
          </p:pic>
        </p:grpSp>
      </p:grp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VS - Nur für den Dienstgebrauch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2150"/>
            <a:ext cx="9906000" cy="5761186"/>
          </a:xfrm>
          <a:prstGeom prst="rect">
            <a:avLst/>
          </a:prstGeom>
          <a:noFill/>
        </p:spPr>
        <p:txBody>
          <a:bodyPr lIns="252000" tIns="72000" rIns="252000" bIns="72000"/>
          <a:lstStyle>
            <a:lvl1pPr>
              <a:buFont typeface="Arial" pitchFamily="34" charset="0"/>
              <a:buNone/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&lt;Inhalt&gt;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44624"/>
            <a:ext cx="9516528" cy="432048"/>
          </a:xfrm>
        </p:spPr>
        <p:txBody>
          <a:bodyPr lIns="25200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2F22806-D4DE-410B-91BF-93C2B300F212}"/>
              </a:ext>
            </a:extLst>
          </p:cNvPr>
          <p:cNvGrpSpPr/>
          <p:nvPr userDrawn="1"/>
        </p:nvGrpSpPr>
        <p:grpSpPr>
          <a:xfrm>
            <a:off x="9538347" y="112006"/>
            <a:ext cx="251191" cy="297284"/>
            <a:chOff x="-3164898" y="908720"/>
            <a:chExt cx="3164898" cy="4057780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DB07ABA-15CD-425B-9F01-0662D7249115}"/>
                </a:ext>
              </a:extLst>
            </p:cNvPr>
            <p:cNvSpPr/>
            <p:nvPr userDrawn="1"/>
          </p:nvSpPr>
          <p:spPr>
            <a:xfrm>
              <a:off x="-1210022" y="1124743"/>
              <a:ext cx="936104" cy="108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56F5B929-E1A0-42EC-BE65-1E416234C4E8}"/>
                </a:ext>
              </a:extLst>
            </p:cNvPr>
            <p:cNvGrpSpPr/>
            <p:nvPr userDrawn="1"/>
          </p:nvGrpSpPr>
          <p:grpSpPr>
            <a:xfrm>
              <a:off x="-3164898" y="908720"/>
              <a:ext cx="3164898" cy="4057780"/>
              <a:chOff x="-2052736" y="-293307"/>
              <a:chExt cx="3164898" cy="4057780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91BBE11E-AA70-441D-9564-7473B85EF94A}"/>
                  </a:ext>
                </a:extLst>
              </p:cNvPr>
              <p:cNvSpPr/>
              <p:nvPr userDrawn="1"/>
            </p:nvSpPr>
            <p:spPr>
              <a:xfrm>
                <a:off x="-1938867" y="1556792"/>
                <a:ext cx="2929467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5AB1215C-D42A-4177-AA0B-F2F430355B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2052736" y="-293307"/>
                <a:ext cx="3164898" cy="4057780"/>
              </a:xfrm>
              <a:prstGeom prst="rect">
                <a:avLst/>
              </a:prstGeom>
            </p:spPr>
          </p:pic>
        </p:grpSp>
      </p:grp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44624"/>
            <a:ext cx="9516528" cy="432048"/>
          </a:xfrm>
        </p:spPr>
        <p:txBody>
          <a:bodyPr lIns="25200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VS - Nur für den Dienstgebrauch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68760"/>
            <a:ext cx="9906000" cy="5184576"/>
          </a:xfrm>
          <a:prstGeom prst="rect">
            <a:avLst/>
          </a:prstGeom>
          <a:noFill/>
        </p:spPr>
        <p:txBody>
          <a:bodyPr lIns="252000" tIns="72000" rIns="252000" bIns="72000"/>
          <a:lstStyle>
            <a:lvl1pPr>
              <a:buFont typeface="Arial" pitchFamily="34" charset="0"/>
              <a:buNone/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&lt;Inhalt&gt;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692150"/>
            <a:ext cx="4953000" cy="432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lvl1pPr marL="0" algn="l" defTabSz="914296" rtl="0" eaLnBrk="1" latinLnBrk="0" hangingPunct="1">
              <a:buNone/>
              <a:defRPr lang="de-DE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ctr" defTabSz="914296" rtl="0" eaLnBrk="1" latinLnBrk="0" hangingPunct="1">
              <a:defRPr lang="de-DE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algn="ctr" defTabSz="914296" rtl="0" eaLnBrk="1" latinLnBrk="0" hangingPunct="1">
              <a:defRPr lang="de-DE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algn="ctr" defTabSz="914296" rtl="0" eaLnBrk="1" latinLnBrk="0" hangingPunct="1">
              <a:defRPr lang="de-DE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algn="ctr" defTabSz="914296" rtl="0" eaLnBrk="1" latinLnBrk="0" hangingPunct="1">
              <a:defRPr lang="de-DE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Untertitel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2F22806-D4DE-410B-91BF-93C2B300F212}"/>
              </a:ext>
            </a:extLst>
          </p:cNvPr>
          <p:cNvGrpSpPr/>
          <p:nvPr userDrawn="1"/>
        </p:nvGrpSpPr>
        <p:grpSpPr>
          <a:xfrm>
            <a:off x="9538347" y="112006"/>
            <a:ext cx="251191" cy="297284"/>
            <a:chOff x="-3164898" y="908720"/>
            <a:chExt cx="3164898" cy="405778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DB07ABA-15CD-425B-9F01-0662D7249115}"/>
                </a:ext>
              </a:extLst>
            </p:cNvPr>
            <p:cNvSpPr/>
            <p:nvPr userDrawn="1"/>
          </p:nvSpPr>
          <p:spPr>
            <a:xfrm>
              <a:off x="-1210022" y="1124743"/>
              <a:ext cx="936104" cy="108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6F5B929-E1A0-42EC-BE65-1E416234C4E8}"/>
                </a:ext>
              </a:extLst>
            </p:cNvPr>
            <p:cNvGrpSpPr/>
            <p:nvPr userDrawn="1"/>
          </p:nvGrpSpPr>
          <p:grpSpPr>
            <a:xfrm>
              <a:off x="-3164898" y="908720"/>
              <a:ext cx="3164898" cy="4057780"/>
              <a:chOff x="-2052736" y="-293307"/>
              <a:chExt cx="3164898" cy="405778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91BBE11E-AA70-441D-9564-7473B85EF94A}"/>
                  </a:ext>
                </a:extLst>
              </p:cNvPr>
              <p:cNvSpPr/>
              <p:nvPr userDrawn="1"/>
            </p:nvSpPr>
            <p:spPr>
              <a:xfrm>
                <a:off x="-1938867" y="1556792"/>
                <a:ext cx="2929467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5AB1215C-D42A-4177-AA0B-F2F430355B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2052736" y="-293307"/>
                <a:ext cx="3164898" cy="4057780"/>
              </a:xfrm>
              <a:prstGeom prst="rect">
                <a:avLst/>
              </a:prstGeom>
            </p:spPr>
          </p:pic>
        </p:grpSp>
      </p:grp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624"/>
            <a:ext cx="9516528" cy="432048"/>
          </a:xfrm>
        </p:spPr>
        <p:txBody>
          <a:bodyPr lIns="25200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&lt;Überschrift&gt;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59227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defRPr lang="de-DE" sz="1100" b="1" kern="1200" dirty="0">
                <a:solidFill>
                  <a:schemeClr val="bg1"/>
                </a:solidFill>
                <a:latin typeface="Lucida Sans" panose="020B0602030504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VS - Nur für den Dienstgebrauch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92150"/>
            <a:ext cx="6393160" cy="5761186"/>
          </a:xfrm>
          <a:prstGeom prst="rect">
            <a:avLst/>
          </a:prstGeom>
          <a:noFill/>
        </p:spPr>
        <p:txBody>
          <a:bodyPr lIns="252000" tIns="72000" rIns="252000" bIns="72000"/>
          <a:lstStyle>
            <a:lvl1pPr>
              <a:buFont typeface="Arial" pitchFamily="34" charset="0"/>
              <a:buNone/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&lt;Inhalt&gt;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692150"/>
            <a:ext cx="3368824" cy="5761186"/>
          </a:xfrm>
          <a:prstGeom prst="rect">
            <a:avLst/>
          </a:prstGeom>
          <a:noFill/>
        </p:spPr>
        <p:txBody>
          <a:bodyPr lIns="252000" tIns="72000" rIns="252000" bIns="72000"/>
          <a:lstStyle>
            <a:lvl1pPr>
              <a:buFont typeface="Arial" pitchFamily="34" charset="0"/>
              <a:buNone/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&lt;Inhalt&gt;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2F22806-D4DE-410B-91BF-93C2B300F212}"/>
              </a:ext>
            </a:extLst>
          </p:cNvPr>
          <p:cNvGrpSpPr/>
          <p:nvPr userDrawn="1"/>
        </p:nvGrpSpPr>
        <p:grpSpPr>
          <a:xfrm>
            <a:off x="9538347" y="112006"/>
            <a:ext cx="251191" cy="297284"/>
            <a:chOff x="-3164898" y="908720"/>
            <a:chExt cx="3164898" cy="405778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DB07ABA-15CD-425B-9F01-0662D7249115}"/>
                </a:ext>
              </a:extLst>
            </p:cNvPr>
            <p:cNvSpPr/>
            <p:nvPr userDrawn="1"/>
          </p:nvSpPr>
          <p:spPr>
            <a:xfrm>
              <a:off x="-1210022" y="1124743"/>
              <a:ext cx="936104" cy="108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56F5B929-E1A0-42EC-BE65-1E416234C4E8}"/>
                </a:ext>
              </a:extLst>
            </p:cNvPr>
            <p:cNvGrpSpPr/>
            <p:nvPr userDrawn="1"/>
          </p:nvGrpSpPr>
          <p:grpSpPr>
            <a:xfrm>
              <a:off x="-3164898" y="908720"/>
              <a:ext cx="3164898" cy="4057780"/>
              <a:chOff x="-2052736" y="-293307"/>
              <a:chExt cx="3164898" cy="405778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91BBE11E-AA70-441D-9564-7473B85EF94A}"/>
                  </a:ext>
                </a:extLst>
              </p:cNvPr>
              <p:cNvSpPr/>
              <p:nvPr userDrawn="1"/>
            </p:nvSpPr>
            <p:spPr>
              <a:xfrm>
                <a:off x="-1938867" y="1556792"/>
                <a:ext cx="2929467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5AB1215C-D42A-4177-AA0B-F2F430355B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2052736" y="-293307"/>
                <a:ext cx="3164898" cy="4057780"/>
              </a:xfrm>
              <a:prstGeom prst="rect">
                <a:avLst/>
              </a:prstGeom>
            </p:spPr>
          </p:pic>
        </p:grpSp>
      </p:grp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44624"/>
            <a:ext cx="9516528" cy="432048"/>
          </a:xfrm>
        </p:spPr>
        <p:txBody>
          <a:bodyPr lIns="252000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VS - Nur für den Dienstgebrauch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2150"/>
            <a:ext cx="9906000" cy="15847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lIns="252000" tIns="72000" rIns="252000" bIns="72000"/>
          <a:lstStyle>
            <a:lvl1pPr>
              <a:buFont typeface="Arial" pitchFamily="34" charset="0"/>
              <a:buNone/>
              <a:defRPr sz="1600" b="1" baseline="0">
                <a:solidFill>
                  <a:schemeClr val="tx2"/>
                </a:solidFill>
                <a:effectLst/>
                <a:latin typeface="Corbel" pitchFamily="34" charset="0"/>
                <a:cs typeface="Arial" pitchFamily="34" charset="0"/>
              </a:defRPr>
            </a:lvl1pPr>
            <a:lvl2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>
              <a:buNone/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&lt;Vorschriften - Zitat&gt;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2F22806-D4DE-410B-91BF-93C2B300F212}"/>
              </a:ext>
            </a:extLst>
          </p:cNvPr>
          <p:cNvGrpSpPr/>
          <p:nvPr userDrawn="1"/>
        </p:nvGrpSpPr>
        <p:grpSpPr>
          <a:xfrm>
            <a:off x="9538347" y="112006"/>
            <a:ext cx="251191" cy="297284"/>
            <a:chOff x="-3164898" y="908720"/>
            <a:chExt cx="3164898" cy="405778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B07ABA-15CD-425B-9F01-0662D7249115}"/>
                </a:ext>
              </a:extLst>
            </p:cNvPr>
            <p:cNvSpPr/>
            <p:nvPr userDrawn="1"/>
          </p:nvSpPr>
          <p:spPr>
            <a:xfrm>
              <a:off x="-1210022" y="1124743"/>
              <a:ext cx="936104" cy="1083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56F5B929-E1A0-42EC-BE65-1E416234C4E8}"/>
                </a:ext>
              </a:extLst>
            </p:cNvPr>
            <p:cNvGrpSpPr/>
            <p:nvPr userDrawn="1"/>
          </p:nvGrpSpPr>
          <p:grpSpPr>
            <a:xfrm>
              <a:off x="-3164898" y="908720"/>
              <a:ext cx="3164898" cy="4057780"/>
              <a:chOff x="-2052736" y="-293307"/>
              <a:chExt cx="3164898" cy="405778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91BBE11E-AA70-441D-9564-7473B85EF94A}"/>
                  </a:ext>
                </a:extLst>
              </p:cNvPr>
              <p:cNvSpPr/>
              <p:nvPr userDrawn="1"/>
            </p:nvSpPr>
            <p:spPr>
              <a:xfrm>
                <a:off x="-1938867" y="1556792"/>
                <a:ext cx="2929467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7" name="Grafik 26">
                <a:extLst>
                  <a:ext uri="{FF2B5EF4-FFF2-40B4-BE49-F238E27FC236}">
                    <a16:creationId xmlns:a16="http://schemas.microsoft.com/office/drawing/2014/main" id="{5AB1215C-D42A-4177-AA0B-F2F430355B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2052736" y="-293307"/>
                <a:ext cx="3164898" cy="4057780"/>
              </a:xfrm>
              <a:prstGeom prst="rect">
                <a:avLst/>
              </a:prstGeom>
            </p:spPr>
          </p:pic>
        </p:grpSp>
      </p:grp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906000" cy="548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3051" y="44624"/>
            <a:ext cx="9243477" cy="432048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/>
          <a:p>
            <a:r>
              <a:rPr lang="de-DE" dirty="0"/>
              <a:t>Überschrift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6597352"/>
            <a:ext cx="9906000" cy="260648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592270"/>
            <a:ext cx="3136900" cy="365125"/>
          </a:xfrm>
          <a:prstGeom prst="rect">
            <a:avLst/>
          </a:prstGeom>
        </p:spPr>
        <p:txBody>
          <a:bodyPr lIns="91429" tIns="45715" rIns="91429" bIns="45715"/>
          <a:lstStyle>
            <a:lvl1pPr algn="ctr">
              <a:defRPr lang="de-DE" sz="1100" b="1" kern="1200" dirty="0" smtClean="0">
                <a:solidFill>
                  <a:schemeClr val="bg1"/>
                </a:solidFill>
                <a:latin typeface="Lucida Sans" panose="020B0602030504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/>
              <a:t>VS - Nur für den Dienstgebrauch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05295" y="6592270"/>
            <a:ext cx="2311400" cy="265731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algn="r">
              <a:def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</a:lstStyle>
          <a:p>
            <a:pPr lvl="1"/>
            <a:r>
              <a:rPr lang="de-DE" dirty="0"/>
              <a:t>Seite </a:t>
            </a:r>
            <a:fld id="{1D1D483D-FEC3-446D-8179-266568F5915B}" type="slidenum">
              <a:rPr lang="de-DE" smtClean="0"/>
              <a:pPr lvl="1"/>
              <a:t>‹Nr.›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293747" y="6559243"/>
            <a:ext cx="1793713" cy="338554"/>
            <a:chOff x="4767709" y="2875161"/>
            <a:chExt cx="1655735" cy="437455"/>
          </a:xfrm>
        </p:grpSpPr>
        <p:sp>
          <p:nvSpPr>
            <p:cNvPr id="8" name="Textfeld 7"/>
            <p:cNvSpPr txBox="1"/>
            <p:nvPr/>
          </p:nvSpPr>
          <p:spPr>
            <a:xfrm>
              <a:off x="4767709" y="2875161"/>
              <a:ext cx="1152128" cy="437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rgbClr val="FF9B00"/>
                  </a:solidFill>
                  <a:latin typeface="Lucida Sans" panose="020B0602030504020204" pitchFamily="34" charset="0"/>
                  <a:cs typeface="Lucida Sans Unicode" panose="020B0602030504020204" pitchFamily="34" charset="0"/>
                </a:rPr>
                <a:t>CIR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43324" y="2926201"/>
              <a:ext cx="1080120" cy="35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>
                  <a:solidFill>
                    <a:srgbClr val="FF9B00"/>
                  </a:solidFill>
                  <a:latin typeface="Lucida Sans" panose="020B0602030504020204" pitchFamily="34" charset="0"/>
                  <a:cs typeface="Lucida Sans Unicode" panose="020B0602030504020204" pitchFamily="34" charset="0"/>
                </a:rPr>
                <a:t>CYBER- UND</a:t>
              </a:r>
            </a:p>
            <a:p>
              <a:r>
                <a:rPr lang="de-DE" sz="600" dirty="0">
                  <a:solidFill>
                    <a:srgbClr val="FF9B00"/>
                  </a:solidFill>
                  <a:latin typeface="Lucida Sans" panose="020B0602030504020204" pitchFamily="34" charset="0"/>
                  <a:cs typeface="Lucida Sans Unicode" panose="020B0602030504020204" pitchFamily="34" charset="0"/>
                </a:rPr>
                <a:t>INFORMATIONSRAUM</a:t>
              </a: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5335250" y="2973736"/>
              <a:ext cx="0" cy="232583"/>
            </a:xfrm>
            <a:prstGeom prst="line">
              <a:avLst/>
            </a:prstGeom>
            <a:ln w="25400">
              <a:solidFill>
                <a:srgbClr val="FF9B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72480" y="6363302"/>
            <a:ext cx="3744416" cy="722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rPr>
              <a:t>Schule</a:t>
            </a:r>
            <a:r>
              <a:rPr lang="de-DE" sz="800" kern="1200" baseline="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rPr>
              <a:t> </a:t>
            </a:r>
            <a:r>
              <a:rPr lang="de-DE" sz="800" kern="1200" dirty="0">
                <a:solidFill>
                  <a:srgbClr val="FF9B00"/>
                </a:solidFill>
                <a:latin typeface="Lucida Sans" panose="020B0602030504020204" pitchFamily="34" charset="0"/>
                <a:ea typeface="+mn-ea"/>
                <a:cs typeface="Lucida Sans Unicode" panose="020B0602030504020204" pitchFamily="34" charset="0"/>
              </a:rPr>
              <a:t>Informationstechnik der Bundeswehr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4" r:id="rId5"/>
    <p:sldLayoutId id="2147483656" r:id="rId6"/>
    <p:sldLayoutId id="2147483653" r:id="rId7"/>
    <p:sldLayoutId id="2147483655" r:id="rId8"/>
  </p:sldLayoutIdLst>
  <p:hf hdr="0" dt="0"/>
  <p:txStyles>
    <p:titleStyle>
      <a:lvl1pPr algn="l" defTabSz="914296" rtl="0" eaLnBrk="1" latinLnBrk="0" hangingPunct="1">
        <a:spcBef>
          <a:spcPct val="0"/>
        </a:spcBef>
        <a:buNone/>
        <a:defRPr sz="31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3400" dirty="0" smtClean="0"/>
              <a:t>Anwendungsprogrammierer BW Java</a:t>
            </a:r>
            <a:endParaRPr lang="de-DE" sz="3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Vorstellung und Begrüßung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IX./</a:t>
            </a:r>
            <a:r>
              <a:rPr lang="de-DE" dirty="0" err="1"/>
              <a:t>ITSBw</a:t>
            </a:r>
            <a:r>
              <a:rPr lang="de-DE" dirty="0"/>
              <a:t>, </a:t>
            </a:r>
            <a:r>
              <a:rPr lang="de-DE" dirty="0" err="1"/>
              <a:t>OFw</a:t>
            </a:r>
            <a:r>
              <a:rPr lang="de-DE" dirty="0"/>
              <a:t> Weidig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Offen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/>
            <a:r>
              <a:rPr lang="de-DE"/>
              <a:t>Seite </a:t>
            </a:r>
            <a:fld id="{1D1D483D-FEC3-446D-8179-266568F5915B}" type="slidenum">
              <a:rPr lang="de-DE" smtClean="0"/>
              <a:pPr lvl="1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04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VS - Nur für den Dienstgebrauch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0695" y="476672"/>
            <a:ext cx="9906000" cy="5761186"/>
          </a:xfrm>
        </p:spPr>
        <p:txBody>
          <a:bodyPr/>
          <a:lstStyle/>
          <a:p>
            <a:r>
              <a:rPr lang="de-DE" dirty="0" smtClean="0"/>
              <a:t>DG: Oberfeldwebel </a:t>
            </a:r>
          </a:p>
          <a:p>
            <a:r>
              <a:rPr lang="de-DE" dirty="0" smtClean="0"/>
              <a:t>Name: Adrian </a:t>
            </a:r>
            <a:r>
              <a:rPr lang="de-DE" dirty="0" smtClean="0"/>
              <a:t>Weidig</a:t>
            </a:r>
          </a:p>
          <a:p>
            <a:pPr marL="0" indent="0"/>
            <a:r>
              <a:rPr lang="de-DE" dirty="0" smtClean="0"/>
              <a:t>Familiäre </a:t>
            </a:r>
            <a:r>
              <a:rPr lang="de-DE" dirty="0" smtClean="0"/>
              <a:t>Situation: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Verheiratet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1 Sohn</a:t>
            </a:r>
          </a:p>
          <a:p>
            <a:pPr marL="0" indent="0"/>
            <a:r>
              <a:rPr lang="de-DE" dirty="0" smtClean="0"/>
              <a:t>Hobbys: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Sport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Gaming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Programmieren </a:t>
            </a:r>
            <a:endParaRPr lang="de-DE" dirty="0" smtClean="0"/>
          </a:p>
          <a:p>
            <a:pPr marL="0" indent="0"/>
            <a:r>
              <a:rPr lang="de-DE" dirty="0"/>
              <a:t>Ausbildungen: </a:t>
            </a:r>
            <a:r>
              <a:rPr lang="de-DE" dirty="0" smtClean="0"/>
              <a:t>In </a:t>
            </a:r>
            <a:r>
              <a:rPr lang="de-DE" dirty="0"/>
              <a:t>Ausbildung zum international geprüften Android App Programmierer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/>
            <a:r>
              <a:rPr lang="de-DE" smtClean="0"/>
              <a:t>Seite </a:t>
            </a:r>
            <a:fld id="{1D1D483D-FEC3-446D-8179-266568F5915B}" type="slidenum">
              <a:rPr lang="de-DE" smtClean="0"/>
              <a:pPr lvl="1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10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VS - Nur für den Dienstgebrauch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/>
            <a:r>
              <a:rPr lang="de-DE" smtClean="0"/>
              <a:t>Seite </a:t>
            </a:r>
            <a:fld id="{1D1D483D-FEC3-446D-8179-266568F5915B}" type="slidenum">
              <a:rPr lang="de-DE" smtClean="0"/>
              <a:pPr lvl="1"/>
              <a:t>3</a:t>
            </a:fld>
            <a:endParaRPr lang="de-DE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C896C33-DCB2-42D6-9098-BBB9FF42CD94}"/>
              </a:ext>
            </a:extLst>
          </p:cNvPr>
          <p:cNvSpPr txBox="1">
            <a:spLocks/>
          </p:cNvSpPr>
          <p:nvPr/>
        </p:nvSpPr>
        <p:spPr>
          <a:xfrm>
            <a:off x="1235608" y="1268760"/>
            <a:ext cx="8280920" cy="4104456"/>
          </a:xfrm>
          <a:prstGeom prst="rect">
            <a:avLst/>
          </a:prstGeom>
        </p:spPr>
        <p:txBody>
          <a:bodyPr/>
          <a:lstStyle>
            <a:lvl1pPr marL="342861" indent="-342861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6" indent="-285717" algn="l" defTabSz="9142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7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17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66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14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914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Inhalt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DG, Name, Vorname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Familienstand (freiwillig)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Wohnort (freiwillig)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Dienstort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Hobbys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dienstl. Werdegang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Ausbildungen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Vorkenntnisse der Softwareentwicklung / Programmierung</a:t>
            </a:r>
          </a:p>
          <a:p>
            <a:r>
              <a:rPr lang="de-DE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Persönliches Lehrgangsziel / Erwartungen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1879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VS - Nur für den Dienstgebrauch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Offenheit / </a:t>
            </a:r>
            <a:r>
              <a:rPr lang="de-DE" dirty="0" smtClean="0"/>
              <a:t>Ehrlichkeit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Engangement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smtClean="0"/>
              <a:t>Neugier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Gegenseitiges Unterstützen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Sauberkeit </a:t>
            </a:r>
            <a:r>
              <a:rPr lang="de-DE" dirty="0"/>
              <a:t>am Arbeitsplatz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Ordentlicher Umgang mit IT-Mat</a:t>
            </a:r>
            <a:r>
              <a:rPr lang="de-DE" dirty="0" smtClean="0"/>
              <a:t>.</a:t>
            </a:r>
          </a:p>
          <a:p>
            <a:pPr marL="0" indent="0"/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Meine Erwartungen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/>
            <a:r>
              <a:rPr lang="de-DE" smtClean="0"/>
              <a:t>Seite </a:t>
            </a:r>
            <a:fld id="{1D1D483D-FEC3-446D-8179-266568F5915B}" type="slidenum">
              <a:rPr lang="de-DE" smtClean="0"/>
              <a:pPr lvl="1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34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VS - Nur für den Dienstgebrauch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Essen und Trinken gestattet</a:t>
            </a:r>
          </a:p>
          <a:p>
            <a:pPr marL="85720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Nichts was störende Geräusche macht</a:t>
            </a:r>
          </a:p>
          <a:p>
            <a:pPr marL="85720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Weg von Maus und Tastatur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Klogang</a:t>
            </a:r>
            <a:r>
              <a:rPr lang="de-DE" dirty="0" smtClean="0"/>
              <a:t> ohne Abmelden erlaubt</a:t>
            </a:r>
          </a:p>
          <a:p>
            <a:pPr marL="914355" lvl="1" indent="-514350">
              <a:buFont typeface="Arial" panose="020B0604020202020204" pitchFamily="34" charset="0"/>
              <a:buChar char="•"/>
            </a:pPr>
            <a:r>
              <a:rPr lang="de-DE" dirty="0" smtClean="0"/>
              <a:t>Alle 30 Minuten, 5 Minuten Pause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Musik hören beim Programmieren erlaubt</a:t>
            </a:r>
          </a:p>
          <a:p>
            <a:pPr marL="914355" lvl="1" indent="-514350">
              <a:buFont typeface="Arial" panose="020B0604020202020204" pitchFamily="34" charset="0"/>
              <a:buChar char="•"/>
            </a:pPr>
            <a:r>
              <a:rPr lang="de-DE" dirty="0" smtClean="0"/>
              <a:t>Mit Kopfhörern</a:t>
            </a:r>
          </a:p>
          <a:p>
            <a:pPr marL="914355" lvl="1" indent="-5143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Erlaubnis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/>
            <a:r>
              <a:rPr lang="de-DE" smtClean="0"/>
              <a:t>Seite </a:t>
            </a:r>
            <a:fld id="{1D1D483D-FEC3-446D-8179-266568F5915B}" type="slidenum">
              <a:rPr lang="de-DE" smtClean="0"/>
              <a:pPr lvl="1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61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VS - Nur für den Dienstgebrauch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Abstand einhalten</a:t>
            </a:r>
          </a:p>
          <a:p>
            <a:pPr marL="914355" lvl="1" indent="-514350">
              <a:buFont typeface="Arial" panose="020B0604020202020204" pitchFamily="34" charset="0"/>
              <a:buChar char="•"/>
            </a:pPr>
            <a:r>
              <a:rPr lang="de-DE" dirty="0" smtClean="0"/>
              <a:t>Bei Unterschreitung Maske aufsetzen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Maske erst am Arbeitsplatz absetzen</a:t>
            </a:r>
          </a:p>
          <a:p>
            <a:pPr marL="914355" lvl="1" indent="-514350">
              <a:buFont typeface="Arial" panose="020B0604020202020204" pitchFamily="34" charset="0"/>
              <a:buChar char="•"/>
            </a:pPr>
            <a:r>
              <a:rPr lang="de-DE" dirty="0" smtClean="0"/>
              <a:t>Umgekehrt aufsetzen beim Verlassen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Letzter desinfiziert wichtige Türbereiche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Alle 45. Min für 5 Min. Fenster </a:t>
            </a:r>
            <a:r>
              <a:rPr lang="de-DE" dirty="0" smtClean="0"/>
              <a:t>öffnen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 Kaffeebeauftragter welcher die Kaffeemaschine </a:t>
            </a:r>
            <a:r>
              <a:rPr lang="de-DE" smtClean="0"/>
              <a:t>bedienend darf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Corona Regelungen	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1"/>
            <a:r>
              <a:rPr lang="de-DE" smtClean="0"/>
              <a:t>Seite </a:t>
            </a:r>
            <a:fld id="{1D1D483D-FEC3-446D-8179-266568F5915B}" type="slidenum">
              <a:rPr lang="de-DE" smtClean="0"/>
              <a:pPr lvl="1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73122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TSBw">
  <a:themeElements>
    <a:clrScheme name="ITSBw">
      <a:dk1>
        <a:sysClr val="windowText" lastClr="000000"/>
      </a:dk1>
      <a:lt1>
        <a:sysClr val="window" lastClr="FFFFFF"/>
      </a:lt1>
      <a:dk2>
        <a:srgbClr val="4E4F53"/>
      </a:dk2>
      <a:lt2>
        <a:srgbClr val="F2EADC"/>
      </a:lt2>
      <a:accent1>
        <a:srgbClr val="FAB128"/>
      </a:accent1>
      <a:accent2>
        <a:srgbClr val="FED464"/>
      </a:accent2>
      <a:accent3>
        <a:srgbClr val="AAC287"/>
      </a:accent3>
      <a:accent4>
        <a:srgbClr val="598F7A"/>
      </a:accent4>
      <a:accent5>
        <a:srgbClr val="496A61"/>
      </a:accent5>
      <a:accent6>
        <a:srgbClr val="C4B291"/>
      </a:accent6>
      <a:hlink>
        <a:srgbClr val="B292CA"/>
      </a:hlink>
      <a:folHlink>
        <a:srgbClr val="6B5680"/>
      </a:folHlink>
    </a:clrScheme>
    <a:fontScheme name="ITSB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Master_ITSBw</Template>
  <TotalTime>0</TotalTime>
  <Words>391</Words>
  <Application>Microsoft Office PowerPoint</Application>
  <PresentationFormat>A4-Papier (210 x 297 mm)</PresentationFormat>
  <Paragraphs>107</Paragraphs>
  <Slides>6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  <vt:variant>
        <vt:lpstr>Zielgruppenorientierte Präsentationen</vt:lpstr>
      </vt:variant>
      <vt:variant>
        <vt:i4>1</vt:i4>
      </vt:variant>
    </vt:vector>
  </HeadingPairs>
  <TitlesOfParts>
    <vt:vector size="14" baseType="lpstr">
      <vt:lpstr>Arial</vt:lpstr>
      <vt:lpstr>Calibri</vt:lpstr>
      <vt:lpstr>Corbel</vt:lpstr>
      <vt:lpstr>Levenim MT</vt:lpstr>
      <vt:lpstr>Lucida Sans</vt:lpstr>
      <vt:lpstr>Lucida Sans Unicode</vt:lpstr>
      <vt:lpstr>Master_ITSBw</vt:lpstr>
      <vt:lpstr>PowerPoint-Präsentation</vt:lpstr>
      <vt:lpstr>Vorstellung</vt:lpstr>
      <vt:lpstr>Vorstellung</vt:lpstr>
      <vt:lpstr>Meine Erwartungen</vt:lpstr>
      <vt:lpstr>Erlaubnis</vt:lpstr>
      <vt:lpstr>Corona Regelungen </vt:lpstr>
      <vt:lpstr>Schüler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01_MG_Einfuehrung</dc:title>
  <dc:creator/>
  <cp:keywords>Einfuehrung; Grundlafen</cp:keywords>
  <cp:lastModifiedBy/>
  <cp:revision>1</cp:revision>
  <dcterms:created xsi:type="dcterms:W3CDTF">2017-10-19T11:10:47Z</dcterms:created>
  <dcterms:modified xsi:type="dcterms:W3CDTF">2021-04-06T07:07:53Z</dcterms:modified>
  <cp:category>MG_Unterricht</cp:category>
</cp:coreProperties>
</file>