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7"/>
  </p:notesMasterIdLst>
  <p:handoutMasterIdLst>
    <p:handoutMasterId r:id="rId8"/>
  </p:handoutMasterIdLst>
  <p:sldIdLst>
    <p:sldId id="258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105" autoAdjust="0"/>
  </p:normalViewPr>
  <p:slideViewPr>
    <p:cSldViewPr showGuides="1">
      <p:cViewPr varScale="1">
        <p:scale>
          <a:sx n="91" d="100"/>
          <a:sy n="91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9CE29-9699-43C7-81F1-F175157D0C49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B4C5C1A-452E-49F7-BE27-FE07390D1814}">
      <dgm:prSet phldrT="[Text]"/>
      <dgm:spPr/>
      <dgm:t>
        <a:bodyPr/>
        <a:lstStyle/>
        <a:p>
          <a:r>
            <a:rPr lang="de-DE" dirty="0" smtClean="0"/>
            <a:t>Verzweigungen</a:t>
          </a:r>
          <a:endParaRPr lang="de-DE" dirty="0"/>
        </a:p>
      </dgm:t>
    </dgm:pt>
    <dgm:pt modelId="{460B8BA7-1A5D-49A0-87E4-F0CEF68705A9}" type="parTrans" cxnId="{29459824-794B-4267-B0AD-9E4377333826}">
      <dgm:prSet/>
      <dgm:spPr/>
      <dgm:t>
        <a:bodyPr/>
        <a:lstStyle/>
        <a:p>
          <a:endParaRPr lang="de-DE"/>
        </a:p>
      </dgm:t>
    </dgm:pt>
    <dgm:pt modelId="{569AE1D0-FAC4-4390-9D59-1E09DD45B523}" type="sibTrans" cxnId="{29459824-794B-4267-B0AD-9E4377333826}">
      <dgm:prSet/>
      <dgm:spPr/>
      <dgm:t>
        <a:bodyPr/>
        <a:lstStyle/>
        <a:p>
          <a:endParaRPr lang="de-DE"/>
        </a:p>
      </dgm:t>
    </dgm:pt>
    <dgm:pt modelId="{2C1B37CD-6A62-4AEF-BA1B-4DBF5C02D843}">
      <dgm:prSet phldrT="[Text]"/>
      <dgm:spPr/>
      <dgm:t>
        <a:bodyPr/>
        <a:lstStyle/>
        <a:p>
          <a:r>
            <a:rPr lang="de-DE" dirty="0" smtClean="0"/>
            <a:t>Schleifen</a:t>
          </a:r>
          <a:endParaRPr lang="de-DE" dirty="0"/>
        </a:p>
      </dgm:t>
    </dgm:pt>
    <dgm:pt modelId="{C6F93429-A44F-4F89-9240-67EFFB05D458}" type="parTrans" cxnId="{41B43C1B-F8B9-4111-9D94-CE6F543AF99D}">
      <dgm:prSet/>
      <dgm:spPr/>
      <dgm:t>
        <a:bodyPr/>
        <a:lstStyle/>
        <a:p>
          <a:endParaRPr lang="de-DE"/>
        </a:p>
      </dgm:t>
    </dgm:pt>
    <dgm:pt modelId="{779EA414-88E8-45EA-8458-B5C18D68376B}" type="sibTrans" cxnId="{41B43C1B-F8B9-4111-9D94-CE6F543AF99D}">
      <dgm:prSet/>
      <dgm:spPr/>
      <dgm:t>
        <a:bodyPr/>
        <a:lstStyle/>
        <a:p>
          <a:endParaRPr lang="de-DE"/>
        </a:p>
      </dgm:t>
    </dgm:pt>
    <dgm:pt modelId="{0D0D012D-C73B-47A5-B6DD-DC31FE654AFA}">
      <dgm:prSet phldrT="[Text]"/>
      <dgm:spPr/>
      <dgm:t>
        <a:bodyPr/>
        <a:lstStyle/>
        <a:p>
          <a:r>
            <a:rPr lang="de-DE" dirty="0" smtClean="0"/>
            <a:t>Ablauf- und Kontrollstrukturen</a:t>
          </a:r>
          <a:endParaRPr lang="de-DE" dirty="0"/>
        </a:p>
      </dgm:t>
    </dgm:pt>
    <dgm:pt modelId="{C94761E1-FEF8-4346-BDDC-02929C9096C8}" type="sibTrans" cxnId="{C9EC0935-90B4-4DDF-9AB5-120D9FA26CCF}">
      <dgm:prSet/>
      <dgm:spPr/>
      <dgm:t>
        <a:bodyPr/>
        <a:lstStyle/>
        <a:p>
          <a:endParaRPr lang="de-DE"/>
        </a:p>
      </dgm:t>
    </dgm:pt>
    <dgm:pt modelId="{615CF277-E6BF-41D5-8DE6-B340F22851A6}" type="parTrans" cxnId="{C9EC0935-90B4-4DDF-9AB5-120D9FA26CCF}">
      <dgm:prSet/>
      <dgm:spPr/>
      <dgm:t>
        <a:bodyPr/>
        <a:lstStyle/>
        <a:p>
          <a:endParaRPr lang="de-DE"/>
        </a:p>
      </dgm:t>
    </dgm:pt>
    <dgm:pt modelId="{F45546D6-EBB1-4812-85B2-B890D3B9CA7D}" type="asst">
      <dgm:prSet custT="1"/>
      <dgm:spPr/>
      <dgm:t>
        <a:bodyPr/>
        <a:lstStyle/>
        <a:p>
          <a:r>
            <a:rPr lang="de-DE" sz="1600" dirty="0" smtClean="0"/>
            <a:t>Kopfgesteuert (Bedingungsprüfung zu Beginn)</a:t>
          </a:r>
          <a:endParaRPr lang="de-DE" sz="1600" dirty="0"/>
        </a:p>
      </dgm:t>
    </dgm:pt>
    <dgm:pt modelId="{69694D7A-152A-4E99-825B-7B4FA61FCF0D}" type="parTrans" cxnId="{31FF8FD6-FE02-4D97-ACB7-ED7BB867BDE7}">
      <dgm:prSet/>
      <dgm:spPr/>
      <dgm:t>
        <a:bodyPr/>
        <a:lstStyle/>
        <a:p>
          <a:endParaRPr lang="de-DE"/>
        </a:p>
      </dgm:t>
    </dgm:pt>
    <dgm:pt modelId="{C1DEEB0D-E3DD-4E98-A3C3-7F36D4126E6F}" type="sibTrans" cxnId="{31FF8FD6-FE02-4D97-ACB7-ED7BB867BDE7}">
      <dgm:prSet/>
      <dgm:spPr/>
      <dgm:t>
        <a:bodyPr/>
        <a:lstStyle/>
        <a:p>
          <a:endParaRPr lang="de-DE"/>
        </a:p>
      </dgm:t>
    </dgm:pt>
    <dgm:pt modelId="{B2C8082B-3C34-4AA4-A88E-E1E127EEF3DF}" type="asst">
      <dgm:prSet custT="1"/>
      <dgm:spPr/>
      <dgm:t>
        <a:bodyPr/>
        <a:lstStyle/>
        <a:p>
          <a:r>
            <a:rPr lang="de-DE" sz="1800" dirty="0" smtClean="0"/>
            <a:t>Fußgesteuert (</a:t>
          </a:r>
          <a:r>
            <a:rPr lang="de-DE" sz="1600" dirty="0" smtClean="0"/>
            <a:t>Bedingungsprüfung</a:t>
          </a:r>
          <a:r>
            <a:rPr lang="de-DE" sz="1800" dirty="0" smtClean="0"/>
            <a:t> am Ende)</a:t>
          </a:r>
          <a:endParaRPr lang="de-DE" sz="1800" dirty="0"/>
        </a:p>
      </dgm:t>
    </dgm:pt>
    <dgm:pt modelId="{8E1DA5D9-CA2E-4839-BC4A-0D14D114A8D6}" type="parTrans" cxnId="{6CF06DC4-D235-4EEB-A44F-A46068305587}">
      <dgm:prSet/>
      <dgm:spPr/>
      <dgm:t>
        <a:bodyPr/>
        <a:lstStyle/>
        <a:p>
          <a:endParaRPr lang="de-DE"/>
        </a:p>
      </dgm:t>
    </dgm:pt>
    <dgm:pt modelId="{67B2056F-F999-40A1-A6E4-D22ED3E53A55}" type="sibTrans" cxnId="{6CF06DC4-D235-4EEB-A44F-A46068305587}">
      <dgm:prSet/>
      <dgm:spPr/>
      <dgm:t>
        <a:bodyPr/>
        <a:lstStyle/>
        <a:p>
          <a:endParaRPr lang="de-DE"/>
        </a:p>
      </dgm:t>
    </dgm:pt>
    <dgm:pt modelId="{05C0ACFC-9BE0-4D6A-AA6A-41334D90B29C}" type="asst">
      <dgm:prSet/>
      <dgm:spPr/>
      <dgm:t>
        <a:bodyPr/>
        <a:lstStyle/>
        <a:p>
          <a:r>
            <a:rPr lang="de-DE" dirty="0" smtClean="0"/>
            <a:t>Einfachauswahl</a:t>
          </a:r>
          <a:endParaRPr lang="de-DE" dirty="0"/>
        </a:p>
      </dgm:t>
    </dgm:pt>
    <dgm:pt modelId="{BA95BF26-E76A-4C35-8CD3-A874E1719858}" type="parTrans" cxnId="{86A6809A-05D5-42A0-A055-582F625E84A3}">
      <dgm:prSet/>
      <dgm:spPr/>
      <dgm:t>
        <a:bodyPr/>
        <a:lstStyle/>
        <a:p>
          <a:endParaRPr lang="de-DE"/>
        </a:p>
      </dgm:t>
    </dgm:pt>
    <dgm:pt modelId="{91B04BFE-1CC6-4B34-90D5-22EF3C4BC2D0}" type="sibTrans" cxnId="{86A6809A-05D5-42A0-A055-582F625E84A3}">
      <dgm:prSet/>
      <dgm:spPr/>
      <dgm:t>
        <a:bodyPr/>
        <a:lstStyle/>
        <a:p>
          <a:endParaRPr lang="de-DE"/>
        </a:p>
      </dgm:t>
    </dgm:pt>
    <dgm:pt modelId="{2CFC7767-224A-4C6B-BA2E-A794005AF285}" type="asst">
      <dgm:prSet custT="1"/>
      <dgm:spPr/>
      <dgm:t>
        <a:bodyPr/>
        <a:lstStyle/>
        <a:p>
          <a:r>
            <a:rPr lang="de-DE" sz="1800" dirty="0" smtClean="0"/>
            <a:t>Mehrfachauswahl</a:t>
          </a:r>
          <a:endParaRPr lang="de-DE" sz="1800" dirty="0"/>
        </a:p>
      </dgm:t>
    </dgm:pt>
    <dgm:pt modelId="{47AD50E6-C22E-4E94-AF66-87F57C56D982}" type="parTrans" cxnId="{C8385768-BC29-48F1-91C9-F8B43981E049}">
      <dgm:prSet/>
      <dgm:spPr/>
      <dgm:t>
        <a:bodyPr/>
        <a:lstStyle/>
        <a:p>
          <a:endParaRPr lang="de-DE"/>
        </a:p>
      </dgm:t>
    </dgm:pt>
    <dgm:pt modelId="{76BB8843-04D0-4537-B38E-6FDF38BAEFBA}" type="sibTrans" cxnId="{C8385768-BC29-48F1-91C9-F8B43981E049}">
      <dgm:prSet/>
      <dgm:spPr/>
      <dgm:t>
        <a:bodyPr/>
        <a:lstStyle/>
        <a:p>
          <a:endParaRPr lang="de-DE"/>
        </a:p>
      </dgm:t>
    </dgm:pt>
    <dgm:pt modelId="{85465EAC-E118-4E3B-87F8-46C69BA2E109}" type="asst">
      <dgm:prSet/>
      <dgm:spPr/>
      <dgm:t>
        <a:bodyPr/>
        <a:lstStyle/>
        <a:p>
          <a:r>
            <a:rPr lang="de-DE" dirty="0" smtClean="0"/>
            <a:t>Zählschleife</a:t>
          </a:r>
          <a:endParaRPr lang="de-DE" dirty="0"/>
        </a:p>
      </dgm:t>
    </dgm:pt>
    <dgm:pt modelId="{E5174EAA-3E5F-4BC4-9FAF-5254B3317152}" type="parTrans" cxnId="{7B4F75BE-11A1-4470-9958-20C071542FE9}">
      <dgm:prSet/>
      <dgm:spPr/>
      <dgm:t>
        <a:bodyPr/>
        <a:lstStyle/>
        <a:p>
          <a:endParaRPr lang="de-DE"/>
        </a:p>
      </dgm:t>
    </dgm:pt>
    <dgm:pt modelId="{3744B76E-B546-4FDC-B479-09EF72C2BEE4}" type="sibTrans" cxnId="{7B4F75BE-11A1-4470-9958-20C071542FE9}">
      <dgm:prSet/>
      <dgm:spPr/>
      <dgm:t>
        <a:bodyPr/>
        <a:lstStyle/>
        <a:p>
          <a:endParaRPr lang="de-DE"/>
        </a:p>
      </dgm:t>
    </dgm:pt>
    <dgm:pt modelId="{00D0D87F-0CD1-43B7-B8C6-6DEC12C872E6}" type="pres">
      <dgm:prSet presAssocID="{9639CE29-9699-43C7-81F1-F175157D0C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DF2AA64-CFAB-4F41-BEC2-926356DC4307}" type="pres">
      <dgm:prSet presAssocID="{0D0D012D-C73B-47A5-B6DD-DC31FE654AFA}" presName="hierRoot1" presStyleCnt="0">
        <dgm:presLayoutVars>
          <dgm:hierBranch val="init"/>
        </dgm:presLayoutVars>
      </dgm:prSet>
      <dgm:spPr/>
    </dgm:pt>
    <dgm:pt modelId="{96E534BA-ACAB-4478-A28E-383A3F6D878E}" type="pres">
      <dgm:prSet presAssocID="{0D0D012D-C73B-47A5-B6DD-DC31FE654AFA}" presName="rootComposite1" presStyleCnt="0"/>
      <dgm:spPr/>
    </dgm:pt>
    <dgm:pt modelId="{33237EAF-F2B6-4498-A1C6-4FCB0129B4EE}" type="pres">
      <dgm:prSet presAssocID="{0D0D012D-C73B-47A5-B6DD-DC31FE654AFA}" presName="rootText1" presStyleLbl="node0" presStyleIdx="0" presStyleCnt="1" custScaleX="22626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82232E-F234-483E-AE54-401326983A52}" type="pres">
      <dgm:prSet presAssocID="{0D0D012D-C73B-47A5-B6DD-DC31FE654AF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FAB36BD-8F32-459B-A5DA-60D4288033F7}" type="pres">
      <dgm:prSet presAssocID="{0D0D012D-C73B-47A5-B6DD-DC31FE654AFA}" presName="hierChild2" presStyleCnt="0"/>
      <dgm:spPr/>
    </dgm:pt>
    <dgm:pt modelId="{24750481-222B-4B0F-BAC0-F25A462DDF6D}" type="pres">
      <dgm:prSet presAssocID="{460B8BA7-1A5D-49A0-87E4-F0CEF68705A9}" presName="Name37" presStyleLbl="parChTrans1D2" presStyleIdx="0" presStyleCnt="2"/>
      <dgm:spPr/>
      <dgm:t>
        <a:bodyPr/>
        <a:lstStyle/>
        <a:p>
          <a:endParaRPr lang="de-DE"/>
        </a:p>
      </dgm:t>
    </dgm:pt>
    <dgm:pt modelId="{47B59E1D-3EBF-442C-A919-6227FBA8952E}" type="pres">
      <dgm:prSet presAssocID="{0B4C5C1A-452E-49F7-BE27-FE07390D1814}" presName="hierRoot2" presStyleCnt="0">
        <dgm:presLayoutVars>
          <dgm:hierBranch val="init"/>
        </dgm:presLayoutVars>
      </dgm:prSet>
      <dgm:spPr/>
    </dgm:pt>
    <dgm:pt modelId="{536D9249-6E9C-41FF-8975-95066CC3C7DD}" type="pres">
      <dgm:prSet presAssocID="{0B4C5C1A-452E-49F7-BE27-FE07390D1814}" presName="rootComposite" presStyleCnt="0"/>
      <dgm:spPr/>
    </dgm:pt>
    <dgm:pt modelId="{E1F4C7EF-ABCB-441F-BD86-CE43D93B1EAC}" type="pres">
      <dgm:prSet presAssocID="{0B4C5C1A-452E-49F7-BE27-FE07390D181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49E095-CE20-4CDA-B865-0361F446FF4B}" type="pres">
      <dgm:prSet presAssocID="{0B4C5C1A-452E-49F7-BE27-FE07390D1814}" presName="rootConnector" presStyleLbl="node2" presStyleIdx="0" presStyleCnt="2"/>
      <dgm:spPr/>
      <dgm:t>
        <a:bodyPr/>
        <a:lstStyle/>
        <a:p>
          <a:endParaRPr lang="de-DE"/>
        </a:p>
      </dgm:t>
    </dgm:pt>
    <dgm:pt modelId="{E9671B95-8A6A-47A2-8BEC-F6DE0E5B3F12}" type="pres">
      <dgm:prSet presAssocID="{0B4C5C1A-452E-49F7-BE27-FE07390D1814}" presName="hierChild4" presStyleCnt="0"/>
      <dgm:spPr/>
    </dgm:pt>
    <dgm:pt modelId="{687530EA-4832-4370-9418-3BACFB790E6B}" type="pres">
      <dgm:prSet presAssocID="{0B4C5C1A-452E-49F7-BE27-FE07390D1814}" presName="hierChild5" presStyleCnt="0"/>
      <dgm:spPr/>
    </dgm:pt>
    <dgm:pt modelId="{57D6BC4C-6BA9-476B-9D80-DE279A0A585A}" type="pres">
      <dgm:prSet presAssocID="{BA95BF26-E76A-4C35-8CD3-A874E1719858}" presName="Name111" presStyleLbl="parChTrans1D3" presStyleIdx="0" presStyleCnt="5"/>
      <dgm:spPr/>
      <dgm:t>
        <a:bodyPr/>
        <a:lstStyle/>
        <a:p>
          <a:endParaRPr lang="de-DE"/>
        </a:p>
      </dgm:t>
    </dgm:pt>
    <dgm:pt modelId="{E57F849F-EE6B-49EA-BFBE-24CCEB380DDF}" type="pres">
      <dgm:prSet presAssocID="{05C0ACFC-9BE0-4D6A-AA6A-41334D90B29C}" presName="hierRoot3" presStyleCnt="0">
        <dgm:presLayoutVars>
          <dgm:hierBranch val="init"/>
        </dgm:presLayoutVars>
      </dgm:prSet>
      <dgm:spPr/>
    </dgm:pt>
    <dgm:pt modelId="{7977C7F2-7B0A-4DB5-B8F7-052C36D991AB}" type="pres">
      <dgm:prSet presAssocID="{05C0ACFC-9BE0-4D6A-AA6A-41334D90B29C}" presName="rootComposite3" presStyleCnt="0"/>
      <dgm:spPr/>
    </dgm:pt>
    <dgm:pt modelId="{23313FFE-F447-468B-8ADD-1C71DF365645}" type="pres">
      <dgm:prSet presAssocID="{05C0ACFC-9BE0-4D6A-AA6A-41334D90B29C}" presName="rootText3" presStyleLbl="asst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747DE15-7A8B-40E5-80BE-AB6B94E5062F}" type="pres">
      <dgm:prSet presAssocID="{05C0ACFC-9BE0-4D6A-AA6A-41334D90B29C}" presName="rootConnector3" presStyleLbl="asst2" presStyleIdx="0" presStyleCnt="5"/>
      <dgm:spPr/>
      <dgm:t>
        <a:bodyPr/>
        <a:lstStyle/>
        <a:p>
          <a:endParaRPr lang="de-DE"/>
        </a:p>
      </dgm:t>
    </dgm:pt>
    <dgm:pt modelId="{A2E7EE5C-BD79-4168-92DA-70DF13DC4085}" type="pres">
      <dgm:prSet presAssocID="{05C0ACFC-9BE0-4D6A-AA6A-41334D90B29C}" presName="hierChild6" presStyleCnt="0"/>
      <dgm:spPr/>
    </dgm:pt>
    <dgm:pt modelId="{9A4808A6-C4F7-42A2-9EB0-330A11A7501D}" type="pres">
      <dgm:prSet presAssocID="{05C0ACFC-9BE0-4D6A-AA6A-41334D90B29C}" presName="hierChild7" presStyleCnt="0"/>
      <dgm:spPr/>
    </dgm:pt>
    <dgm:pt modelId="{08619938-328C-4E8A-80F9-842E62051780}" type="pres">
      <dgm:prSet presAssocID="{47AD50E6-C22E-4E94-AF66-87F57C56D982}" presName="Name111" presStyleLbl="parChTrans1D3" presStyleIdx="1" presStyleCnt="5"/>
      <dgm:spPr/>
      <dgm:t>
        <a:bodyPr/>
        <a:lstStyle/>
        <a:p>
          <a:endParaRPr lang="de-DE"/>
        </a:p>
      </dgm:t>
    </dgm:pt>
    <dgm:pt modelId="{3605DB5F-4D8D-4CD0-B38E-7EE9B48B0C77}" type="pres">
      <dgm:prSet presAssocID="{2CFC7767-224A-4C6B-BA2E-A794005AF285}" presName="hierRoot3" presStyleCnt="0">
        <dgm:presLayoutVars>
          <dgm:hierBranch val="init"/>
        </dgm:presLayoutVars>
      </dgm:prSet>
      <dgm:spPr/>
    </dgm:pt>
    <dgm:pt modelId="{EC776F3A-A34C-4A96-A00B-EB2254318D1F}" type="pres">
      <dgm:prSet presAssocID="{2CFC7767-224A-4C6B-BA2E-A794005AF285}" presName="rootComposite3" presStyleCnt="0"/>
      <dgm:spPr/>
    </dgm:pt>
    <dgm:pt modelId="{F5004833-D985-4E6D-B1A6-7555F70283BD}" type="pres">
      <dgm:prSet presAssocID="{2CFC7767-224A-4C6B-BA2E-A794005AF285}" presName="rootText3" presStyleLbl="asst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EB6E598-5D92-4B69-A100-2F9BD3CD7FFE}" type="pres">
      <dgm:prSet presAssocID="{2CFC7767-224A-4C6B-BA2E-A794005AF285}" presName="rootConnector3" presStyleLbl="asst2" presStyleIdx="1" presStyleCnt="5"/>
      <dgm:spPr/>
      <dgm:t>
        <a:bodyPr/>
        <a:lstStyle/>
        <a:p>
          <a:endParaRPr lang="de-DE"/>
        </a:p>
      </dgm:t>
    </dgm:pt>
    <dgm:pt modelId="{EA51FB3C-FCCD-4F1E-BECA-EC2B295DEF3A}" type="pres">
      <dgm:prSet presAssocID="{2CFC7767-224A-4C6B-BA2E-A794005AF285}" presName="hierChild6" presStyleCnt="0"/>
      <dgm:spPr/>
    </dgm:pt>
    <dgm:pt modelId="{7AE43C59-8894-486E-846C-D012D2B5C8EE}" type="pres">
      <dgm:prSet presAssocID="{2CFC7767-224A-4C6B-BA2E-A794005AF285}" presName="hierChild7" presStyleCnt="0"/>
      <dgm:spPr/>
    </dgm:pt>
    <dgm:pt modelId="{AA6EFD65-2555-474E-B92B-385EA1F724EE}" type="pres">
      <dgm:prSet presAssocID="{C6F93429-A44F-4F89-9240-67EFFB05D458}" presName="Name37" presStyleLbl="parChTrans1D2" presStyleIdx="1" presStyleCnt="2"/>
      <dgm:spPr/>
      <dgm:t>
        <a:bodyPr/>
        <a:lstStyle/>
        <a:p>
          <a:endParaRPr lang="de-DE"/>
        </a:p>
      </dgm:t>
    </dgm:pt>
    <dgm:pt modelId="{B106EA64-E572-4DD5-AD96-74C94B42C5CF}" type="pres">
      <dgm:prSet presAssocID="{2C1B37CD-6A62-4AEF-BA1B-4DBF5C02D843}" presName="hierRoot2" presStyleCnt="0">
        <dgm:presLayoutVars>
          <dgm:hierBranch val="init"/>
        </dgm:presLayoutVars>
      </dgm:prSet>
      <dgm:spPr/>
    </dgm:pt>
    <dgm:pt modelId="{A2A980E7-135E-468D-AA60-C75F9D4622B1}" type="pres">
      <dgm:prSet presAssocID="{2C1B37CD-6A62-4AEF-BA1B-4DBF5C02D843}" presName="rootComposite" presStyleCnt="0"/>
      <dgm:spPr/>
    </dgm:pt>
    <dgm:pt modelId="{61E10758-F106-4791-A0E3-7446C25273F0}" type="pres">
      <dgm:prSet presAssocID="{2C1B37CD-6A62-4AEF-BA1B-4DBF5C02D84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33F607D-923A-4215-8412-A6B2514FB14A}" type="pres">
      <dgm:prSet presAssocID="{2C1B37CD-6A62-4AEF-BA1B-4DBF5C02D843}" presName="rootConnector" presStyleLbl="node2" presStyleIdx="1" presStyleCnt="2"/>
      <dgm:spPr/>
      <dgm:t>
        <a:bodyPr/>
        <a:lstStyle/>
        <a:p>
          <a:endParaRPr lang="de-DE"/>
        </a:p>
      </dgm:t>
    </dgm:pt>
    <dgm:pt modelId="{FF492F63-ED0F-4685-88C3-06E593563D2F}" type="pres">
      <dgm:prSet presAssocID="{2C1B37CD-6A62-4AEF-BA1B-4DBF5C02D843}" presName="hierChild4" presStyleCnt="0"/>
      <dgm:spPr/>
    </dgm:pt>
    <dgm:pt modelId="{2A581CDB-6AB0-48AD-9298-9E3289A114E9}" type="pres">
      <dgm:prSet presAssocID="{2C1B37CD-6A62-4AEF-BA1B-4DBF5C02D843}" presName="hierChild5" presStyleCnt="0"/>
      <dgm:spPr/>
    </dgm:pt>
    <dgm:pt modelId="{5C9D12AE-9526-44B7-A33F-F2EBB69729E3}" type="pres">
      <dgm:prSet presAssocID="{69694D7A-152A-4E99-825B-7B4FA61FCF0D}" presName="Name111" presStyleLbl="parChTrans1D3" presStyleIdx="2" presStyleCnt="5"/>
      <dgm:spPr/>
      <dgm:t>
        <a:bodyPr/>
        <a:lstStyle/>
        <a:p>
          <a:endParaRPr lang="de-DE"/>
        </a:p>
      </dgm:t>
    </dgm:pt>
    <dgm:pt modelId="{8A1D7E50-EF45-4ADA-8C4A-D683FAF17B3E}" type="pres">
      <dgm:prSet presAssocID="{F45546D6-EBB1-4812-85B2-B890D3B9CA7D}" presName="hierRoot3" presStyleCnt="0">
        <dgm:presLayoutVars>
          <dgm:hierBranch val="init"/>
        </dgm:presLayoutVars>
      </dgm:prSet>
      <dgm:spPr/>
    </dgm:pt>
    <dgm:pt modelId="{805A8063-DDDB-4191-98B0-B15C3218B8E9}" type="pres">
      <dgm:prSet presAssocID="{F45546D6-EBB1-4812-85B2-B890D3B9CA7D}" presName="rootComposite3" presStyleCnt="0"/>
      <dgm:spPr/>
    </dgm:pt>
    <dgm:pt modelId="{3D8F9A7E-B062-4F85-B6D2-0D51FD63BED7}" type="pres">
      <dgm:prSet presAssocID="{F45546D6-EBB1-4812-85B2-B890D3B9CA7D}" presName="rootText3" presStyleLbl="asst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B25FED-7A89-4FA7-818D-08FC16BA95F9}" type="pres">
      <dgm:prSet presAssocID="{F45546D6-EBB1-4812-85B2-B890D3B9CA7D}" presName="rootConnector3" presStyleLbl="asst2" presStyleIdx="2" presStyleCnt="5"/>
      <dgm:spPr/>
      <dgm:t>
        <a:bodyPr/>
        <a:lstStyle/>
        <a:p>
          <a:endParaRPr lang="de-DE"/>
        </a:p>
      </dgm:t>
    </dgm:pt>
    <dgm:pt modelId="{059F7D9F-79DD-4BAF-A315-59B8D58DCD53}" type="pres">
      <dgm:prSet presAssocID="{F45546D6-EBB1-4812-85B2-B890D3B9CA7D}" presName="hierChild6" presStyleCnt="0"/>
      <dgm:spPr/>
    </dgm:pt>
    <dgm:pt modelId="{137BD7C5-8292-40F8-B4E4-41559E3B4451}" type="pres">
      <dgm:prSet presAssocID="{F45546D6-EBB1-4812-85B2-B890D3B9CA7D}" presName="hierChild7" presStyleCnt="0"/>
      <dgm:spPr/>
    </dgm:pt>
    <dgm:pt modelId="{C3AE642A-0756-4028-9C20-8C694C3A3F3E}" type="pres">
      <dgm:prSet presAssocID="{8E1DA5D9-CA2E-4839-BC4A-0D14D114A8D6}" presName="Name111" presStyleLbl="parChTrans1D3" presStyleIdx="3" presStyleCnt="5"/>
      <dgm:spPr/>
      <dgm:t>
        <a:bodyPr/>
        <a:lstStyle/>
        <a:p>
          <a:endParaRPr lang="de-DE"/>
        </a:p>
      </dgm:t>
    </dgm:pt>
    <dgm:pt modelId="{2EEDCC18-6E0A-444B-92AA-900ADC39DFBC}" type="pres">
      <dgm:prSet presAssocID="{B2C8082B-3C34-4AA4-A88E-E1E127EEF3DF}" presName="hierRoot3" presStyleCnt="0">
        <dgm:presLayoutVars>
          <dgm:hierBranch val="init"/>
        </dgm:presLayoutVars>
      </dgm:prSet>
      <dgm:spPr/>
    </dgm:pt>
    <dgm:pt modelId="{D10BA652-EB69-497E-AA11-A76BD18C4350}" type="pres">
      <dgm:prSet presAssocID="{B2C8082B-3C34-4AA4-A88E-E1E127EEF3DF}" presName="rootComposite3" presStyleCnt="0"/>
      <dgm:spPr/>
    </dgm:pt>
    <dgm:pt modelId="{E75F4091-1BF2-44F8-BE38-9F01BC4F3A45}" type="pres">
      <dgm:prSet presAssocID="{B2C8082B-3C34-4AA4-A88E-E1E127EEF3DF}" presName="rootText3" presStyleLbl="asst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20AF3A-8C4A-443A-B862-CFAD03B0E813}" type="pres">
      <dgm:prSet presAssocID="{B2C8082B-3C34-4AA4-A88E-E1E127EEF3DF}" presName="rootConnector3" presStyleLbl="asst2" presStyleIdx="3" presStyleCnt="5"/>
      <dgm:spPr/>
      <dgm:t>
        <a:bodyPr/>
        <a:lstStyle/>
        <a:p>
          <a:endParaRPr lang="de-DE"/>
        </a:p>
      </dgm:t>
    </dgm:pt>
    <dgm:pt modelId="{9A0D2F25-71EA-4AB9-B6CD-797A58D108DC}" type="pres">
      <dgm:prSet presAssocID="{B2C8082B-3C34-4AA4-A88E-E1E127EEF3DF}" presName="hierChild6" presStyleCnt="0"/>
      <dgm:spPr/>
    </dgm:pt>
    <dgm:pt modelId="{19694111-CFA3-4BBD-8B8F-2FBBDF323D02}" type="pres">
      <dgm:prSet presAssocID="{B2C8082B-3C34-4AA4-A88E-E1E127EEF3DF}" presName="hierChild7" presStyleCnt="0"/>
      <dgm:spPr/>
    </dgm:pt>
    <dgm:pt modelId="{A7C9A398-2A7A-4DC5-930D-F4A4D7279DC5}" type="pres">
      <dgm:prSet presAssocID="{E5174EAA-3E5F-4BC4-9FAF-5254B3317152}" presName="Name111" presStyleLbl="parChTrans1D3" presStyleIdx="4" presStyleCnt="5"/>
      <dgm:spPr/>
      <dgm:t>
        <a:bodyPr/>
        <a:lstStyle/>
        <a:p>
          <a:endParaRPr lang="de-DE"/>
        </a:p>
      </dgm:t>
    </dgm:pt>
    <dgm:pt modelId="{D5F9183E-8CC9-493F-B034-31C191388BD5}" type="pres">
      <dgm:prSet presAssocID="{85465EAC-E118-4E3B-87F8-46C69BA2E109}" presName="hierRoot3" presStyleCnt="0">
        <dgm:presLayoutVars>
          <dgm:hierBranch val="init"/>
        </dgm:presLayoutVars>
      </dgm:prSet>
      <dgm:spPr/>
    </dgm:pt>
    <dgm:pt modelId="{B4E9F178-A05A-44DE-8913-07038A2866BF}" type="pres">
      <dgm:prSet presAssocID="{85465EAC-E118-4E3B-87F8-46C69BA2E109}" presName="rootComposite3" presStyleCnt="0"/>
      <dgm:spPr/>
    </dgm:pt>
    <dgm:pt modelId="{B925E41A-195D-409C-B0AD-1FD74C7F12F5}" type="pres">
      <dgm:prSet presAssocID="{85465EAC-E118-4E3B-87F8-46C69BA2E109}" presName="rootText3" presStyleLbl="asst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C9CDE01-CF8D-4153-9B3F-94A242C65C79}" type="pres">
      <dgm:prSet presAssocID="{85465EAC-E118-4E3B-87F8-46C69BA2E109}" presName="rootConnector3" presStyleLbl="asst2" presStyleIdx="4" presStyleCnt="5"/>
      <dgm:spPr/>
      <dgm:t>
        <a:bodyPr/>
        <a:lstStyle/>
        <a:p>
          <a:endParaRPr lang="de-DE"/>
        </a:p>
      </dgm:t>
    </dgm:pt>
    <dgm:pt modelId="{1965F300-706B-46EC-AF7F-9C8C04739EBD}" type="pres">
      <dgm:prSet presAssocID="{85465EAC-E118-4E3B-87F8-46C69BA2E109}" presName="hierChild6" presStyleCnt="0"/>
      <dgm:spPr/>
    </dgm:pt>
    <dgm:pt modelId="{058E038E-39AC-45C4-9718-0534F5AE0D0C}" type="pres">
      <dgm:prSet presAssocID="{85465EAC-E118-4E3B-87F8-46C69BA2E109}" presName="hierChild7" presStyleCnt="0"/>
      <dgm:spPr/>
    </dgm:pt>
    <dgm:pt modelId="{561DB68B-B42A-48E4-B58A-1B970EF827F3}" type="pres">
      <dgm:prSet presAssocID="{0D0D012D-C73B-47A5-B6DD-DC31FE654AFA}" presName="hierChild3" presStyleCnt="0"/>
      <dgm:spPr/>
    </dgm:pt>
  </dgm:ptLst>
  <dgm:cxnLst>
    <dgm:cxn modelId="{41B43C1B-F8B9-4111-9D94-CE6F543AF99D}" srcId="{0D0D012D-C73B-47A5-B6DD-DC31FE654AFA}" destId="{2C1B37CD-6A62-4AEF-BA1B-4DBF5C02D843}" srcOrd="1" destOrd="0" parTransId="{C6F93429-A44F-4F89-9240-67EFFB05D458}" sibTransId="{779EA414-88E8-45EA-8458-B5C18D68376B}"/>
    <dgm:cxn modelId="{1349C602-C7B4-4099-B24A-9AA9DF2B19FD}" type="presOf" srcId="{F45546D6-EBB1-4812-85B2-B890D3B9CA7D}" destId="{EBB25FED-7A89-4FA7-818D-08FC16BA95F9}" srcOrd="1" destOrd="0" presId="urn:microsoft.com/office/officeart/2005/8/layout/orgChart1"/>
    <dgm:cxn modelId="{A6D02B58-3469-4F6C-9834-25995E49CF6F}" type="presOf" srcId="{0D0D012D-C73B-47A5-B6DD-DC31FE654AFA}" destId="{9E82232E-F234-483E-AE54-401326983A52}" srcOrd="1" destOrd="0" presId="urn:microsoft.com/office/officeart/2005/8/layout/orgChart1"/>
    <dgm:cxn modelId="{B08DB4A2-C0BA-4C10-812C-4B9FB60CFE3E}" type="presOf" srcId="{C6F93429-A44F-4F89-9240-67EFFB05D458}" destId="{AA6EFD65-2555-474E-B92B-385EA1F724EE}" srcOrd="0" destOrd="0" presId="urn:microsoft.com/office/officeart/2005/8/layout/orgChart1"/>
    <dgm:cxn modelId="{31FF8FD6-FE02-4D97-ACB7-ED7BB867BDE7}" srcId="{2C1B37CD-6A62-4AEF-BA1B-4DBF5C02D843}" destId="{F45546D6-EBB1-4812-85B2-B890D3B9CA7D}" srcOrd="0" destOrd="0" parTransId="{69694D7A-152A-4E99-825B-7B4FA61FCF0D}" sibTransId="{C1DEEB0D-E3DD-4E98-A3C3-7F36D4126E6F}"/>
    <dgm:cxn modelId="{DCBC94FF-CE41-49A0-B8B2-2A70E2C14571}" type="presOf" srcId="{05C0ACFC-9BE0-4D6A-AA6A-41334D90B29C}" destId="{6747DE15-7A8B-40E5-80BE-AB6B94E5062F}" srcOrd="1" destOrd="0" presId="urn:microsoft.com/office/officeart/2005/8/layout/orgChart1"/>
    <dgm:cxn modelId="{A5A051CD-08AE-41BE-8C26-F57BFCEC8189}" type="presOf" srcId="{460B8BA7-1A5D-49A0-87E4-F0CEF68705A9}" destId="{24750481-222B-4B0F-BAC0-F25A462DDF6D}" srcOrd="0" destOrd="0" presId="urn:microsoft.com/office/officeart/2005/8/layout/orgChart1"/>
    <dgm:cxn modelId="{CA504D7D-491D-493D-8976-6FB82733B834}" type="presOf" srcId="{F45546D6-EBB1-4812-85B2-B890D3B9CA7D}" destId="{3D8F9A7E-B062-4F85-B6D2-0D51FD63BED7}" srcOrd="0" destOrd="0" presId="urn:microsoft.com/office/officeart/2005/8/layout/orgChart1"/>
    <dgm:cxn modelId="{C9EC0935-90B4-4DDF-9AB5-120D9FA26CCF}" srcId="{9639CE29-9699-43C7-81F1-F175157D0C49}" destId="{0D0D012D-C73B-47A5-B6DD-DC31FE654AFA}" srcOrd="0" destOrd="0" parTransId="{615CF277-E6BF-41D5-8DE6-B340F22851A6}" sibTransId="{C94761E1-FEF8-4346-BDDC-02929C9096C8}"/>
    <dgm:cxn modelId="{6FA92A0E-9CE8-4392-93FC-C62796F3FA88}" type="presOf" srcId="{9639CE29-9699-43C7-81F1-F175157D0C49}" destId="{00D0D87F-0CD1-43B7-B8C6-6DEC12C872E6}" srcOrd="0" destOrd="0" presId="urn:microsoft.com/office/officeart/2005/8/layout/orgChart1"/>
    <dgm:cxn modelId="{29459824-794B-4267-B0AD-9E4377333826}" srcId="{0D0D012D-C73B-47A5-B6DD-DC31FE654AFA}" destId="{0B4C5C1A-452E-49F7-BE27-FE07390D1814}" srcOrd="0" destOrd="0" parTransId="{460B8BA7-1A5D-49A0-87E4-F0CEF68705A9}" sibTransId="{569AE1D0-FAC4-4390-9D59-1E09DD45B523}"/>
    <dgm:cxn modelId="{947BB339-4814-44B0-924C-C0D62A3308A1}" type="presOf" srcId="{0B4C5C1A-452E-49F7-BE27-FE07390D1814}" destId="{AC49E095-CE20-4CDA-B865-0361F446FF4B}" srcOrd="1" destOrd="0" presId="urn:microsoft.com/office/officeart/2005/8/layout/orgChart1"/>
    <dgm:cxn modelId="{422AC326-44D2-41AD-A4C9-DF1E2B548239}" type="presOf" srcId="{B2C8082B-3C34-4AA4-A88E-E1E127EEF3DF}" destId="{E75F4091-1BF2-44F8-BE38-9F01BC4F3A45}" srcOrd="0" destOrd="0" presId="urn:microsoft.com/office/officeart/2005/8/layout/orgChart1"/>
    <dgm:cxn modelId="{D45A703D-B0D7-4EEE-9DBC-4C068AB830EB}" type="presOf" srcId="{B2C8082B-3C34-4AA4-A88E-E1E127EEF3DF}" destId="{3C20AF3A-8C4A-443A-B862-CFAD03B0E813}" srcOrd="1" destOrd="0" presId="urn:microsoft.com/office/officeart/2005/8/layout/orgChart1"/>
    <dgm:cxn modelId="{86A6809A-05D5-42A0-A055-582F625E84A3}" srcId="{0B4C5C1A-452E-49F7-BE27-FE07390D1814}" destId="{05C0ACFC-9BE0-4D6A-AA6A-41334D90B29C}" srcOrd="0" destOrd="0" parTransId="{BA95BF26-E76A-4C35-8CD3-A874E1719858}" sibTransId="{91B04BFE-1CC6-4B34-90D5-22EF3C4BC2D0}"/>
    <dgm:cxn modelId="{A6B23851-AFBA-4A59-AC2B-8DEF93E008E3}" type="presOf" srcId="{69694D7A-152A-4E99-825B-7B4FA61FCF0D}" destId="{5C9D12AE-9526-44B7-A33F-F2EBB69729E3}" srcOrd="0" destOrd="0" presId="urn:microsoft.com/office/officeart/2005/8/layout/orgChart1"/>
    <dgm:cxn modelId="{EC12E988-2869-48DF-ADB1-5A2C9AF87995}" type="presOf" srcId="{85465EAC-E118-4E3B-87F8-46C69BA2E109}" destId="{CC9CDE01-CF8D-4153-9B3F-94A242C65C79}" srcOrd="1" destOrd="0" presId="urn:microsoft.com/office/officeart/2005/8/layout/orgChart1"/>
    <dgm:cxn modelId="{F545073A-E847-4278-A0D4-7E3502424C36}" type="presOf" srcId="{2CFC7767-224A-4C6B-BA2E-A794005AF285}" destId="{4EB6E598-5D92-4B69-A100-2F9BD3CD7FFE}" srcOrd="1" destOrd="0" presId="urn:microsoft.com/office/officeart/2005/8/layout/orgChart1"/>
    <dgm:cxn modelId="{C8385768-BC29-48F1-91C9-F8B43981E049}" srcId="{0B4C5C1A-452E-49F7-BE27-FE07390D1814}" destId="{2CFC7767-224A-4C6B-BA2E-A794005AF285}" srcOrd="1" destOrd="0" parTransId="{47AD50E6-C22E-4E94-AF66-87F57C56D982}" sibTransId="{76BB8843-04D0-4537-B38E-6FDF38BAEFBA}"/>
    <dgm:cxn modelId="{88EFCD08-9EF3-4678-8427-B3688A9C6C44}" type="presOf" srcId="{2C1B37CD-6A62-4AEF-BA1B-4DBF5C02D843}" destId="{B33F607D-923A-4215-8412-A6B2514FB14A}" srcOrd="1" destOrd="0" presId="urn:microsoft.com/office/officeart/2005/8/layout/orgChart1"/>
    <dgm:cxn modelId="{35D02E4C-CBB0-4A5A-9463-224B2FC24E47}" type="presOf" srcId="{85465EAC-E118-4E3B-87F8-46C69BA2E109}" destId="{B925E41A-195D-409C-B0AD-1FD74C7F12F5}" srcOrd="0" destOrd="0" presId="urn:microsoft.com/office/officeart/2005/8/layout/orgChart1"/>
    <dgm:cxn modelId="{6CF06DC4-D235-4EEB-A44F-A46068305587}" srcId="{2C1B37CD-6A62-4AEF-BA1B-4DBF5C02D843}" destId="{B2C8082B-3C34-4AA4-A88E-E1E127EEF3DF}" srcOrd="1" destOrd="0" parTransId="{8E1DA5D9-CA2E-4839-BC4A-0D14D114A8D6}" sibTransId="{67B2056F-F999-40A1-A6E4-D22ED3E53A55}"/>
    <dgm:cxn modelId="{7B4F75BE-11A1-4470-9958-20C071542FE9}" srcId="{2C1B37CD-6A62-4AEF-BA1B-4DBF5C02D843}" destId="{85465EAC-E118-4E3B-87F8-46C69BA2E109}" srcOrd="2" destOrd="0" parTransId="{E5174EAA-3E5F-4BC4-9FAF-5254B3317152}" sibTransId="{3744B76E-B546-4FDC-B479-09EF72C2BEE4}"/>
    <dgm:cxn modelId="{EDE90647-B893-412E-BB59-3033EC155331}" type="presOf" srcId="{47AD50E6-C22E-4E94-AF66-87F57C56D982}" destId="{08619938-328C-4E8A-80F9-842E62051780}" srcOrd="0" destOrd="0" presId="urn:microsoft.com/office/officeart/2005/8/layout/orgChart1"/>
    <dgm:cxn modelId="{2B6D2ED9-1482-4F27-AB74-398D5C4A9316}" type="presOf" srcId="{2CFC7767-224A-4C6B-BA2E-A794005AF285}" destId="{F5004833-D985-4E6D-B1A6-7555F70283BD}" srcOrd="0" destOrd="0" presId="urn:microsoft.com/office/officeart/2005/8/layout/orgChart1"/>
    <dgm:cxn modelId="{F51E633D-2AF5-4B3E-AF26-58455A64CCAA}" type="presOf" srcId="{0B4C5C1A-452E-49F7-BE27-FE07390D1814}" destId="{E1F4C7EF-ABCB-441F-BD86-CE43D93B1EAC}" srcOrd="0" destOrd="0" presId="urn:microsoft.com/office/officeart/2005/8/layout/orgChart1"/>
    <dgm:cxn modelId="{A939CAF7-5CC4-4787-AC07-F66194821CD5}" type="presOf" srcId="{2C1B37CD-6A62-4AEF-BA1B-4DBF5C02D843}" destId="{61E10758-F106-4791-A0E3-7446C25273F0}" srcOrd="0" destOrd="0" presId="urn:microsoft.com/office/officeart/2005/8/layout/orgChart1"/>
    <dgm:cxn modelId="{B27715A8-CEF4-4B69-A71A-8A9BE759C288}" type="presOf" srcId="{0D0D012D-C73B-47A5-B6DD-DC31FE654AFA}" destId="{33237EAF-F2B6-4498-A1C6-4FCB0129B4EE}" srcOrd="0" destOrd="0" presId="urn:microsoft.com/office/officeart/2005/8/layout/orgChart1"/>
    <dgm:cxn modelId="{9D78F2D4-FBAC-4850-BE6E-A9C40F3C5389}" type="presOf" srcId="{E5174EAA-3E5F-4BC4-9FAF-5254B3317152}" destId="{A7C9A398-2A7A-4DC5-930D-F4A4D7279DC5}" srcOrd="0" destOrd="0" presId="urn:microsoft.com/office/officeart/2005/8/layout/orgChart1"/>
    <dgm:cxn modelId="{B06680B4-025D-423E-9443-B358E218B8EB}" type="presOf" srcId="{BA95BF26-E76A-4C35-8CD3-A874E1719858}" destId="{57D6BC4C-6BA9-476B-9D80-DE279A0A585A}" srcOrd="0" destOrd="0" presId="urn:microsoft.com/office/officeart/2005/8/layout/orgChart1"/>
    <dgm:cxn modelId="{93A219C9-F742-4959-AA19-FC3227DDCF62}" type="presOf" srcId="{05C0ACFC-9BE0-4D6A-AA6A-41334D90B29C}" destId="{23313FFE-F447-468B-8ADD-1C71DF365645}" srcOrd="0" destOrd="0" presId="urn:microsoft.com/office/officeart/2005/8/layout/orgChart1"/>
    <dgm:cxn modelId="{5078B976-6908-4092-887F-AA0CD9A4DC9D}" type="presOf" srcId="{8E1DA5D9-CA2E-4839-BC4A-0D14D114A8D6}" destId="{C3AE642A-0756-4028-9C20-8C694C3A3F3E}" srcOrd="0" destOrd="0" presId="urn:microsoft.com/office/officeart/2005/8/layout/orgChart1"/>
    <dgm:cxn modelId="{F766367B-3D04-490D-B314-E3DD8893D572}" type="presParOf" srcId="{00D0D87F-0CD1-43B7-B8C6-6DEC12C872E6}" destId="{7DF2AA64-CFAB-4F41-BEC2-926356DC4307}" srcOrd="0" destOrd="0" presId="urn:microsoft.com/office/officeart/2005/8/layout/orgChart1"/>
    <dgm:cxn modelId="{40F0C64C-3BC6-456E-9222-3D77E325CB3B}" type="presParOf" srcId="{7DF2AA64-CFAB-4F41-BEC2-926356DC4307}" destId="{96E534BA-ACAB-4478-A28E-383A3F6D878E}" srcOrd="0" destOrd="0" presId="urn:microsoft.com/office/officeart/2005/8/layout/orgChart1"/>
    <dgm:cxn modelId="{FA6CD89D-06B9-425A-B6F4-1F3E80B4F672}" type="presParOf" srcId="{96E534BA-ACAB-4478-A28E-383A3F6D878E}" destId="{33237EAF-F2B6-4498-A1C6-4FCB0129B4EE}" srcOrd="0" destOrd="0" presId="urn:microsoft.com/office/officeart/2005/8/layout/orgChart1"/>
    <dgm:cxn modelId="{C8BB9BAE-B641-4E42-A9AF-D0B7C37423D8}" type="presParOf" srcId="{96E534BA-ACAB-4478-A28E-383A3F6D878E}" destId="{9E82232E-F234-483E-AE54-401326983A52}" srcOrd="1" destOrd="0" presId="urn:microsoft.com/office/officeart/2005/8/layout/orgChart1"/>
    <dgm:cxn modelId="{C5A77F72-9E64-4D6C-93A5-0C3A893F86CF}" type="presParOf" srcId="{7DF2AA64-CFAB-4F41-BEC2-926356DC4307}" destId="{EFAB36BD-8F32-459B-A5DA-60D4288033F7}" srcOrd="1" destOrd="0" presId="urn:microsoft.com/office/officeart/2005/8/layout/orgChart1"/>
    <dgm:cxn modelId="{AF310B72-578A-453D-9F4E-490F167E8D7E}" type="presParOf" srcId="{EFAB36BD-8F32-459B-A5DA-60D4288033F7}" destId="{24750481-222B-4B0F-BAC0-F25A462DDF6D}" srcOrd="0" destOrd="0" presId="urn:microsoft.com/office/officeart/2005/8/layout/orgChart1"/>
    <dgm:cxn modelId="{953C2658-53D4-48C8-AFDF-CD14C14E0F5A}" type="presParOf" srcId="{EFAB36BD-8F32-459B-A5DA-60D4288033F7}" destId="{47B59E1D-3EBF-442C-A919-6227FBA8952E}" srcOrd="1" destOrd="0" presId="urn:microsoft.com/office/officeart/2005/8/layout/orgChart1"/>
    <dgm:cxn modelId="{2E201BDB-FA61-4A8B-AA26-D835C1D2E85D}" type="presParOf" srcId="{47B59E1D-3EBF-442C-A919-6227FBA8952E}" destId="{536D9249-6E9C-41FF-8975-95066CC3C7DD}" srcOrd="0" destOrd="0" presId="urn:microsoft.com/office/officeart/2005/8/layout/orgChart1"/>
    <dgm:cxn modelId="{814B9922-9AA9-42C6-B315-740893D6387E}" type="presParOf" srcId="{536D9249-6E9C-41FF-8975-95066CC3C7DD}" destId="{E1F4C7EF-ABCB-441F-BD86-CE43D93B1EAC}" srcOrd="0" destOrd="0" presId="urn:microsoft.com/office/officeart/2005/8/layout/orgChart1"/>
    <dgm:cxn modelId="{A4F9CD5C-8D2C-40FF-9551-F36312A6B730}" type="presParOf" srcId="{536D9249-6E9C-41FF-8975-95066CC3C7DD}" destId="{AC49E095-CE20-4CDA-B865-0361F446FF4B}" srcOrd="1" destOrd="0" presId="urn:microsoft.com/office/officeart/2005/8/layout/orgChart1"/>
    <dgm:cxn modelId="{18598E32-074F-4B35-AECD-CCAC0B340C46}" type="presParOf" srcId="{47B59E1D-3EBF-442C-A919-6227FBA8952E}" destId="{E9671B95-8A6A-47A2-8BEC-F6DE0E5B3F12}" srcOrd="1" destOrd="0" presId="urn:microsoft.com/office/officeart/2005/8/layout/orgChart1"/>
    <dgm:cxn modelId="{AD796BBD-F83E-4683-97AF-62CB99774A2E}" type="presParOf" srcId="{47B59E1D-3EBF-442C-A919-6227FBA8952E}" destId="{687530EA-4832-4370-9418-3BACFB790E6B}" srcOrd="2" destOrd="0" presId="urn:microsoft.com/office/officeart/2005/8/layout/orgChart1"/>
    <dgm:cxn modelId="{DC4DD541-1951-4846-A560-AD686618FFA7}" type="presParOf" srcId="{687530EA-4832-4370-9418-3BACFB790E6B}" destId="{57D6BC4C-6BA9-476B-9D80-DE279A0A585A}" srcOrd="0" destOrd="0" presId="urn:microsoft.com/office/officeart/2005/8/layout/orgChart1"/>
    <dgm:cxn modelId="{648C2F0E-3506-456E-9519-17F37F12ED3B}" type="presParOf" srcId="{687530EA-4832-4370-9418-3BACFB790E6B}" destId="{E57F849F-EE6B-49EA-BFBE-24CCEB380DDF}" srcOrd="1" destOrd="0" presId="urn:microsoft.com/office/officeart/2005/8/layout/orgChart1"/>
    <dgm:cxn modelId="{73AA0454-7DE5-409C-B587-4E401181FFED}" type="presParOf" srcId="{E57F849F-EE6B-49EA-BFBE-24CCEB380DDF}" destId="{7977C7F2-7B0A-4DB5-B8F7-052C36D991AB}" srcOrd="0" destOrd="0" presId="urn:microsoft.com/office/officeart/2005/8/layout/orgChart1"/>
    <dgm:cxn modelId="{E00A40E0-F711-4865-A6D0-9FF3DBBBBC99}" type="presParOf" srcId="{7977C7F2-7B0A-4DB5-B8F7-052C36D991AB}" destId="{23313FFE-F447-468B-8ADD-1C71DF365645}" srcOrd="0" destOrd="0" presId="urn:microsoft.com/office/officeart/2005/8/layout/orgChart1"/>
    <dgm:cxn modelId="{90ED01DE-5180-4D30-806E-60B7553EECC4}" type="presParOf" srcId="{7977C7F2-7B0A-4DB5-B8F7-052C36D991AB}" destId="{6747DE15-7A8B-40E5-80BE-AB6B94E5062F}" srcOrd="1" destOrd="0" presId="urn:microsoft.com/office/officeart/2005/8/layout/orgChart1"/>
    <dgm:cxn modelId="{813F1FED-70E9-47EB-9EC8-E8C5E234DEE5}" type="presParOf" srcId="{E57F849F-EE6B-49EA-BFBE-24CCEB380DDF}" destId="{A2E7EE5C-BD79-4168-92DA-70DF13DC4085}" srcOrd="1" destOrd="0" presId="urn:microsoft.com/office/officeart/2005/8/layout/orgChart1"/>
    <dgm:cxn modelId="{182F3DFA-365C-4C31-A64A-8E693653E640}" type="presParOf" srcId="{E57F849F-EE6B-49EA-BFBE-24CCEB380DDF}" destId="{9A4808A6-C4F7-42A2-9EB0-330A11A7501D}" srcOrd="2" destOrd="0" presId="urn:microsoft.com/office/officeart/2005/8/layout/orgChart1"/>
    <dgm:cxn modelId="{50FCA1B9-81DA-4FCF-BF35-7E9E6111B816}" type="presParOf" srcId="{687530EA-4832-4370-9418-3BACFB790E6B}" destId="{08619938-328C-4E8A-80F9-842E62051780}" srcOrd="2" destOrd="0" presId="urn:microsoft.com/office/officeart/2005/8/layout/orgChart1"/>
    <dgm:cxn modelId="{A8A77729-2805-4723-B2C2-F3DEAFE01AF1}" type="presParOf" srcId="{687530EA-4832-4370-9418-3BACFB790E6B}" destId="{3605DB5F-4D8D-4CD0-B38E-7EE9B48B0C77}" srcOrd="3" destOrd="0" presId="urn:microsoft.com/office/officeart/2005/8/layout/orgChart1"/>
    <dgm:cxn modelId="{EB116BD1-1FEF-4096-8100-A78937CF0F25}" type="presParOf" srcId="{3605DB5F-4D8D-4CD0-B38E-7EE9B48B0C77}" destId="{EC776F3A-A34C-4A96-A00B-EB2254318D1F}" srcOrd="0" destOrd="0" presId="urn:microsoft.com/office/officeart/2005/8/layout/orgChart1"/>
    <dgm:cxn modelId="{09578981-DDB3-488E-8DE3-4992175711B9}" type="presParOf" srcId="{EC776F3A-A34C-4A96-A00B-EB2254318D1F}" destId="{F5004833-D985-4E6D-B1A6-7555F70283BD}" srcOrd="0" destOrd="0" presId="urn:microsoft.com/office/officeart/2005/8/layout/orgChart1"/>
    <dgm:cxn modelId="{807C5A41-DB67-4B0E-AE2A-BF5563DDBF6C}" type="presParOf" srcId="{EC776F3A-A34C-4A96-A00B-EB2254318D1F}" destId="{4EB6E598-5D92-4B69-A100-2F9BD3CD7FFE}" srcOrd="1" destOrd="0" presId="urn:microsoft.com/office/officeart/2005/8/layout/orgChart1"/>
    <dgm:cxn modelId="{B72C89A7-7F8C-4628-9361-AADED1DFBA5D}" type="presParOf" srcId="{3605DB5F-4D8D-4CD0-B38E-7EE9B48B0C77}" destId="{EA51FB3C-FCCD-4F1E-BECA-EC2B295DEF3A}" srcOrd="1" destOrd="0" presId="urn:microsoft.com/office/officeart/2005/8/layout/orgChart1"/>
    <dgm:cxn modelId="{8D305DE1-C975-427B-88DD-B2B58D03A57C}" type="presParOf" srcId="{3605DB5F-4D8D-4CD0-B38E-7EE9B48B0C77}" destId="{7AE43C59-8894-486E-846C-D012D2B5C8EE}" srcOrd="2" destOrd="0" presId="urn:microsoft.com/office/officeart/2005/8/layout/orgChart1"/>
    <dgm:cxn modelId="{18D55D69-AFB6-4C4C-8E70-243454EBFF0A}" type="presParOf" srcId="{EFAB36BD-8F32-459B-A5DA-60D4288033F7}" destId="{AA6EFD65-2555-474E-B92B-385EA1F724EE}" srcOrd="2" destOrd="0" presId="urn:microsoft.com/office/officeart/2005/8/layout/orgChart1"/>
    <dgm:cxn modelId="{0A8D945A-2D1A-446F-8781-E14194F732C8}" type="presParOf" srcId="{EFAB36BD-8F32-459B-A5DA-60D4288033F7}" destId="{B106EA64-E572-4DD5-AD96-74C94B42C5CF}" srcOrd="3" destOrd="0" presId="urn:microsoft.com/office/officeart/2005/8/layout/orgChart1"/>
    <dgm:cxn modelId="{535C6E28-E793-479E-B6C2-8CF3578722FE}" type="presParOf" srcId="{B106EA64-E572-4DD5-AD96-74C94B42C5CF}" destId="{A2A980E7-135E-468D-AA60-C75F9D4622B1}" srcOrd="0" destOrd="0" presId="urn:microsoft.com/office/officeart/2005/8/layout/orgChart1"/>
    <dgm:cxn modelId="{181C3A1E-19E2-41D3-B56E-3EEA87CCEAE7}" type="presParOf" srcId="{A2A980E7-135E-468D-AA60-C75F9D4622B1}" destId="{61E10758-F106-4791-A0E3-7446C25273F0}" srcOrd="0" destOrd="0" presId="urn:microsoft.com/office/officeart/2005/8/layout/orgChart1"/>
    <dgm:cxn modelId="{397FE533-7F5C-43A6-9F0E-95959DF7C5B9}" type="presParOf" srcId="{A2A980E7-135E-468D-AA60-C75F9D4622B1}" destId="{B33F607D-923A-4215-8412-A6B2514FB14A}" srcOrd="1" destOrd="0" presId="urn:microsoft.com/office/officeart/2005/8/layout/orgChart1"/>
    <dgm:cxn modelId="{4FDCC3EF-724F-41BB-A02C-776A1319F2FE}" type="presParOf" srcId="{B106EA64-E572-4DD5-AD96-74C94B42C5CF}" destId="{FF492F63-ED0F-4685-88C3-06E593563D2F}" srcOrd="1" destOrd="0" presId="urn:microsoft.com/office/officeart/2005/8/layout/orgChart1"/>
    <dgm:cxn modelId="{482C7602-E2E1-466E-8A87-850A2505045A}" type="presParOf" srcId="{B106EA64-E572-4DD5-AD96-74C94B42C5CF}" destId="{2A581CDB-6AB0-48AD-9298-9E3289A114E9}" srcOrd="2" destOrd="0" presId="urn:microsoft.com/office/officeart/2005/8/layout/orgChart1"/>
    <dgm:cxn modelId="{C5436921-97C5-4904-90F1-A40FFE53D306}" type="presParOf" srcId="{2A581CDB-6AB0-48AD-9298-9E3289A114E9}" destId="{5C9D12AE-9526-44B7-A33F-F2EBB69729E3}" srcOrd="0" destOrd="0" presId="urn:microsoft.com/office/officeart/2005/8/layout/orgChart1"/>
    <dgm:cxn modelId="{D0E4D9FD-280A-49E0-9ABE-81A24EB939D8}" type="presParOf" srcId="{2A581CDB-6AB0-48AD-9298-9E3289A114E9}" destId="{8A1D7E50-EF45-4ADA-8C4A-D683FAF17B3E}" srcOrd="1" destOrd="0" presId="urn:microsoft.com/office/officeart/2005/8/layout/orgChart1"/>
    <dgm:cxn modelId="{8DA4D86E-0ADE-49CC-ADF3-A40A2B20B6C3}" type="presParOf" srcId="{8A1D7E50-EF45-4ADA-8C4A-D683FAF17B3E}" destId="{805A8063-DDDB-4191-98B0-B15C3218B8E9}" srcOrd="0" destOrd="0" presId="urn:microsoft.com/office/officeart/2005/8/layout/orgChart1"/>
    <dgm:cxn modelId="{A38DC8E0-58E7-4D22-86E7-BA9DCCBACD9C}" type="presParOf" srcId="{805A8063-DDDB-4191-98B0-B15C3218B8E9}" destId="{3D8F9A7E-B062-4F85-B6D2-0D51FD63BED7}" srcOrd="0" destOrd="0" presId="urn:microsoft.com/office/officeart/2005/8/layout/orgChart1"/>
    <dgm:cxn modelId="{3F53DE2A-F777-4A84-B2ED-3570CCA3F218}" type="presParOf" srcId="{805A8063-DDDB-4191-98B0-B15C3218B8E9}" destId="{EBB25FED-7A89-4FA7-818D-08FC16BA95F9}" srcOrd="1" destOrd="0" presId="urn:microsoft.com/office/officeart/2005/8/layout/orgChart1"/>
    <dgm:cxn modelId="{7DE0CC64-3B6A-4DCA-B675-59B19B8A1153}" type="presParOf" srcId="{8A1D7E50-EF45-4ADA-8C4A-D683FAF17B3E}" destId="{059F7D9F-79DD-4BAF-A315-59B8D58DCD53}" srcOrd="1" destOrd="0" presId="urn:microsoft.com/office/officeart/2005/8/layout/orgChart1"/>
    <dgm:cxn modelId="{BB1C483A-CDA2-4D6F-9ADA-6BA7170C727A}" type="presParOf" srcId="{8A1D7E50-EF45-4ADA-8C4A-D683FAF17B3E}" destId="{137BD7C5-8292-40F8-B4E4-41559E3B4451}" srcOrd="2" destOrd="0" presId="urn:microsoft.com/office/officeart/2005/8/layout/orgChart1"/>
    <dgm:cxn modelId="{E662D50A-F0B3-44F9-86B5-58977E2174A0}" type="presParOf" srcId="{2A581CDB-6AB0-48AD-9298-9E3289A114E9}" destId="{C3AE642A-0756-4028-9C20-8C694C3A3F3E}" srcOrd="2" destOrd="0" presId="urn:microsoft.com/office/officeart/2005/8/layout/orgChart1"/>
    <dgm:cxn modelId="{DE373DE2-CDD5-46C5-A48F-615389C9595D}" type="presParOf" srcId="{2A581CDB-6AB0-48AD-9298-9E3289A114E9}" destId="{2EEDCC18-6E0A-444B-92AA-900ADC39DFBC}" srcOrd="3" destOrd="0" presId="urn:microsoft.com/office/officeart/2005/8/layout/orgChart1"/>
    <dgm:cxn modelId="{A41758EA-954C-43BD-AC8B-4E96AC53C1C8}" type="presParOf" srcId="{2EEDCC18-6E0A-444B-92AA-900ADC39DFBC}" destId="{D10BA652-EB69-497E-AA11-A76BD18C4350}" srcOrd="0" destOrd="0" presId="urn:microsoft.com/office/officeart/2005/8/layout/orgChart1"/>
    <dgm:cxn modelId="{197AA2E0-369E-4A78-98A1-4DD260D53A24}" type="presParOf" srcId="{D10BA652-EB69-497E-AA11-A76BD18C4350}" destId="{E75F4091-1BF2-44F8-BE38-9F01BC4F3A45}" srcOrd="0" destOrd="0" presId="urn:microsoft.com/office/officeart/2005/8/layout/orgChart1"/>
    <dgm:cxn modelId="{D01D1F74-9B3A-4773-8ACA-A52ED0199BE1}" type="presParOf" srcId="{D10BA652-EB69-497E-AA11-A76BD18C4350}" destId="{3C20AF3A-8C4A-443A-B862-CFAD03B0E813}" srcOrd="1" destOrd="0" presId="urn:microsoft.com/office/officeart/2005/8/layout/orgChart1"/>
    <dgm:cxn modelId="{64E4CE61-6DAA-4782-9769-00BBC26F5DDD}" type="presParOf" srcId="{2EEDCC18-6E0A-444B-92AA-900ADC39DFBC}" destId="{9A0D2F25-71EA-4AB9-B6CD-797A58D108DC}" srcOrd="1" destOrd="0" presId="urn:microsoft.com/office/officeart/2005/8/layout/orgChart1"/>
    <dgm:cxn modelId="{13313202-EAFA-4B64-A58D-158E10C5C351}" type="presParOf" srcId="{2EEDCC18-6E0A-444B-92AA-900ADC39DFBC}" destId="{19694111-CFA3-4BBD-8B8F-2FBBDF323D02}" srcOrd="2" destOrd="0" presId="urn:microsoft.com/office/officeart/2005/8/layout/orgChart1"/>
    <dgm:cxn modelId="{6E339F61-84D2-43A4-823A-3416DACBCA7F}" type="presParOf" srcId="{2A581CDB-6AB0-48AD-9298-9E3289A114E9}" destId="{A7C9A398-2A7A-4DC5-930D-F4A4D7279DC5}" srcOrd="4" destOrd="0" presId="urn:microsoft.com/office/officeart/2005/8/layout/orgChart1"/>
    <dgm:cxn modelId="{65E8B5F8-DDA7-43AF-971D-E906E154878B}" type="presParOf" srcId="{2A581CDB-6AB0-48AD-9298-9E3289A114E9}" destId="{D5F9183E-8CC9-493F-B034-31C191388BD5}" srcOrd="5" destOrd="0" presId="urn:microsoft.com/office/officeart/2005/8/layout/orgChart1"/>
    <dgm:cxn modelId="{B5D6BC9F-4F7A-4ED0-B58C-12E42B111722}" type="presParOf" srcId="{D5F9183E-8CC9-493F-B034-31C191388BD5}" destId="{B4E9F178-A05A-44DE-8913-07038A2866BF}" srcOrd="0" destOrd="0" presId="urn:microsoft.com/office/officeart/2005/8/layout/orgChart1"/>
    <dgm:cxn modelId="{06DF818F-87D0-4441-8E55-FC8A5CAF3FDA}" type="presParOf" srcId="{B4E9F178-A05A-44DE-8913-07038A2866BF}" destId="{B925E41A-195D-409C-B0AD-1FD74C7F12F5}" srcOrd="0" destOrd="0" presId="urn:microsoft.com/office/officeart/2005/8/layout/orgChart1"/>
    <dgm:cxn modelId="{D981BDEA-27B4-42F4-B257-ED989F2B24B9}" type="presParOf" srcId="{B4E9F178-A05A-44DE-8913-07038A2866BF}" destId="{CC9CDE01-CF8D-4153-9B3F-94A242C65C79}" srcOrd="1" destOrd="0" presId="urn:microsoft.com/office/officeart/2005/8/layout/orgChart1"/>
    <dgm:cxn modelId="{9B2C3AF7-1146-4B95-88F9-CB4DE948BDE2}" type="presParOf" srcId="{D5F9183E-8CC9-493F-B034-31C191388BD5}" destId="{1965F300-706B-46EC-AF7F-9C8C04739EBD}" srcOrd="1" destOrd="0" presId="urn:microsoft.com/office/officeart/2005/8/layout/orgChart1"/>
    <dgm:cxn modelId="{760DB14E-1F30-451B-96F3-841182BFD28D}" type="presParOf" srcId="{D5F9183E-8CC9-493F-B034-31C191388BD5}" destId="{058E038E-39AC-45C4-9718-0534F5AE0D0C}" srcOrd="2" destOrd="0" presId="urn:microsoft.com/office/officeart/2005/8/layout/orgChart1"/>
    <dgm:cxn modelId="{1BE3B4C0-8F4A-4F3B-899A-DAD12F70C734}" type="presParOf" srcId="{7DF2AA64-CFAB-4F41-BEC2-926356DC4307}" destId="{561DB68B-B42A-48E4-B58A-1B970EF827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9A398-2A7A-4DC5-930D-F4A4D7279DC5}">
      <dsp:nvSpPr>
        <dsp:cNvPr id="0" name=""/>
        <dsp:cNvSpPr/>
      </dsp:nvSpPr>
      <dsp:spPr>
        <a:xfrm>
          <a:off x="6540120" y="2715671"/>
          <a:ext cx="200652" cy="2235842"/>
        </a:xfrm>
        <a:custGeom>
          <a:avLst/>
          <a:gdLst/>
          <a:ahLst/>
          <a:cxnLst/>
          <a:rect l="0" t="0" r="0" b="0"/>
          <a:pathLst>
            <a:path>
              <a:moveTo>
                <a:pt x="200652" y="0"/>
              </a:moveTo>
              <a:lnTo>
                <a:pt x="200652" y="2235842"/>
              </a:lnTo>
              <a:lnTo>
                <a:pt x="0" y="2235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E642A-0756-4028-9C20-8C694C3A3F3E}">
      <dsp:nvSpPr>
        <dsp:cNvPr id="0" name=""/>
        <dsp:cNvSpPr/>
      </dsp:nvSpPr>
      <dsp:spPr>
        <a:xfrm>
          <a:off x="6740773" y="2715671"/>
          <a:ext cx="200652" cy="879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49"/>
              </a:lnTo>
              <a:lnTo>
                <a:pt x="200652" y="879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D12AE-9526-44B7-A33F-F2EBB69729E3}">
      <dsp:nvSpPr>
        <dsp:cNvPr id="0" name=""/>
        <dsp:cNvSpPr/>
      </dsp:nvSpPr>
      <dsp:spPr>
        <a:xfrm>
          <a:off x="6540120" y="2715671"/>
          <a:ext cx="200652" cy="879049"/>
        </a:xfrm>
        <a:custGeom>
          <a:avLst/>
          <a:gdLst/>
          <a:ahLst/>
          <a:cxnLst/>
          <a:rect l="0" t="0" r="0" b="0"/>
          <a:pathLst>
            <a:path>
              <a:moveTo>
                <a:pt x="200652" y="0"/>
              </a:moveTo>
              <a:lnTo>
                <a:pt x="200652" y="879049"/>
              </a:lnTo>
              <a:lnTo>
                <a:pt x="0" y="879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D65-2555-474E-B92B-385EA1F724EE}">
      <dsp:nvSpPr>
        <dsp:cNvPr id="0" name=""/>
        <dsp:cNvSpPr/>
      </dsp:nvSpPr>
      <dsp:spPr>
        <a:xfrm>
          <a:off x="4428492" y="1358878"/>
          <a:ext cx="2312281" cy="401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52"/>
              </a:lnTo>
              <a:lnTo>
                <a:pt x="2312281" y="200652"/>
              </a:lnTo>
              <a:lnTo>
                <a:pt x="2312281" y="4013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9938-328C-4E8A-80F9-842E62051780}">
      <dsp:nvSpPr>
        <dsp:cNvPr id="0" name=""/>
        <dsp:cNvSpPr/>
      </dsp:nvSpPr>
      <dsp:spPr>
        <a:xfrm>
          <a:off x="2116210" y="2715671"/>
          <a:ext cx="200652" cy="879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49"/>
              </a:lnTo>
              <a:lnTo>
                <a:pt x="200652" y="879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6BC4C-6BA9-476B-9D80-DE279A0A585A}">
      <dsp:nvSpPr>
        <dsp:cNvPr id="0" name=""/>
        <dsp:cNvSpPr/>
      </dsp:nvSpPr>
      <dsp:spPr>
        <a:xfrm>
          <a:off x="1915557" y="2715671"/>
          <a:ext cx="200652" cy="879049"/>
        </a:xfrm>
        <a:custGeom>
          <a:avLst/>
          <a:gdLst/>
          <a:ahLst/>
          <a:cxnLst/>
          <a:rect l="0" t="0" r="0" b="0"/>
          <a:pathLst>
            <a:path>
              <a:moveTo>
                <a:pt x="200652" y="0"/>
              </a:moveTo>
              <a:lnTo>
                <a:pt x="200652" y="879049"/>
              </a:lnTo>
              <a:lnTo>
                <a:pt x="0" y="879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0481-222B-4B0F-BAC0-F25A462DDF6D}">
      <dsp:nvSpPr>
        <dsp:cNvPr id="0" name=""/>
        <dsp:cNvSpPr/>
      </dsp:nvSpPr>
      <dsp:spPr>
        <a:xfrm>
          <a:off x="2116210" y="1358878"/>
          <a:ext cx="2312281" cy="401305"/>
        </a:xfrm>
        <a:custGeom>
          <a:avLst/>
          <a:gdLst/>
          <a:ahLst/>
          <a:cxnLst/>
          <a:rect l="0" t="0" r="0" b="0"/>
          <a:pathLst>
            <a:path>
              <a:moveTo>
                <a:pt x="2312281" y="0"/>
              </a:moveTo>
              <a:lnTo>
                <a:pt x="2312281" y="200652"/>
              </a:lnTo>
              <a:lnTo>
                <a:pt x="0" y="200652"/>
              </a:lnTo>
              <a:lnTo>
                <a:pt x="0" y="4013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37EAF-F2B6-4498-A1C6-4FCB0129B4EE}">
      <dsp:nvSpPr>
        <dsp:cNvPr id="0" name=""/>
        <dsp:cNvSpPr/>
      </dsp:nvSpPr>
      <dsp:spPr>
        <a:xfrm>
          <a:off x="2266604" y="403389"/>
          <a:ext cx="4323775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Ablauf- und Kontrollstrukturen</a:t>
          </a:r>
          <a:endParaRPr lang="de-DE" sz="2300" kern="1200" dirty="0"/>
        </a:p>
      </dsp:txBody>
      <dsp:txXfrm>
        <a:off x="2266604" y="403389"/>
        <a:ext cx="4323775" cy="955488"/>
      </dsp:txXfrm>
    </dsp:sp>
    <dsp:sp modelId="{E1F4C7EF-ABCB-441F-BD86-CE43D93B1EAC}">
      <dsp:nvSpPr>
        <dsp:cNvPr id="0" name=""/>
        <dsp:cNvSpPr/>
      </dsp:nvSpPr>
      <dsp:spPr>
        <a:xfrm>
          <a:off x="1160722" y="1760183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Verzweigungen</a:t>
          </a:r>
          <a:endParaRPr lang="de-DE" sz="2300" kern="1200" dirty="0"/>
        </a:p>
      </dsp:txBody>
      <dsp:txXfrm>
        <a:off x="1160722" y="1760183"/>
        <a:ext cx="1910976" cy="955488"/>
      </dsp:txXfrm>
    </dsp:sp>
    <dsp:sp modelId="{23313FFE-F447-468B-8ADD-1C71DF365645}">
      <dsp:nvSpPr>
        <dsp:cNvPr id="0" name=""/>
        <dsp:cNvSpPr/>
      </dsp:nvSpPr>
      <dsp:spPr>
        <a:xfrm>
          <a:off x="4581" y="3116976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Einfachauswahl</a:t>
          </a:r>
          <a:endParaRPr lang="de-DE" sz="2300" kern="1200" dirty="0"/>
        </a:p>
      </dsp:txBody>
      <dsp:txXfrm>
        <a:off x="4581" y="3116976"/>
        <a:ext cx="1910976" cy="955488"/>
      </dsp:txXfrm>
    </dsp:sp>
    <dsp:sp modelId="{F5004833-D985-4E6D-B1A6-7555F70283BD}">
      <dsp:nvSpPr>
        <dsp:cNvPr id="0" name=""/>
        <dsp:cNvSpPr/>
      </dsp:nvSpPr>
      <dsp:spPr>
        <a:xfrm>
          <a:off x="2316863" y="3116976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Mehrfachauswahl</a:t>
          </a:r>
          <a:endParaRPr lang="de-DE" sz="1800" kern="1200" dirty="0"/>
        </a:p>
      </dsp:txBody>
      <dsp:txXfrm>
        <a:off x="2316863" y="3116976"/>
        <a:ext cx="1910976" cy="955488"/>
      </dsp:txXfrm>
    </dsp:sp>
    <dsp:sp modelId="{61E10758-F106-4791-A0E3-7446C25273F0}">
      <dsp:nvSpPr>
        <dsp:cNvPr id="0" name=""/>
        <dsp:cNvSpPr/>
      </dsp:nvSpPr>
      <dsp:spPr>
        <a:xfrm>
          <a:off x="5785285" y="1760183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Schleifen</a:t>
          </a:r>
          <a:endParaRPr lang="de-DE" sz="2300" kern="1200" dirty="0"/>
        </a:p>
      </dsp:txBody>
      <dsp:txXfrm>
        <a:off x="5785285" y="1760183"/>
        <a:ext cx="1910976" cy="955488"/>
      </dsp:txXfrm>
    </dsp:sp>
    <dsp:sp modelId="{3D8F9A7E-B062-4F85-B6D2-0D51FD63BED7}">
      <dsp:nvSpPr>
        <dsp:cNvPr id="0" name=""/>
        <dsp:cNvSpPr/>
      </dsp:nvSpPr>
      <dsp:spPr>
        <a:xfrm>
          <a:off x="4629144" y="3116976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Kopfgesteuert (Bedingungsprüfung zu Beginn)</a:t>
          </a:r>
          <a:endParaRPr lang="de-DE" sz="1600" kern="1200" dirty="0"/>
        </a:p>
      </dsp:txBody>
      <dsp:txXfrm>
        <a:off x="4629144" y="3116976"/>
        <a:ext cx="1910976" cy="955488"/>
      </dsp:txXfrm>
    </dsp:sp>
    <dsp:sp modelId="{E75F4091-1BF2-44F8-BE38-9F01BC4F3A45}">
      <dsp:nvSpPr>
        <dsp:cNvPr id="0" name=""/>
        <dsp:cNvSpPr/>
      </dsp:nvSpPr>
      <dsp:spPr>
        <a:xfrm>
          <a:off x="6941426" y="3116976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Fußgesteuert (</a:t>
          </a:r>
          <a:r>
            <a:rPr lang="de-DE" sz="1600" kern="1200" dirty="0" smtClean="0"/>
            <a:t>Bedingungsprüfung</a:t>
          </a:r>
          <a:r>
            <a:rPr lang="de-DE" sz="1800" kern="1200" dirty="0" smtClean="0"/>
            <a:t> am Ende)</a:t>
          </a:r>
          <a:endParaRPr lang="de-DE" sz="1800" kern="1200" dirty="0"/>
        </a:p>
      </dsp:txBody>
      <dsp:txXfrm>
        <a:off x="6941426" y="3116976"/>
        <a:ext cx="1910976" cy="955488"/>
      </dsp:txXfrm>
    </dsp:sp>
    <dsp:sp modelId="{B925E41A-195D-409C-B0AD-1FD74C7F12F5}">
      <dsp:nvSpPr>
        <dsp:cNvPr id="0" name=""/>
        <dsp:cNvSpPr/>
      </dsp:nvSpPr>
      <dsp:spPr>
        <a:xfrm>
          <a:off x="4629144" y="4473769"/>
          <a:ext cx="1910976" cy="9554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Zählschleife</a:t>
          </a:r>
          <a:endParaRPr lang="de-DE" sz="2300" kern="1200" dirty="0"/>
        </a:p>
      </dsp:txBody>
      <dsp:txXfrm>
        <a:off x="4629144" y="4473769"/>
        <a:ext cx="1910976" cy="95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Verbindung zu Vorlehrgang </a:t>
            </a:r>
            <a:r>
              <a:rPr lang="de-DE" dirty="0" err="1" smtClean="0"/>
              <a:t>MathGdlPrg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Flowgorithm</a:t>
            </a:r>
            <a:endParaRPr lang="de-DE" baseline="0" dirty="0" smtClean="0"/>
          </a:p>
          <a:p>
            <a:r>
              <a:rPr lang="de-DE" baseline="0" dirty="0" smtClean="0"/>
              <a:t>- Kurze Erklärung der Äste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Wechsel zu </a:t>
            </a:r>
            <a:r>
              <a:rPr lang="de-DE" baseline="0" dirty="0" err="1" smtClean="0"/>
              <a:t>Eclipse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Template06 und 07 </a:t>
            </a:r>
            <a:r>
              <a:rPr lang="de-DE" baseline="0" dirty="0" err="1" smtClean="0">
                <a:sym typeface="Wingdings" panose="05000000000000000000" pitchFamily="2" charset="2"/>
              </a:rPr>
              <a:t>KontrollstrukturIf</a:t>
            </a:r>
            <a:r>
              <a:rPr lang="de-DE" baseline="0" dirty="0" smtClean="0">
                <a:sym typeface="Wingdings" panose="05000000000000000000" pitchFamily="2" charset="2"/>
              </a:rPr>
              <a:t> und Switch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-   DANACH </a:t>
            </a:r>
            <a:r>
              <a:rPr lang="de-DE" baseline="0" dirty="0" err="1" smtClean="0">
                <a:sym typeface="Wingdings" panose="05000000000000000000" pitchFamily="2" charset="2"/>
              </a:rPr>
              <a:t>Eclipse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smtClean="0">
                <a:sym typeface="Wingdings" panose="05000000000000000000" pitchFamily="2" charset="2"/>
              </a:rPr>
              <a:t>Template_Schleifen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7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406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4874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3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4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5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- Grundlagen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06.04.2021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0268" y="3212976"/>
            <a:ext cx="8229600" cy="1143000"/>
          </a:xfrm>
        </p:spPr>
        <p:txBody>
          <a:bodyPr/>
          <a:lstStyle/>
          <a:p>
            <a:r>
              <a:rPr lang="de-DE" sz="6600" dirty="0" smtClean="0"/>
              <a:t>Ablauf- und Kontrollstrukturen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7663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50823599"/>
              </p:ext>
            </p:extLst>
          </p:nvPr>
        </p:nvGraphicFramePr>
        <p:xfrm>
          <a:off x="179512" y="476672"/>
          <a:ext cx="885698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82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0268" y="3212976"/>
            <a:ext cx="8229600" cy="1143000"/>
          </a:xfrm>
        </p:spPr>
        <p:txBody>
          <a:bodyPr/>
          <a:lstStyle/>
          <a:p>
            <a:r>
              <a:rPr lang="de-DE" sz="6600" dirty="0" smtClean="0"/>
              <a:t>Aufgaben 15 - 30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404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20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Titelfolien ITSBw</vt:lpstr>
      <vt:lpstr>Benutzerdefiniertes Design</vt:lpstr>
      <vt:lpstr>Java - Grundlagen</vt:lpstr>
      <vt:lpstr>Ablauf- und Kontrollstrukturen</vt:lpstr>
      <vt:lpstr>PowerPoint-Präsentation</vt:lpstr>
      <vt:lpstr>Aufgaben 15 - 30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125</cp:revision>
  <dcterms:created xsi:type="dcterms:W3CDTF">2017-11-27T16:15:08Z</dcterms:created>
  <dcterms:modified xsi:type="dcterms:W3CDTF">2021-04-06T14:23:28Z</dcterms:modified>
</cp:coreProperties>
</file>