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62" r:id="rId2"/>
  </p:sldMasterIdLst>
  <p:notesMasterIdLst>
    <p:notesMasterId r:id="rId15"/>
  </p:notesMasterIdLst>
  <p:handoutMasterIdLst>
    <p:handoutMasterId r:id="rId16"/>
  </p:handoutMasterIdLst>
  <p:sldIdLst>
    <p:sldId id="258" r:id="rId3"/>
    <p:sldId id="260" r:id="rId4"/>
    <p:sldId id="262" r:id="rId5"/>
    <p:sldId id="263" r:id="rId6"/>
    <p:sldId id="264" r:id="rId7"/>
    <p:sldId id="266" r:id="rId8"/>
    <p:sldId id="267" r:id="rId9"/>
    <p:sldId id="268" r:id="rId10"/>
    <p:sldId id="270" r:id="rId11"/>
    <p:sldId id="269" r:id="rId12"/>
    <p:sldId id="259" r:id="rId13"/>
    <p:sldId id="261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FFA300"/>
    <a:srgbClr val="FABB00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2105" autoAdjust="0"/>
  </p:normalViewPr>
  <p:slideViewPr>
    <p:cSldViewPr showGuides="1">
      <p:cViewPr varScale="1">
        <p:scale>
          <a:sx n="88" d="100"/>
          <a:sy n="88" d="100"/>
        </p:scale>
        <p:origin x="117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1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669681-EC49-4451-B8D5-82F629711BEF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17C7763-C150-42AB-BD6E-EF84D845B5C6}">
      <dgm:prSet phldrT="[Text]"/>
      <dgm:spPr/>
      <dgm:t>
        <a:bodyPr/>
        <a:lstStyle/>
        <a:p>
          <a:r>
            <a:rPr lang="de-DE" dirty="0" smtClean="0"/>
            <a:t>Schlüssel / Wertpaare</a:t>
          </a:r>
          <a:endParaRPr lang="de-DE" dirty="0"/>
        </a:p>
      </dgm:t>
    </dgm:pt>
    <dgm:pt modelId="{1CCF843A-0D56-439F-8074-7A7D1FD04F33}" type="parTrans" cxnId="{F7D379C6-46A3-4104-B000-D0DB8F5EBF45}">
      <dgm:prSet/>
      <dgm:spPr/>
      <dgm:t>
        <a:bodyPr/>
        <a:lstStyle/>
        <a:p>
          <a:endParaRPr lang="de-DE"/>
        </a:p>
      </dgm:t>
    </dgm:pt>
    <dgm:pt modelId="{75AA5B7F-D0D3-44BD-A372-F31F7C1B2F0C}" type="sibTrans" cxnId="{F7D379C6-46A3-4104-B000-D0DB8F5EBF45}">
      <dgm:prSet/>
      <dgm:spPr/>
      <dgm:t>
        <a:bodyPr/>
        <a:lstStyle/>
        <a:p>
          <a:endParaRPr lang="de-DE"/>
        </a:p>
      </dgm:t>
    </dgm:pt>
    <dgm:pt modelId="{37F37B7A-9CA3-4078-BD01-F6417ED4B27E}">
      <dgm:prSet/>
      <dgm:spPr/>
      <dgm:t>
        <a:bodyPr/>
        <a:lstStyle/>
        <a:p>
          <a:r>
            <a:rPr lang="de-DE" dirty="0" smtClean="0"/>
            <a:t>Ungeordnet</a:t>
          </a:r>
          <a:endParaRPr lang="de-DE" dirty="0"/>
        </a:p>
      </dgm:t>
    </dgm:pt>
    <dgm:pt modelId="{69322527-68AA-43A5-9972-5CAC983EA9B4}" type="parTrans" cxnId="{23EB04A5-FEC6-4B72-B51F-EF959D4FE6C7}">
      <dgm:prSet/>
      <dgm:spPr/>
      <dgm:t>
        <a:bodyPr/>
        <a:lstStyle/>
        <a:p>
          <a:endParaRPr lang="de-DE"/>
        </a:p>
      </dgm:t>
    </dgm:pt>
    <dgm:pt modelId="{38978CFD-268F-45B1-9B82-4959E2559E5E}" type="sibTrans" cxnId="{23EB04A5-FEC6-4B72-B51F-EF959D4FE6C7}">
      <dgm:prSet/>
      <dgm:spPr/>
      <dgm:t>
        <a:bodyPr/>
        <a:lstStyle/>
        <a:p>
          <a:endParaRPr lang="de-DE"/>
        </a:p>
      </dgm:t>
    </dgm:pt>
    <dgm:pt modelId="{15CA21C1-EC86-479F-91F9-AC4F023193A8}">
      <dgm:prSet/>
      <dgm:spPr/>
      <dgm:t>
        <a:bodyPr/>
        <a:lstStyle/>
        <a:p>
          <a:r>
            <a:rPr lang="de-DE" dirty="0" smtClean="0"/>
            <a:t>Geordnet</a:t>
          </a:r>
          <a:endParaRPr lang="de-DE" dirty="0"/>
        </a:p>
      </dgm:t>
    </dgm:pt>
    <dgm:pt modelId="{C783BD4C-BA4A-4408-B1F8-32CEB2373058}" type="parTrans" cxnId="{1C707F1B-D7D1-47A6-9435-2D1BAB4426B6}">
      <dgm:prSet/>
      <dgm:spPr/>
      <dgm:t>
        <a:bodyPr/>
        <a:lstStyle/>
        <a:p>
          <a:endParaRPr lang="de-DE"/>
        </a:p>
      </dgm:t>
    </dgm:pt>
    <dgm:pt modelId="{0566F5A7-C9E0-4ED6-8001-FFFD7D066000}" type="sibTrans" cxnId="{1C707F1B-D7D1-47A6-9435-2D1BAB4426B6}">
      <dgm:prSet/>
      <dgm:spPr/>
      <dgm:t>
        <a:bodyPr/>
        <a:lstStyle/>
        <a:p>
          <a:endParaRPr lang="de-DE"/>
        </a:p>
      </dgm:t>
    </dgm:pt>
    <dgm:pt modelId="{0782BB03-7CE2-46E9-A14F-4BAA65A0B8E1}">
      <dgm:prSet/>
      <dgm:spPr/>
      <dgm:t>
        <a:bodyPr/>
        <a:lstStyle/>
        <a:p>
          <a:r>
            <a:rPr lang="de-DE" dirty="0" smtClean="0"/>
            <a:t>Reine Werte</a:t>
          </a:r>
          <a:endParaRPr lang="de-DE" dirty="0"/>
        </a:p>
      </dgm:t>
    </dgm:pt>
    <dgm:pt modelId="{CA305DB9-6AA4-42E3-9038-523F8DF2C6B2}" type="parTrans" cxnId="{5BDDE4CE-4074-4C91-B41F-C5242911BA19}">
      <dgm:prSet/>
      <dgm:spPr/>
      <dgm:t>
        <a:bodyPr/>
        <a:lstStyle/>
        <a:p>
          <a:endParaRPr lang="de-DE"/>
        </a:p>
      </dgm:t>
    </dgm:pt>
    <dgm:pt modelId="{8510A63A-50EE-429E-956A-7C996628FE7C}" type="sibTrans" cxnId="{5BDDE4CE-4074-4C91-B41F-C5242911BA19}">
      <dgm:prSet/>
      <dgm:spPr/>
      <dgm:t>
        <a:bodyPr/>
        <a:lstStyle/>
        <a:p>
          <a:endParaRPr lang="de-DE"/>
        </a:p>
      </dgm:t>
    </dgm:pt>
    <dgm:pt modelId="{C32AC974-F3CE-4CC9-95B1-1789A64D458D}">
      <dgm:prSet/>
      <dgm:spPr/>
      <dgm:t>
        <a:bodyPr/>
        <a:lstStyle/>
        <a:p>
          <a:r>
            <a:rPr lang="de-DE" dirty="0" smtClean="0"/>
            <a:t>Duplikate</a:t>
          </a:r>
          <a:endParaRPr lang="de-DE" dirty="0"/>
        </a:p>
      </dgm:t>
    </dgm:pt>
    <dgm:pt modelId="{1ACAED16-6887-4246-BFB6-C171DE692C03}" type="parTrans" cxnId="{D9727CB4-E50D-4BA2-826F-34D1816C5D4B}">
      <dgm:prSet/>
      <dgm:spPr/>
      <dgm:t>
        <a:bodyPr/>
        <a:lstStyle/>
        <a:p>
          <a:endParaRPr lang="de-DE"/>
        </a:p>
      </dgm:t>
    </dgm:pt>
    <dgm:pt modelId="{DB379C91-DEC7-4F8B-8770-3EF02941A2AD}" type="sibTrans" cxnId="{D9727CB4-E50D-4BA2-826F-34D1816C5D4B}">
      <dgm:prSet/>
      <dgm:spPr/>
      <dgm:t>
        <a:bodyPr/>
        <a:lstStyle/>
        <a:p>
          <a:endParaRPr lang="de-DE"/>
        </a:p>
      </dgm:t>
    </dgm:pt>
    <dgm:pt modelId="{8FEE3C3E-AA8A-474E-A7BC-D86E6E250733}">
      <dgm:prSet/>
      <dgm:spPr/>
      <dgm:t>
        <a:bodyPr/>
        <a:lstStyle/>
        <a:p>
          <a:r>
            <a:rPr lang="de-DE" dirty="0" smtClean="0"/>
            <a:t>Keine Duplikate</a:t>
          </a:r>
          <a:endParaRPr lang="de-DE" dirty="0"/>
        </a:p>
      </dgm:t>
    </dgm:pt>
    <dgm:pt modelId="{23C56819-B434-4145-83E3-0AB4C762EE8E}" type="parTrans" cxnId="{E8E1C302-FA53-4D81-B484-0C688B593A1B}">
      <dgm:prSet/>
      <dgm:spPr/>
      <dgm:t>
        <a:bodyPr/>
        <a:lstStyle/>
        <a:p>
          <a:endParaRPr lang="de-DE"/>
        </a:p>
      </dgm:t>
    </dgm:pt>
    <dgm:pt modelId="{6586F39F-BF8A-4A3F-A95A-66424AF906CA}" type="sibTrans" cxnId="{E8E1C302-FA53-4D81-B484-0C688B593A1B}">
      <dgm:prSet/>
      <dgm:spPr/>
      <dgm:t>
        <a:bodyPr/>
        <a:lstStyle/>
        <a:p>
          <a:endParaRPr lang="de-DE"/>
        </a:p>
      </dgm:t>
    </dgm:pt>
    <dgm:pt modelId="{CD445973-56C0-44F3-AD72-2D69542C0463}">
      <dgm:prSet/>
      <dgm:spPr>
        <a:solidFill>
          <a:srgbClr val="00B050"/>
        </a:solidFill>
      </dgm:spPr>
      <dgm:t>
        <a:bodyPr/>
        <a:lstStyle/>
        <a:p>
          <a:r>
            <a:rPr lang="de-DE" dirty="0" err="1" smtClean="0"/>
            <a:t>HashMap</a:t>
          </a:r>
          <a:endParaRPr lang="de-DE" dirty="0"/>
        </a:p>
      </dgm:t>
    </dgm:pt>
    <dgm:pt modelId="{4B98A8EE-EA86-4602-96B5-A938E0D3A282}" type="parTrans" cxnId="{D1408638-9C80-4257-941D-FA4CF1C23512}">
      <dgm:prSet/>
      <dgm:spPr/>
      <dgm:t>
        <a:bodyPr/>
        <a:lstStyle/>
        <a:p>
          <a:endParaRPr lang="de-DE"/>
        </a:p>
      </dgm:t>
    </dgm:pt>
    <dgm:pt modelId="{F12102D3-6B47-40A4-93A7-CC7FC62B313A}" type="sibTrans" cxnId="{D1408638-9C80-4257-941D-FA4CF1C23512}">
      <dgm:prSet/>
      <dgm:spPr/>
      <dgm:t>
        <a:bodyPr/>
        <a:lstStyle/>
        <a:p>
          <a:endParaRPr lang="de-DE"/>
        </a:p>
      </dgm:t>
    </dgm:pt>
    <dgm:pt modelId="{7D6AA5AC-06B0-44E3-90B7-F2C3F9B408C7}">
      <dgm:prSet/>
      <dgm:spPr/>
      <dgm:t>
        <a:bodyPr/>
        <a:lstStyle/>
        <a:p>
          <a:r>
            <a:rPr lang="de-DE" dirty="0" smtClean="0"/>
            <a:t>Der Reihe nach</a:t>
          </a:r>
          <a:endParaRPr lang="de-DE" dirty="0"/>
        </a:p>
      </dgm:t>
    </dgm:pt>
    <dgm:pt modelId="{5E568758-928D-4DF6-8857-69DAA06E3156}" type="parTrans" cxnId="{C242B94B-3234-4725-9371-D749BC3D5970}">
      <dgm:prSet/>
      <dgm:spPr/>
      <dgm:t>
        <a:bodyPr/>
        <a:lstStyle/>
        <a:p>
          <a:endParaRPr lang="de-DE"/>
        </a:p>
      </dgm:t>
    </dgm:pt>
    <dgm:pt modelId="{F984B4B2-34FC-4913-888F-0C792E78FD9E}" type="sibTrans" cxnId="{C242B94B-3234-4725-9371-D749BC3D5970}">
      <dgm:prSet/>
      <dgm:spPr/>
      <dgm:t>
        <a:bodyPr/>
        <a:lstStyle/>
        <a:p>
          <a:endParaRPr lang="de-DE"/>
        </a:p>
      </dgm:t>
    </dgm:pt>
    <dgm:pt modelId="{899E037C-5EBC-4C59-A706-74997F769E8F}">
      <dgm:prSet/>
      <dgm:spPr/>
      <dgm:t>
        <a:bodyPr/>
        <a:lstStyle/>
        <a:p>
          <a:r>
            <a:rPr lang="de-DE" dirty="0" smtClean="0"/>
            <a:t>Anhand von Schlüsseln</a:t>
          </a:r>
          <a:endParaRPr lang="de-DE" dirty="0"/>
        </a:p>
      </dgm:t>
    </dgm:pt>
    <dgm:pt modelId="{3F7E5DFA-37BA-4632-BA36-12F317EB34B6}" type="parTrans" cxnId="{B59F343C-79A7-4F21-8C1A-0CB0A1C66CC7}">
      <dgm:prSet/>
      <dgm:spPr/>
      <dgm:t>
        <a:bodyPr/>
        <a:lstStyle/>
        <a:p>
          <a:endParaRPr lang="de-DE"/>
        </a:p>
      </dgm:t>
    </dgm:pt>
    <dgm:pt modelId="{F512BB80-8E0A-426D-B99D-F699B17C74A8}" type="sibTrans" cxnId="{B59F343C-79A7-4F21-8C1A-0CB0A1C66CC7}">
      <dgm:prSet/>
      <dgm:spPr/>
      <dgm:t>
        <a:bodyPr/>
        <a:lstStyle/>
        <a:p>
          <a:endParaRPr lang="de-DE"/>
        </a:p>
      </dgm:t>
    </dgm:pt>
    <dgm:pt modelId="{4950ABA2-7A36-47CA-9449-418C46215DA6}">
      <dgm:prSet custT="1"/>
      <dgm:spPr>
        <a:solidFill>
          <a:srgbClr val="00B050"/>
        </a:solidFill>
      </dgm:spPr>
      <dgm:t>
        <a:bodyPr/>
        <a:lstStyle/>
        <a:p>
          <a:r>
            <a:rPr lang="de-DE" sz="1800" dirty="0" err="1" smtClean="0"/>
            <a:t>LinkedHashMap</a:t>
          </a:r>
          <a:endParaRPr lang="de-DE" sz="1800" dirty="0"/>
        </a:p>
      </dgm:t>
    </dgm:pt>
    <dgm:pt modelId="{44A8BAE0-6996-45BA-81BA-21962EB10AC0}" type="parTrans" cxnId="{D789BE13-FDD8-46BA-8F10-E4632E1AF1CE}">
      <dgm:prSet/>
      <dgm:spPr/>
      <dgm:t>
        <a:bodyPr/>
        <a:lstStyle/>
        <a:p>
          <a:endParaRPr lang="de-DE"/>
        </a:p>
      </dgm:t>
    </dgm:pt>
    <dgm:pt modelId="{0602F701-C45F-4B50-950C-CF345C5D96CB}" type="sibTrans" cxnId="{D789BE13-FDD8-46BA-8F10-E4632E1AF1CE}">
      <dgm:prSet/>
      <dgm:spPr/>
      <dgm:t>
        <a:bodyPr/>
        <a:lstStyle/>
        <a:p>
          <a:endParaRPr lang="de-DE"/>
        </a:p>
      </dgm:t>
    </dgm:pt>
    <dgm:pt modelId="{8B2A5DF9-FFB3-405E-81F8-3C59FAB81E1E}">
      <dgm:prSet/>
      <dgm:spPr>
        <a:solidFill>
          <a:srgbClr val="00B050"/>
        </a:solidFill>
      </dgm:spPr>
      <dgm:t>
        <a:bodyPr/>
        <a:lstStyle/>
        <a:p>
          <a:r>
            <a:rPr lang="de-DE" dirty="0" err="1" smtClean="0"/>
            <a:t>TreeMap</a:t>
          </a:r>
          <a:endParaRPr lang="de-DE" dirty="0"/>
        </a:p>
      </dgm:t>
    </dgm:pt>
    <dgm:pt modelId="{B2CC87D5-8520-4282-A616-7ABB4122C3E4}" type="parTrans" cxnId="{86DA55E1-B710-4FD3-9E18-56D9F7DBD462}">
      <dgm:prSet/>
      <dgm:spPr/>
      <dgm:t>
        <a:bodyPr/>
        <a:lstStyle/>
        <a:p>
          <a:endParaRPr lang="de-DE"/>
        </a:p>
      </dgm:t>
    </dgm:pt>
    <dgm:pt modelId="{74B2A615-4427-4A7B-B464-8A1F950D61F5}" type="sibTrans" cxnId="{86DA55E1-B710-4FD3-9E18-56D9F7DBD462}">
      <dgm:prSet/>
      <dgm:spPr/>
      <dgm:t>
        <a:bodyPr/>
        <a:lstStyle/>
        <a:p>
          <a:endParaRPr lang="de-DE"/>
        </a:p>
      </dgm:t>
    </dgm:pt>
    <dgm:pt modelId="{0D8609F6-3953-4BF2-9328-65B45607B26A}">
      <dgm:prSet/>
      <dgm:spPr/>
      <dgm:t>
        <a:bodyPr/>
        <a:lstStyle/>
        <a:p>
          <a:r>
            <a:rPr lang="de-DE" dirty="0" smtClean="0"/>
            <a:t>Random Access</a:t>
          </a:r>
          <a:endParaRPr lang="de-DE" dirty="0"/>
        </a:p>
      </dgm:t>
    </dgm:pt>
    <dgm:pt modelId="{2941E9DA-3E5F-4DB1-935C-5AE2DD980C93}" type="parTrans" cxnId="{2CC3DFAA-CF70-4154-9479-4A110D1DF90A}">
      <dgm:prSet/>
      <dgm:spPr/>
      <dgm:t>
        <a:bodyPr/>
        <a:lstStyle/>
        <a:p>
          <a:endParaRPr lang="de-DE"/>
        </a:p>
      </dgm:t>
    </dgm:pt>
    <dgm:pt modelId="{D25DDB0F-4F19-49B8-8AF7-CEFC54851C3F}" type="sibTrans" cxnId="{2CC3DFAA-CF70-4154-9479-4A110D1DF90A}">
      <dgm:prSet/>
      <dgm:spPr/>
      <dgm:t>
        <a:bodyPr/>
        <a:lstStyle/>
        <a:p>
          <a:endParaRPr lang="de-DE"/>
        </a:p>
      </dgm:t>
    </dgm:pt>
    <dgm:pt modelId="{42688E76-081A-42AF-8CC9-F75743F3FAD8}">
      <dgm:prSet/>
      <dgm:spPr/>
      <dgm:t>
        <a:bodyPr/>
        <a:lstStyle/>
        <a:p>
          <a:r>
            <a:rPr lang="de-DE" dirty="0" smtClean="0"/>
            <a:t>Geordnet</a:t>
          </a:r>
          <a:endParaRPr lang="de-DE" dirty="0"/>
        </a:p>
      </dgm:t>
    </dgm:pt>
    <dgm:pt modelId="{F54F9610-4F2A-4987-A4DB-D14E876A104F}" type="parTrans" cxnId="{B69D9B90-4A01-424C-A370-DEBD346FA718}">
      <dgm:prSet/>
      <dgm:spPr/>
      <dgm:t>
        <a:bodyPr/>
        <a:lstStyle/>
        <a:p>
          <a:endParaRPr lang="de-DE"/>
        </a:p>
      </dgm:t>
    </dgm:pt>
    <dgm:pt modelId="{3186F692-3252-4A18-A55B-423107DA3327}" type="sibTrans" cxnId="{B69D9B90-4A01-424C-A370-DEBD346FA718}">
      <dgm:prSet/>
      <dgm:spPr/>
      <dgm:t>
        <a:bodyPr/>
        <a:lstStyle/>
        <a:p>
          <a:endParaRPr lang="de-DE"/>
        </a:p>
      </dgm:t>
    </dgm:pt>
    <dgm:pt modelId="{9D486B77-4707-463C-A93B-5905C350D69B}">
      <dgm:prSet/>
      <dgm:spPr/>
      <dgm:t>
        <a:bodyPr/>
        <a:lstStyle/>
        <a:p>
          <a:r>
            <a:rPr lang="de-DE" dirty="0" smtClean="0"/>
            <a:t>Ungeordnet</a:t>
          </a:r>
          <a:endParaRPr lang="de-DE" dirty="0"/>
        </a:p>
      </dgm:t>
    </dgm:pt>
    <dgm:pt modelId="{45F0E17B-ABE8-47B1-AD4A-F72359CB3ECA}" type="parTrans" cxnId="{652A93A1-09B1-4D00-AC99-D42DEFCD3F52}">
      <dgm:prSet/>
      <dgm:spPr/>
      <dgm:t>
        <a:bodyPr/>
        <a:lstStyle/>
        <a:p>
          <a:endParaRPr lang="de-DE"/>
        </a:p>
      </dgm:t>
    </dgm:pt>
    <dgm:pt modelId="{299A524E-AE48-4AA2-8B4B-4FE90A3C31B9}" type="sibTrans" cxnId="{652A93A1-09B1-4D00-AC99-D42DEFCD3F52}">
      <dgm:prSet/>
      <dgm:spPr/>
      <dgm:t>
        <a:bodyPr/>
        <a:lstStyle/>
        <a:p>
          <a:endParaRPr lang="de-DE"/>
        </a:p>
      </dgm:t>
    </dgm:pt>
    <dgm:pt modelId="{DCC3084E-4A94-43D8-B21B-B7F2B19A6BC1}">
      <dgm:prSet/>
      <dgm:spPr>
        <a:solidFill>
          <a:srgbClr val="00B050"/>
        </a:solidFill>
      </dgm:spPr>
      <dgm:t>
        <a:bodyPr/>
        <a:lstStyle/>
        <a:p>
          <a:r>
            <a:rPr lang="de-DE" dirty="0" err="1" smtClean="0"/>
            <a:t>HashSet</a:t>
          </a:r>
          <a:endParaRPr lang="de-DE" dirty="0"/>
        </a:p>
      </dgm:t>
    </dgm:pt>
    <dgm:pt modelId="{0A90F139-BBCA-408A-9C74-40AF81235865}" type="parTrans" cxnId="{0516C92A-551B-4C7C-A040-35E4575D8B64}">
      <dgm:prSet/>
      <dgm:spPr/>
      <dgm:t>
        <a:bodyPr/>
        <a:lstStyle/>
        <a:p>
          <a:endParaRPr lang="de-DE"/>
        </a:p>
      </dgm:t>
    </dgm:pt>
    <dgm:pt modelId="{123C9282-E339-4A78-8574-EFDA21D7FD68}" type="sibTrans" cxnId="{0516C92A-551B-4C7C-A040-35E4575D8B64}">
      <dgm:prSet/>
      <dgm:spPr/>
      <dgm:t>
        <a:bodyPr/>
        <a:lstStyle/>
        <a:p>
          <a:endParaRPr lang="de-DE"/>
        </a:p>
      </dgm:t>
    </dgm:pt>
    <dgm:pt modelId="{2FA74C20-8703-496E-B353-3463FE349448}">
      <dgm:prSet/>
      <dgm:spPr/>
      <dgm:t>
        <a:bodyPr/>
        <a:lstStyle/>
        <a:p>
          <a:r>
            <a:rPr lang="de-DE" dirty="0" smtClean="0"/>
            <a:t>Der Reihe nach</a:t>
          </a:r>
          <a:endParaRPr lang="de-DE" dirty="0"/>
        </a:p>
      </dgm:t>
    </dgm:pt>
    <dgm:pt modelId="{5DBD67BE-69FC-4A41-8E2F-F4BBF759E0A4}" type="parTrans" cxnId="{5F5BADA8-F49A-4407-A608-730A2FB17525}">
      <dgm:prSet/>
      <dgm:spPr/>
      <dgm:t>
        <a:bodyPr/>
        <a:lstStyle/>
        <a:p>
          <a:endParaRPr lang="de-DE"/>
        </a:p>
      </dgm:t>
    </dgm:pt>
    <dgm:pt modelId="{F239F8A3-1794-4797-BA90-D6346ACB2101}" type="sibTrans" cxnId="{5F5BADA8-F49A-4407-A608-730A2FB17525}">
      <dgm:prSet/>
      <dgm:spPr/>
      <dgm:t>
        <a:bodyPr/>
        <a:lstStyle/>
        <a:p>
          <a:endParaRPr lang="de-DE"/>
        </a:p>
      </dgm:t>
    </dgm:pt>
    <dgm:pt modelId="{447F24BB-D050-42D4-A057-F2058B77F5C8}">
      <dgm:prSet custT="1"/>
      <dgm:spPr/>
      <dgm:t>
        <a:bodyPr/>
        <a:lstStyle/>
        <a:p>
          <a:r>
            <a:rPr lang="de-DE" sz="1400" dirty="0" smtClean="0"/>
            <a:t>Anhand der enthaltenen Werte</a:t>
          </a:r>
          <a:endParaRPr lang="de-DE" sz="1400" dirty="0"/>
        </a:p>
      </dgm:t>
    </dgm:pt>
    <dgm:pt modelId="{8F8B0E33-F12B-4DED-8B24-065BDA3AD432}" type="parTrans" cxnId="{53654997-1891-47E8-B62D-271D1DA2FA06}">
      <dgm:prSet/>
      <dgm:spPr/>
      <dgm:t>
        <a:bodyPr/>
        <a:lstStyle/>
        <a:p>
          <a:endParaRPr lang="de-DE"/>
        </a:p>
      </dgm:t>
    </dgm:pt>
    <dgm:pt modelId="{00B99832-E989-487F-A21E-54B60C97FEAD}" type="sibTrans" cxnId="{53654997-1891-47E8-B62D-271D1DA2FA06}">
      <dgm:prSet/>
      <dgm:spPr/>
      <dgm:t>
        <a:bodyPr/>
        <a:lstStyle/>
        <a:p>
          <a:endParaRPr lang="de-DE"/>
        </a:p>
      </dgm:t>
    </dgm:pt>
    <dgm:pt modelId="{1E7EDE04-A6D0-4E57-90DB-340513A93212}">
      <dgm:prSet/>
      <dgm:spPr>
        <a:solidFill>
          <a:srgbClr val="00B050"/>
        </a:solidFill>
      </dgm:spPr>
      <dgm:t>
        <a:bodyPr/>
        <a:lstStyle/>
        <a:p>
          <a:r>
            <a:rPr lang="de-DE" dirty="0" err="1" smtClean="0"/>
            <a:t>LinkedHashSet</a:t>
          </a:r>
          <a:endParaRPr lang="de-DE" dirty="0"/>
        </a:p>
      </dgm:t>
    </dgm:pt>
    <dgm:pt modelId="{1F9687C4-BA7E-4770-B2E8-F285040FE1DC}" type="parTrans" cxnId="{7E93560C-2CCF-40E9-812B-A0EEC592CA96}">
      <dgm:prSet/>
      <dgm:spPr/>
      <dgm:t>
        <a:bodyPr/>
        <a:lstStyle/>
        <a:p>
          <a:endParaRPr lang="de-DE"/>
        </a:p>
      </dgm:t>
    </dgm:pt>
    <dgm:pt modelId="{17957499-36BD-4F3D-9551-9E8813D2BE10}" type="sibTrans" cxnId="{7E93560C-2CCF-40E9-812B-A0EEC592CA96}">
      <dgm:prSet/>
      <dgm:spPr/>
      <dgm:t>
        <a:bodyPr/>
        <a:lstStyle/>
        <a:p>
          <a:endParaRPr lang="de-DE"/>
        </a:p>
      </dgm:t>
    </dgm:pt>
    <dgm:pt modelId="{68DE9E86-0CDB-4D52-A9CA-9532AF16DCAD}">
      <dgm:prSet/>
      <dgm:spPr>
        <a:solidFill>
          <a:srgbClr val="00B050"/>
        </a:solidFill>
      </dgm:spPr>
      <dgm:t>
        <a:bodyPr/>
        <a:lstStyle/>
        <a:p>
          <a:r>
            <a:rPr lang="de-DE" dirty="0" err="1" smtClean="0"/>
            <a:t>TreeSet</a:t>
          </a:r>
          <a:endParaRPr lang="de-DE" dirty="0"/>
        </a:p>
      </dgm:t>
    </dgm:pt>
    <dgm:pt modelId="{4EFF4FA8-A6CD-4DD8-855E-61FD22FDE925}" type="parTrans" cxnId="{8400D142-287D-4076-8DF8-EC70428352CF}">
      <dgm:prSet/>
      <dgm:spPr/>
      <dgm:t>
        <a:bodyPr/>
        <a:lstStyle/>
        <a:p>
          <a:endParaRPr lang="de-DE"/>
        </a:p>
      </dgm:t>
    </dgm:pt>
    <dgm:pt modelId="{61DD6126-5255-45AC-82AB-5AF1F59627EC}" type="sibTrans" cxnId="{8400D142-287D-4076-8DF8-EC70428352CF}">
      <dgm:prSet/>
      <dgm:spPr/>
      <dgm:t>
        <a:bodyPr/>
        <a:lstStyle/>
        <a:p>
          <a:endParaRPr lang="de-DE"/>
        </a:p>
      </dgm:t>
    </dgm:pt>
    <dgm:pt modelId="{BCE10684-C523-45FF-9728-9DFC300EB963}">
      <dgm:prSet custT="1"/>
      <dgm:spPr/>
      <dgm:t>
        <a:bodyPr/>
        <a:lstStyle/>
        <a:p>
          <a:r>
            <a:rPr lang="de-DE" sz="1200" dirty="0" smtClean="0"/>
            <a:t>Sequenzieller Zugriff</a:t>
          </a:r>
          <a:endParaRPr lang="de-DE" sz="1200" dirty="0"/>
        </a:p>
      </dgm:t>
    </dgm:pt>
    <dgm:pt modelId="{A0232ED8-4ED5-4788-B333-852E2CEF4875}" type="parTrans" cxnId="{7A3D24C3-10AB-4187-B6FF-DCEF0EC8A849}">
      <dgm:prSet/>
      <dgm:spPr/>
      <dgm:t>
        <a:bodyPr/>
        <a:lstStyle/>
        <a:p>
          <a:endParaRPr lang="de-DE"/>
        </a:p>
      </dgm:t>
    </dgm:pt>
    <dgm:pt modelId="{0DF16E97-5A26-4118-AFA1-A916C1076402}" type="sibTrans" cxnId="{7A3D24C3-10AB-4187-B6FF-DCEF0EC8A849}">
      <dgm:prSet/>
      <dgm:spPr/>
      <dgm:t>
        <a:bodyPr/>
        <a:lstStyle/>
        <a:p>
          <a:endParaRPr lang="de-DE"/>
        </a:p>
      </dgm:t>
    </dgm:pt>
    <dgm:pt modelId="{B1237513-2F84-451B-9F9E-90DCAF99ABEE}">
      <dgm:prSet/>
      <dgm:spPr>
        <a:solidFill>
          <a:srgbClr val="00B050"/>
        </a:solidFill>
      </dgm:spPr>
      <dgm:t>
        <a:bodyPr/>
        <a:lstStyle/>
        <a:p>
          <a:r>
            <a:rPr lang="de-DE" dirty="0" err="1" smtClean="0"/>
            <a:t>LinkedList</a:t>
          </a:r>
          <a:endParaRPr lang="de-DE" dirty="0"/>
        </a:p>
      </dgm:t>
    </dgm:pt>
    <dgm:pt modelId="{F70A22AF-D71E-4153-8348-BF31CBADE3D1}" type="parTrans" cxnId="{76D0224D-172B-408B-B2D2-B2D575072912}">
      <dgm:prSet/>
      <dgm:spPr/>
      <dgm:t>
        <a:bodyPr/>
        <a:lstStyle/>
        <a:p>
          <a:endParaRPr lang="de-DE"/>
        </a:p>
      </dgm:t>
    </dgm:pt>
    <dgm:pt modelId="{6C5C144B-C040-414D-B451-6527DE9DFEB2}" type="sibTrans" cxnId="{76D0224D-172B-408B-B2D2-B2D575072912}">
      <dgm:prSet/>
      <dgm:spPr/>
      <dgm:t>
        <a:bodyPr/>
        <a:lstStyle/>
        <a:p>
          <a:endParaRPr lang="de-DE"/>
        </a:p>
      </dgm:t>
    </dgm:pt>
    <dgm:pt modelId="{1D285616-EC08-4878-ABBA-EE42005E832C}">
      <dgm:prSet/>
      <dgm:spPr>
        <a:solidFill>
          <a:srgbClr val="00B050"/>
        </a:solidFill>
      </dgm:spPr>
      <dgm:t>
        <a:bodyPr/>
        <a:lstStyle/>
        <a:p>
          <a:r>
            <a:rPr lang="de-DE" dirty="0" err="1" smtClean="0"/>
            <a:t>ArrayList</a:t>
          </a:r>
          <a:endParaRPr lang="de-DE" dirty="0"/>
        </a:p>
      </dgm:t>
    </dgm:pt>
    <dgm:pt modelId="{3940A206-970E-4E66-A605-56A4E430ECB3}" type="parTrans" cxnId="{E59981C9-FB67-4A24-B102-8A41218F05EB}">
      <dgm:prSet/>
      <dgm:spPr/>
      <dgm:t>
        <a:bodyPr/>
        <a:lstStyle/>
        <a:p>
          <a:endParaRPr lang="de-DE"/>
        </a:p>
      </dgm:t>
    </dgm:pt>
    <dgm:pt modelId="{07DC4534-7052-4811-9362-143464D304E7}" type="sibTrans" cxnId="{E59981C9-FB67-4A24-B102-8A41218F05EB}">
      <dgm:prSet/>
      <dgm:spPr/>
      <dgm:t>
        <a:bodyPr/>
        <a:lstStyle/>
        <a:p>
          <a:endParaRPr lang="de-DE"/>
        </a:p>
      </dgm:t>
    </dgm:pt>
    <dgm:pt modelId="{91C07D64-0530-44EA-9DDE-70354CC9A964}" type="pres">
      <dgm:prSet presAssocID="{2F669681-EC49-4451-B8D5-82F629711B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93D2B774-B6B3-4462-81BB-029812DAA9D8}" type="pres">
      <dgm:prSet presAssocID="{217C7763-C150-42AB-BD6E-EF84D845B5C6}" presName="hierRoot1" presStyleCnt="0">
        <dgm:presLayoutVars>
          <dgm:hierBranch val="init"/>
        </dgm:presLayoutVars>
      </dgm:prSet>
      <dgm:spPr/>
    </dgm:pt>
    <dgm:pt modelId="{F26E764A-6574-433F-A84B-1DB49D9041C7}" type="pres">
      <dgm:prSet presAssocID="{217C7763-C150-42AB-BD6E-EF84D845B5C6}" presName="rootComposite1" presStyleCnt="0"/>
      <dgm:spPr/>
    </dgm:pt>
    <dgm:pt modelId="{85325DED-5A5F-46D0-B57D-24CF56432779}" type="pres">
      <dgm:prSet presAssocID="{217C7763-C150-42AB-BD6E-EF84D845B5C6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41E8C9C-53E8-485C-8AFD-8551900403C7}" type="pres">
      <dgm:prSet presAssocID="{217C7763-C150-42AB-BD6E-EF84D845B5C6}" presName="rootConnector1" presStyleLbl="node1" presStyleIdx="0" presStyleCnt="0"/>
      <dgm:spPr/>
      <dgm:t>
        <a:bodyPr/>
        <a:lstStyle/>
        <a:p>
          <a:endParaRPr lang="de-DE"/>
        </a:p>
      </dgm:t>
    </dgm:pt>
    <dgm:pt modelId="{F6BE19EE-4DF2-4165-B7FD-E641E86185D1}" type="pres">
      <dgm:prSet presAssocID="{217C7763-C150-42AB-BD6E-EF84D845B5C6}" presName="hierChild2" presStyleCnt="0"/>
      <dgm:spPr/>
    </dgm:pt>
    <dgm:pt modelId="{9B0573B9-BB71-4A31-8E01-8A50DA018A1F}" type="pres">
      <dgm:prSet presAssocID="{C783BD4C-BA4A-4408-B1F8-32CEB2373058}" presName="Name64" presStyleLbl="parChTrans1D2" presStyleIdx="0" presStyleCnt="4"/>
      <dgm:spPr/>
      <dgm:t>
        <a:bodyPr/>
        <a:lstStyle/>
        <a:p>
          <a:endParaRPr lang="de-DE"/>
        </a:p>
      </dgm:t>
    </dgm:pt>
    <dgm:pt modelId="{7C8616BD-B303-4FE9-9CF0-DFEBE8D03595}" type="pres">
      <dgm:prSet presAssocID="{15CA21C1-EC86-479F-91F9-AC4F023193A8}" presName="hierRoot2" presStyleCnt="0">
        <dgm:presLayoutVars>
          <dgm:hierBranch val="init"/>
        </dgm:presLayoutVars>
      </dgm:prSet>
      <dgm:spPr/>
    </dgm:pt>
    <dgm:pt modelId="{EF32507B-FF42-4443-8D74-EE96D291C15F}" type="pres">
      <dgm:prSet presAssocID="{15CA21C1-EC86-479F-91F9-AC4F023193A8}" presName="rootComposite" presStyleCnt="0"/>
      <dgm:spPr/>
    </dgm:pt>
    <dgm:pt modelId="{250666FD-3875-4312-A14F-F85F7D24DA91}" type="pres">
      <dgm:prSet presAssocID="{15CA21C1-EC86-479F-91F9-AC4F023193A8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F21EC2C-9DB0-4755-BFC5-B17DBFA20BB7}" type="pres">
      <dgm:prSet presAssocID="{15CA21C1-EC86-479F-91F9-AC4F023193A8}" presName="rootConnector" presStyleLbl="node2" presStyleIdx="0" presStyleCnt="4"/>
      <dgm:spPr/>
      <dgm:t>
        <a:bodyPr/>
        <a:lstStyle/>
        <a:p>
          <a:endParaRPr lang="de-DE"/>
        </a:p>
      </dgm:t>
    </dgm:pt>
    <dgm:pt modelId="{7C074FDC-BD64-4644-9410-588EB9BB0206}" type="pres">
      <dgm:prSet presAssocID="{15CA21C1-EC86-479F-91F9-AC4F023193A8}" presName="hierChild4" presStyleCnt="0"/>
      <dgm:spPr/>
    </dgm:pt>
    <dgm:pt modelId="{FA9F5D1D-C4EF-4628-8307-B537A0D2B6C8}" type="pres">
      <dgm:prSet presAssocID="{5E568758-928D-4DF6-8857-69DAA06E3156}" presName="Name64" presStyleLbl="parChTrans1D3" presStyleIdx="0" presStyleCnt="7"/>
      <dgm:spPr/>
      <dgm:t>
        <a:bodyPr/>
        <a:lstStyle/>
        <a:p>
          <a:endParaRPr lang="de-DE"/>
        </a:p>
      </dgm:t>
    </dgm:pt>
    <dgm:pt modelId="{3ADCA08D-0CAA-402D-B426-5B6569BF236B}" type="pres">
      <dgm:prSet presAssocID="{7D6AA5AC-06B0-44E3-90B7-F2C3F9B408C7}" presName="hierRoot2" presStyleCnt="0">
        <dgm:presLayoutVars>
          <dgm:hierBranch val="init"/>
        </dgm:presLayoutVars>
      </dgm:prSet>
      <dgm:spPr/>
    </dgm:pt>
    <dgm:pt modelId="{CE42FBD5-DFCE-4E8F-90EF-13A53DFF10EB}" type="pres">
      <dgm:prSet presAssocID="{7D6AA5AC-06B0-44E3-90B7-F2C3F9B408C7}" presName="rootComposite" presStyleCnt="0"/>
      <dgm:spPr/>
    </dgm:pt>
    <dgm:pt modelId="{3307FCD7-CABC-4839-879C-E9BE1CE3A042}" type="pres">
      <dgm:prSet presAssocID="{7D6AA5AC-06B0-44E3-90B7-F2C3F9B408C7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930C324-E000-415D-B99E-66A022695BDE}" type="pres">
      <dgm:prSet presAssocID="{7D6AA5AC-06B0-44E3-90B7-F2C3F9B408C7}" presName="rootConnector" presStyleLbl="node3" presStyleIdx="0" presStyleCnt="7"/>
      <dgm:spPr/>
      <dgm:t>
        <a:bodyPr/>
        <a:lstStyle/>
        <a:p>
          <a:endParaRPr lang="de-DE"/>
        </a:p>
      </dgm:t>
    </dgm:pt>
    <dgm:pt modelId="{F5640B7C-B7F5-4DCE-BDF7-B782D687B1FE}" type="pres">
      <dgm:prSet presAssocID="{7D6AA5AC-06B0-44E3-90B7-F2C3F9B408C7}" presName="hierChild4" presStyleCnt="0"/>
      <dgm:spPr/>
    </dgm:pt>
    <dgm:pt modelId="{8B666CAA-28EA-488D-BFCA-D899E41930AC}" type="pres">
      <dgm:prSet presAssocID="{44A8BAE0-6996-45BA-81BA-21962EB10AC0}" presName="Name64" presStyleLbl="parChTrans1D4" presStyleIdx="0" presStyleCnt="9"/>
      <dgm:spPr/>
      <dgm:t>
        <a:bodyPr/>
        <a:lstStyle/>
        <a:p>
          <a:endParaRPr lang="de-DE"/>
        </a:p>
      </dgm:t>
    </dgm:pt>
    <dgm:pt modelId="{C29341F7-1791-4B74-9211-01BF5E50C3A5}" type="pres">
      <dgm:prSet presAssocID="{4950ABA2-7A36-47CA-9449-418C46215DA6}" presName="hierRoot2" presStyleCnt="0">
        <dgm:presLayoutVars>
          <dgm:hierBranch val="init"/>
        </dgm:presLayoutVars>
      </dgm:prSet>
      <dgm:spPr/>
    </dgm:pt>
    <dgm:pt modelId="{F040114B-A9EF-4841-9EF1-F09304089854}" type="pres">
      <dgm:prSet presAssocID="{4950ABA2-7A36-47CA-9449-418C46215DA6}" presName="rootComposite" presStyleCnt="0"/>
      <dgm:spPr/>
    </dgm:pt>
    <dgm:pt modelId="{02B39679-5D7B-4F97-B6DF-16EFDEBA47D6}" type="pres">
      <dgm:prSet presAssocID="{4950ABA2-7A36-47CA-9449-418C46215DA6}" presName="rootText" presStyleLbl="node4" presStyleIdx="0" presStyleCnt="9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16B9516-AD1B-4E20-A029-6F8916C64317}" type="pres">
      <dgm:prSet presAssocID="{4950ABA2-7A36-47CA-9449-418C46215DA6}" presName="rootConnector" presStyleLbl="node4" presStyleIdx="0" presStyleCnt="9"/>
      <dgm:spPr/>
      <dgm:t>
        <a:bodyPr/>
        <a:lstStyle/>
        <a:p>
          <a:endParaRPr lang="de-DE"/>
        </a:p>
      </dgm:t>
    </dgm:pt>
    <dgm:pt modelId="{F47C651C-2D4F-4D77-A40B-5FD620CBCCB8}" type="pres">
      <dgm:prSet presAssocID="{4950ABA2-7A36-47CA-9449-418C46215DA6}" presName="hierChild4" presStyleCnt="0"/>
      <dgm:spPr/>
    </dgm:pt>
    <dgm:pt modelId="{2A311491-9A06-479F-B38F-59ACA0CEC63D}" type="pres">
      <dgm:prSet presAssocID="{4950ABA2-7A36-47CA-9449-418C46215DA6}" presName="hierChild5" presStyleCnt="0"/>
      <dgm:spPr/>
    </dgm:pt>
    <dgm:pt modelId="{EECA10F3-AA2B-4E57-B677-2E36E95F6B75}" type="pres">
      <dgm:prSet presAssocID="{7D6AA5AC-06B0-44E3-90B7-F2C3F9B408C7}" presName="hierChild5" presStyleCnt="0"/>
      <dgm:spPr/>
    </dgm:pt>
    <dgm:pt modelId="{99011B88-47F4-4D27-B7E9-B7D996362496}" type="pres">
      <dgm:prSet presAssocID="{3F7E5DFA-37BA-4632-BA36-12F317EB34B6}" presName="Name64" presStyleLbl="parChTrans1D3" presStyleIdx="1" presStyleCnt="7"/>
      <dgm:spPr/>
      <dgm:t>
        <a:bodyPr/>
        <a:lstStyle/>
        <a:p>
          <a:endParaRPr lang="de-DE"/>
        </a:p>
      </dgm:t>
    </dgm:pt>
    <dgm:pt modelId="{E0A68F9D-DD2F-4AEE-8FD2-5111B496E4D9}" type="pres">
      <dgm:prSet presAssocID="{899E037C-5EBC-4C59-A706-74997F769E8F}" presName="hierRoot2" presStyleCnt="0">
        <dgm:presLayoutVars>
          <dgm:hierBranch val="init"/>
        </dgm:presLayoutVars>
      </dgm:prSet>
      <dgm:spPr/>
    </dgm:pt>
    <dgm:pt modelId="{2D81D98B-897E-4674-BD61-D21446B6CAEC}" type="pres">
      <dgm:prSet presAssocID="{899E037C-5EBC-4C59-A706-74997F769E8F}" presName="rootComposite" presStyleCnt="0"/>
      <dgm:spPr/>
    </dgm:pt>
    <dgm:pt modelId="{EA054F2A-DF9C-46C5-9FC3-345C5F70C8BA}" type="pres">
      <dgm:prSet presAssocID="{899E037C-5EBC-4C59-A706-74997F769E8F}" presName="rootText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50BACFF-F6A7-4BBB-8ACE-DBF53FDEAC2C}" type="pres">
      <dgm:prSet presAssocID="{899E037C-5EBC-4C59-A706-74997F769E8F}" presName="rootConnector" presStyleLbl="node3" presStyleIdx="1" presStyleCnt="7"/>
      <dgm:spPr/>
      <dgm:t>
        <a:bodyPr/>
        <a:lstStyle/>
        <a:p>
          <a:endParaRPr lang="de-DE"/>
        </a:p>
      </dgm:t>
    </dgm:pt>
    <dgm:pt modelId="{A5184258-1F31-4695-86E8-AA80E60CABD3}" type="pres">
      <dgm:prSet presAssocID="{899E037C-5EBC-4C59-A706-74997F769E8F}" presName="hierChild4" presStyleCnt="0"/>
      <dgm:spPr/>
    </dgm:pt>
    <dgm:pt modelId="{49A0E0EA-9821-48D3-97BE-7B380C7B3B47}" type="pres">
      <dgm:prSet presAssocID="{B2CC87D5-8520-4282-A616-7ABB4122C3E4}" presName="Name64" presStyleLbl="parChTrans1D4" presStyleIdx="1" presStyleCnt="9"/>
      <dgm:spPr/>
      <dgm:t>
        <a:bodyPr/>
        <a:lstStyle/>
        <a:p>
          <a:endParaRPr lang="de-DE"/>
        </a:p>
      </dgm:t>
    </dgm:pt>
    <dgm:pt modelId="{E08334CA-2414-4659-BB4F-432D58E289C6}" type="pres">
      <dgm:prSet presAssocID="{8B2A5DF9-FFB3-405E-81F8-3C59FAB81E1E}" presName="hierRoot2" presStyleCnt="0">
        <dgm:presLayoutVars>
          <dgm:hierBranch val="init"/>
        </dgm:presLayoutVars>
      </dgm:prSet>
      <dgm:spPr/>
    </dgm:pt>
    <dgm:pt modelId="{019FC5C7-F013-4256-8120-827DD203174C}" type="pres">
      <dgm:prSet presAssocID="{8B2A5DF9-FFB3-405E-81F8-3C59FAB81E1E}" presName="rootComposite" presStyleCnt="0"/>
      <dgm:spPr/>
    </dgm:pt>
    <dgm:pt modelId="{0BC8466E-D9CD-40CC-9849-498C25EB6767}" type="pres">
      <dgm:prSet presAssocID="{8B2A5DF9-FFB3-405E-81F8-3C59FAB81E1E}" presName="rootText" presStyleLbl="node4" presStyleIdx="1" presStyleCnt="9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F66ED0C-3429-4714-AAC3-AF170BC0ED95}" type="pres">
      <dgm:prSet presAssocID="{8B2A5DF9-FFB3-405E-81F8-3C59FAB81E1E}" presName="rootConnector" presStyleLbl="node4" presStyleIdx="1" presStyleCnt="9"/>
      <dgm:spPr/>
      <dgm:t>
        <a:bodyPr/>
        <a:lstStyle/>
        <a:p>
          <a:endParaRPr lang="de-DE"/>
        </a:p>
      </dgm:t>
    </dgm:pt>
    <dgm:pt modelId="{CCE273E6-A171-4DCF-A2D4-A49970293344}" type="pres">
      <dgm:prSet presAssocID="{8B2A5DF9-FFB3-405E-81F8-3C59FAB81E1E}" presName="hierChild4" presStyleCnt="0"/>
      <dgm:spPr/>
    </dgm:pt>
    <dgm:pt modelId="{B0213C4E-E1CE-402C-BF44-60458365B96F}" type="pres">
      <dgm:prSet presAssocID="{8B2A5DF9-FFB3-405E-81F8-3C59FAB81E1E}" presName="hierChild5" presStyleCnt="0"/>
      <dgm:spPr/>
    </dgm:pt>
    <dgm:pt modelId="{92D1CCE3-0B5A-4FDC-B675-F7E417A7F2B1}" type="pres">
      <dgm:prSet presAssocID="{899E037C-5EBC-4C59-A706-74997F769E8F}" presName="hierChild5" presStyleCnt="0"/>
      <dgm:spPr/>
    </dgm:pt>
    <dgm:pt modelId="{8AFC0CBC-3C83-44DB-AEF9-7F71E1D2C0CF}" type="pres">
      <dgm:prSet presAssocID="{15CA21C1-EC86-479F-91F9-AC4F023193A8}" presName="hierChild5" presStyleCnt="0"/>
      <dgm:spPr/>
    </dgm:pt>
    <dgm:pt modelId="{CF8837C0-2C17-4994-BCEB-67B433791013}" type="pres">
      <dgm:prSet presAssocID="{69322527-68AA-43A5-9972-5CAC983EA9B4}" presName="Name64" presStyleLbl="parChTrans1D2" presStyleIdx="1" presStyleCnt="4"/>
      <dgm:spPr/>
      <dgm:t>
        <a:bodyPr/>
        <a:lstStyle/>
        <a:p>
          <a:endParaRPr lang="de-DE"/>
        </a:p>
      </dgm:t>
    </dgm:pt>
    <dgm:pt modelId="{0E32C77A-FCBE-44B2-9E0C-8B72A853004E}" type="pres">
      <dgm:prSet presAssocID="{37F37B7A-9CA3-4078-BD01-F6417ED4B27E}" presName="hierRoot2" presStyleCnt="0">
        <dgm:presLayoutVars>
          <dgm:hierBranch val="init"/>
        </dgm:presLayoutVars>
      </dgm:prSet>
      <dgm:spPr/>
    </dgm:pt>
    <dgm:pt modelId="{007BD51B-CA68-4CE5-8A64-75FCC14A1BB9}" type="pres">
      <dgm:prSet presAssocID="{37F37B7A-9CA3-4078-BD01-F6417ED4B27E}" presName="rootComposite" presStyleCnt="0"/>
      <dgm:spPr/>
    </dgm:pt>
    <dgm:pt modelId="{4C06103F-7CC7-4C51-AE98-E19A75FD591A}" type="pres">
      <dgm:prSet presAssocID="{37F37B7A-9CA3-4078-BD01-F6417ED4B27E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4F3609B-FCFA-4AAB-B90E-C57A430D6D83}" type="pres">
      <dgm:prSet presAssocID="{37F37B7A-9CA3-4078-BD01-F6417ED4B27E}" presName="rootConnector" presStyleLbl="node2" presStyleIdx="1" presStyleCnt="4"/>
      <dgm:spPr/>
      <dgm:t>
        <a:bodyPr/>
        <a:lstStyle/>
        <a:p>
          <a:endParaRPr lang="de-DE"/>
        </a:p>
      </dgm:t>
    </dgm:pt>
    <dgm:pt modelId="{BCC81959-460E-4481-B991-FED3D5D987E1}" type="pres">
      <dgm:prSet presAssocID="{37F37B7A-9CA3-4078-BD01-F6417ED4B27E}" presName="hierChild4" presStyleCnt="0"/>
      <dgm:spPr/>
    </dgm:pt>
    <dgm:pt modelId="{AAC21917-FFE6-4880-8744-1996C6679614}" type="pres">
      <dgm:prSet presAssocID="{4B98A8EE-EA86-4602-96B5-A938E0D3A282}" presName="Name64" presStyleLbl="parChTrans1D3" presStyleIdx="2" presStyleCnt="7"/>
      <dgm:spPr/>
      <dgm:t>
        <a:bodyPr/>
        <a:lstStyle/>
        <a:p>
          <a:endParaRPr lang="de-DE"/>
        </a:p>
      </dgm:t>
    </dgm:pt>
    <dgm:pt modelId="{B093B049-B0F9-40CF-A6E3-73B94CAFCEB9}" type="pres">
      <dgm:prSet presAssocID="{CD445973-56C0-44F3-AD72-2D69542C0463}" presName="hierRoot2" presStyleCnt="0">
        <dgm:presLayoutVars>
          <dgm:hierBranch val="init"/>
        </dgm:presLayoutVars>
      </dgm:prSet>
      <dgm:spPr/>
    </dgm:pt>
    <dgm:pt modelId="{0BBDA621-4227-4851-9317-5D41E73D6587}" type="pres">
      <dgm:prSet presAssocID="{CD445973-56C0-44F3-AD72-2D69542C0463}" presName="rootComposite" presStyleCnt="0"/>
      <dgm:spPr/>
    </dgm:pt>
    <dgm:pt modelId="{6D8BCC55-17CF-4DC9-BEFB-8DB75A1E901A}" type="pres">
      <dgm:prSet presAssocID="{CD445973-56C0-44F3-AD72-2D69542C0463}" presName="rootText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99222B4-8C5A-4780-95A2-4AC462DB1BB1}" type="pres">
      <dgm:prSet presAssocID="{CD445973-56C0-44F3-AD72-2D69542C0463}" presName="rootConnector" presStyleLbl="node3" presStyleIdx="2" presStyleCnt="7"/>
      <dgm:spPr/>
      <dgm:t>
        <a:bodyPr/>
        <a:lstStyle/>
        <a:p>
          <a:endParaRPr lang="de-DE"/>
        </a:p>
      </dgm:t>
    </dgm:pt>
    <dgm:pt modelId="{9C37DFCB-36BB-4426-A394-F9E21DD70635}" type="pres">
      <dgm:prSet presAssocID="{CD445973-56C0-44F3-AD72-2D69542C0463}" presName="hierChild4" presStyleCnt="0"/>
      <dgm:spPr/>
    </dgm:pt>
    <dgm:pt modelId="{F6A6AA37-77B2-4E4B-BC3C-20CE59C4A1EE}" type="pres">
      <dgm:prSet presAssocID="{CD445973-56C0-44F3-AD72-2D69542C0463}" presName="hierChild5" presStyleCnt="0"/>
      <dgm:spPr/>
    </dgm:pt>
    <dgm:pt modelId="{DFAAA990-8CF2-4CBF-A862-F234D3B9A092}" type="pres">
      <dgm:prSet presAssocID="{37F37B7A-9CA3-4078-BD01-F6417ED4B27E}" presName="hierChild5" presStyleCnt="0"/>
      <dgm:spPr/>
    </dgm:pt>
    <dgm:pt modelId="{AC688F32-0A37-4AF7-9B44-6C6A11F75B04}" type="pres">
      <dgm:prSet presAssocID="{217C7763-C150-42AB-BD6E-EF84D845B5C6}" presName="hierChild3" presStyleCnt="0"/>
      <dgm:spPr/>
    </dgm:pt>
    <dgm:pt modelId="{97FCBE63-A0C9-418D-9476-0519948093E8}" type="pres">
      <dgm:prSet presAssocID="{0782BB03-7CE2-46E9-A14F-4BAA65A0B8E1}" presName="hierRoot1" presStyleCnt="0">
        <dgm:presLayoutVars>
          <dgm:hierBranch val="init"/>
        </dgm:presLayoutVars>
      </dgm:prSet>
      <dgm:spPr/>
    </dgm:pt>
    <dgm:pt modelId="{113C5CB7-73B8-4E2A-9870-15190F933665}" type="pres">
      <dgm:prSet presAssocID="{0782BB03-7CE2-46E9-A14F-4BAA65A0B8E1}" presName="rootComposite1" presStyleCnt="0"/>
      <dgm:spPr/>
    </dgm:pt>
    <dgm:pt modelId="{FCD23CC0-F93E-4C97-B511-E87702D941E5}" type="pres">
      <dgm:prSet presAssocID="{0782BB03-7CE2-46E9-A14F-4BAA65A0B8E1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01CEF29-717C-47DA-B71F-FE2EB07F357E}" type="pres">
      <dgm:prSet presAssocID="{0782BB03-7CE2-46E9-A14F-4BAA65A0B8E1}" presName="rootConnector1" presStyleLbl="node1" presStyleIdx="0" presStyleCnt="0"/>
      <dgm:spPr/>
      <dgm:t>
        <a:bodyPr/>
        <a:lstStyle/>
        <a:p>
          <a:endParaRPr lang="de-DE"/>
        </a:p>
      </dgm:t>
    </dgm:pt>
    <dgm:pt modelId="{5D90D4C8-7900-42FB-90AF-3418AAF0BBEE}" type="pres">
      <dgm:prSet presAssocID="{0782BB03-7CE2-46E9-A14F-4BAA65A0B8E1}" presName="hierChild2" presStyleCnt="0"/>
      <dgm:spPr/>
    </dgm:pt>
    <dgm:pt modelId="{64CE6338-C376-4383-ADE4-9BC772819DCA}" type="pres">
      <dgm:prSet presAssocID="{1ACAED16-6887-4246-BFB6-C171DE692C03}" presName="Name64" presStyleLbl="parChTrans1D2" presStyleIdx="2" presStyleCnt="4"/>
      <dgm:spPr/>
      <dgm:t>
        <a:bodyPr/>
        <a:lstStyle/>
        <a:p>
          <a:endParaRPr lang="de-DE"/>
        </a:p>
      </dgm:t>
    </dgm:pt>
    <dgm:pt modelId="{B9095FB1-89EA-475F-A25E-DD09588C3C74}" type="pres">
      <dgm:prSet presAssocID="{C32AC974-F3CE-4CC9-95B1-1789A64D458D}" presName="hierRoot2" presStyleCnt="0">
        <dgm:presLayoutVars>
          <dgm:hierBranch val="init"/>
        </dgm:presLayoutVars>
      </dgm:prSet>
      <dgm:spPr/>
    </dgm:pt>
    <dgm:pt modelId="{ADA4BE7D-0F78-4D81-80FC-04FB5B0DAFEF}" type="pres">
      <dgm:prSet presAssocID="{C32AC974-F3CE-4CC9-95B1-1789A64D458D}" presName="rootComposite" presStyleCnt="0"/>
      <dgm:spPr/>
    </dgm:pt>
    <dgm:pt modelId="{D6DD8A0E-AC51-4A53-95F5-4BBDE0B323E5}" type="pres">
      <dgm:prSet presAssocID="{C32AC974-F3CE-4CC9-95B1-1789A64D458D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8658DDD-2061-47C0-BF42-4B1449A765C5}" type="pres">
      <dgm:prSet presAssocID="{C32AC974-F3CE-4CC9-95B1-1789A64D458D}" presName="rootConnector" presStyleLbl="node2" presStyleIdx="2" presStyleCnt="4"/>
      <dgm:spPr/>
      <dgm:t>
        <a:bodyPr/>
        <a:lstStyle/>
        <a:p>
          <a:endParaRPr lang="de-DE"/>
        </a:p>
      </dgm:t>
    </dgm:pt>
    <dgm:pt modelId="{2C0FF84C-31D7-43AC-96B7-2BAD33C1C40E}" type="pres">
      <dgm:prSet presAssocID="{C32AC974-F3CE-4CC9-95B1-1789A64D458D}" presName="hierChild4" presStyleCnt="0"/>
      <dgm:spPr/>
    </dgm:pt>
    <dgm:pt modelId="{26EC5717-5FAD-4C53-8BC4-C7EB07173223}" type="pres">
      <dgm:prSet presAssocID="{2941E9DA-3E5F-4DB1-935C-5AE2DD980C93}" presName="Name64" presStyleLbl="parChTrans1D3" presStyleIdx="3" presStyleCnt="7"/>
      <dgm:spPr/>
      <dgm:t>
        <a:bodyPr/>
        <a:lstStyle/>
        <a:p>
          <a:endParaRPr lang="de-DE"/>
        </a:p>
      </dgm:t>
    </dgm:pt>
    <dgm:pt modelId="{DC43D65E-6A9F-4329-9B35-CA5FD0E4D3FD}" type="pres">
      <dgm:prSet presAssocID="{0D8609F6-3953-4BF2-9328-65B45607B26A}" presName="hierRoot2" presStyleCnt="0">
        <dgm:presLayoutVars>
          <dgm:hierBranch val="init"/>
        </dgm:presLayoutVars>
      </dgm:prSet>
      <dgm:spPr/>
    </dgm:pt>
    <dgm:pt modelId="{C58BD5E1-ED97-4468-A9FF-CFBC17BEF6ED}" type="pres">
      <dgm:prSet presAssocID="{0D8609F6-3953-4BF2-9328-65B45607B26A}" presName="rootComposite" presStyleCnt="0"/>
      <dgm:spPr/>
    </dgm:pt>
    <dgm:pt modelId="{6DD3B2B4-EE2C-4576-86EC-5DE8287A3150}" type="pres">
      <dgm:prSet presAssocID="{0D8609F6-3953-4BF2-9328-65B45607B26A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787BBF6-1827-48ED-84D6-EB93F221974B}" type="pres">
      <dgm:prSet presAssocID="{0D8609F6-3953-4BF2-9328-65B45607B26A}" presName="rootConnector" presStyleLbl="node3" presStyleIdx="3" presStyleCnt="7"/>
      <dgm:spPr/>
      <dgm:t>
        <a:bodyPr/>
        <a:lstStyle/>
        <a:p>
          <a:endParaRPr lang="de-DE"/>
        </a:p>
      </dgm:t>
    </dgm:pt>
    <dgm:pt modelId="{9E0556C9-D8FD-45C7-8147-C138F47D5648}" type="pres">
      <dgm:prSet presAssocID="{0D8609F6-3953-4BF2-9328-65B45607B26A}" presName="hierChild4" presStyleCnt="0"/>
      <dgm:spPr/>
    </dgm:pt>
    <dgm:pt modelId="{B71EEB35-07BE-4F7F-A343-9EAD69B7D848}" type="pres">
      <dgm:prSet presAssocID="{3940A206-970E-4E66-A605-56A4E430ECB3}" presName="Name64" presStyleLbl="parChTrans1D4" presStyleIdx="2" presStyleCnt="9"/>
      <dgm:spPr/>
      <dgm:t>
        <a:bodyPr/>
        <a:lstStyle/>
        <a:p>
          <a:endParaRPr lang="de-DE"/>
        </a:p>
      </dgm:t>
    </dgm:pt>
    <dgm:pt modelId="{DD6CC4E7-98EC-43B2-BB5A-335D41AF3F93}" type="pres">
      <dgm:prSet presAssocID="{1D285616-EC08-4878-ABBA-EE42005E832C}" presName="hierRoot2" presStyleCnt="0">
        <dgm:presLayoutVars>
          <dgm:hierBranch val="init"/>
        </dgm:presLayoutVars>
      </dgm:prSet>
      <dgm:spPr/>
    </dgm:pt>
    <dgm:pt modelId="{75A0A556-8766-45EF-A4DA-6A972343000E}" type="pres">
      <dgm:prSet presAssocID="{1D285616-EC08-4878-ABBA-EE42005E832C}" presName="rootComposite" presStyleCnt="0"/>
      <dgm:spPr/>
    </dgm:pt>
    <dgm:pt modelId="{B3C3A3BD-65CD-4966-8F59-EBB2B20EE6DB}" type="pres">
      <dgm:prSet presAssocID="{1D285616-EC08-4878-ABBA-EE42005E832C}" presName="rootText" presStyleLbl="node4" presStyleIdx="2" presStyleCnt="9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9C35913-818B-4C02-859D-5F629BFC157D}" type="pres">
      <dgm:prSet presAssocID="{1D285616-EC08-4878-ABBA-EE42005E832C}" presName="rootConnector" presStyleLbl="node4" presStyleIdx="2" presStyleCnt="9"/>
      <dgm:spPr/>
      <dgm:t>
        <a:bodyPr/>
        <a:lstStyle/>
        <a:p>
          <a:endParaRPr lang="de-DE"/>
        </a:p>
      </dgm:t>
    </dgm:pt>
    <dgm:pt modelId="{961BF575-300E-4F97-8EDD-BE2419D61139}" type="pres">
      <dgm:prSet presAssocID="{1D285616-EC08-4878-ABBA-EE42005E832C}" presName="hierChild4" presStyleCnt="0"/>
      <dgm:spPr/>
    </dgm:pt>
    <dgm:pt modelId="{783AE9CF-B598-4DB9-8DFD-E97A9E8160C3}" type="pres">
      <dgm:prSet presAssocID="{1D285616-EC08-4878-ABBA-EE42005E832C}" presName="hierChild5" presStyleCnt="0"/>
      <dgm:spPr/>
    </dgm:pt>
    <dgm:pt modelId="{045A67AF-AF19-4B05-9D8C-51892B4DBE5F}" type="pres">
      <dgm:prSet presAssocID="{0D8609F6-3953-4BF2-9328-65B45607B26A}" presName="hierChild5" presStyleCnt="0"/>
      <dgm:spPr/>
    </dgm:pt>
    <dgm:pt modelId="{2E9B1998-FDDB-4324-B93E-7B32F6739E88}" type="pres">
      <dgm:prSet presAssocID="{A0232ED8-4ED5-4788-B333-852E2CEF4875}" presName="Name64" presStyleLbl="parChTrans1D3" presStyleIdx="4" presStyleCnt="7"/>
      <dgm:spPr/>
      <dgm:t>
        <a:bodyPr/>
        <a:lstStyle/>
        <a:p>
          <a:endParaRPr lang="de-DE"/>
        </a:p>
      </dgm:t>
    </dgm:pt>
    <dgm:pt modelId="{57486E4C-CC66-471A-AF7E-354B6E6C75E2}" type="pres">
      <dgm:prSet presAssocID="{BCE10684-C523-45FF-9728-9DFC300EB963}" presName="hierRoot2" presStyleCnt="0">
        <dgm:presLayoutVars>
          <dgm:hierBranch val="init"/>
        </dgm:presLayoutVars>
      </dgm:prSet>
      <dgm:spPr/>
    </dgm:pt>
    <dgm:pt modelId="{30EEE89F-989D-4CBA-A44D-026B188AD50B}" type="pres">
      <dgm:prSet presAssocID="{BCE10684-C523-45FF-9728-9DFC300EB963}" presName="rootComposite" presStyleCnt="0"/>
      <dgm:spPr/>
    </dgm:pt>
    <dgm:pt modelId="{0513D428-4E08-4557-B87D-D4AC8E1AA3D7}" type="pres">
      <dgm:prSet presAssocID="{BCE10684-C523-45FF-9728-9DFC300EB963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EB5B7B8-46CF-4B38-B8A3-A3357ED76905}" type="pres">
      <dgm:prSet presAssocID="{BCE10684-C523-45FF-9728-9DFC300EB963}" presName="rootConnector" presStyleLbl="node3" presStyleIdx="4" presStyleCnt="7"/>
      <dgm:spPr/>
      <dgm:t>
        <a:bodyPr/>
        <a:lstStyle/>
        <a:p>
          <a:endParaRPr lang="de-DE"/>
        </a:p>
      </dgm:t>
    </dgm:pt>
    <dgm:pt modelId="{CEA8E6E9-574C-42B5-9F37-C0B0A3ACDB98}" type="pres">
      <dgm:prSet presAssocID="{BCE10684-C523-45FF-9728-9DFC300EB963}" presName="hierChild4" presStyleCnt="0"/>
      <dgm:spPr/>
    </dgm:pt>
    <dgm:pt modelId="{6AAD992F-3C6E-45AA-AB3B-F577B3476123}" type="pres">
      <dgm:prSet presAssocID="{F70A22AF-D71E-4153-8348-BF31CBADE3D1}" presName="Name64" presStyleLbl="parChTrans1D4" presStyleIdx="3" presStyleCnt="9"/>
      <dgm:spPr/>
      <dgm:t>
        <a:bodyPr/>
        <a:lstStyle/>
        <a:p>
          <a:endParaRPr lang="de-DE"/>
        </a:p>
      </dgm:t>
    </dgm:pt>
    <dgm:pt modelId="{A7C1636D-9531-4951-B265-91D7521BA6A9}" type="pres">
      <dgm:prSet presAssocID="{B1237513-2F84-451B-9F9E-90DCAF99ABEE}" presName="hierRoot2" presStyleCnt="0">
        <dgm:presLayoutVars>
          <dgm:hierBranch val="init"/>
        </dgm:presLayoutVars>
      </dgm:prSet>
      <dgm:spPr/>
    </dgm:pt>
    <dgm:pt modelId="{2116ABAB-38A5-4CA4-AC92-D75FB4DB9781}" type="pres">
      <dgm:prSet presAssocID="{B1237513-2F84-451B-9F9E-90DCAF99ABEE}" presName="rootComposite" presStyleCnt="0"/>
      <dgm:spPr/>
    </dgm:pt>
    <dgm:pt modelId="{15751007-68CE-4712-84E4-D5722291462C}" type="pres">
      <dgm:prSet presAssocID="{B1237513-2F84-451B-9F9E-90DCAF99ABEE}" presName="rootText" presStyleLbl="node4" presStyleIdx="3" presStyleCnt="9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EFB38D2-E193-4153-86A3-D2CEB1FB0628}" type="pres">
      <dgm:prSet presAssocID="{B1237513-2F84-451B-9F9E-90DCAF99ABEE}" presName="rootConnector" presStyleLbl="node4" presStyleIdx="3" presStyleCnt="9"/>
      <dgm:spPr/>
      <dgm:t>
        <a:bodyPr/>
        <a:lstStyle/>
        <a:p>
          <a:endParaRPr lang="de-DE"/>
        </a:p>
      </dgm:t>
    </dgm:pt>
    <dgm:pt modelId="{B758E7C9-5D9F-4F4F-8D6F-77C4A0EAD613}" type="pres">
      <dgm:prSet presAssocID="{B1237513-2F84-451B-9F9E-90DCAF99ABEE}" presName="hierChild4" presStyleCnt="0"/>
      <dgm:spPr/>
    </dgm:pt>
    <dgm:pt modelId="{3885451D-FB07-4829-8C93-EE6B0C281775}" type="pres">
      <dgm:prSet presAssocID="{B1237513-2F84-451B-9F9E-90DCAF99ABEE}" presName="hierChild5" presStyleCnt="0"/>
      <dgm:spPr/>
    </dgm:pt>
    <dgm:pt modelId="{CD56C860-C548-49AD-9E90-295822821505}" type="pres">
      <dgm:prSet presAssocID="{BCE10684-C523-45FF-9728-9DFC300EB963}" presName="hierChild5" presStyleCnt="0"/>
      <dgm:spPr/>
    </dgm:pt>
    <dgm:pt modelId="{24264EB8-DD15-415E-8834-7A1B7995EB87}" type="pres">
      <dgm:prSet presAssocID="{C32AC974-F3CE-4CC9-95B1-1789A64D458D}" presName="hierChild5" presStyleCnt="0"/>
      <dgm:spPr/>
    </dgm:pt>
    <dgm:pt modelId="{78B4A255-BF18-4405-9D15-A22C4E0014F6}" type="pres">
      <dgm:prSet presAssocID="{23C56819-B434-4145-83E3-0AB4C762EE8E}" presName="Name64" presStyleLbl="parChTrans1D2" presStyleIdx="3" presStyleCnt="4"/>
      <dgm:spPr/>
      <dgm:t>
        <a:bodyPr/>
        <a:lstStyle/>
        <a:p>
          <a:endParaRPr lang="de-DE"/>
        </a:p>
      </dgm:t>
    </dgm:pt>
    <dgm:pt modelId="{FE09237C-5135-49F7-AF2F-CFC87F9A361C}" type="pres">
      <dgm:prSet presAssocID="{8FEE3C3E-AA8A-474E-A7BC-D86E6E250733}" presName="hierRoot2" presStyleCnt="0">
        <dgm:presLayoutVars>
          <dgm:hierBranch val="init"/>
        </dgm:presLayoutVars>
      </dgm:prSet>
      <dgm:spPr/>
    </dgm:pt>
    <dgm:pt modelId="{E7D5025B-89D2-436C-BE08-2569B2536C67}" type="pres">
      <dgm:prSet presAssocID="{8FEE3C3E-AA8A-474E-A7BC-D86E6E250733}" presName="rootComposite" presStyleCnt="0"/>
      <dgm:spPr/>
    </dgm:pt>
    <dgm:pt modelId="{244A5283-0178-4268-B7DC-FB040645A6DF}" type="pres">
      <dgm:prSet presAssocID="{8FEE3C3E-AA8A-474E-A7BC-D86E6E250733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2D62D35-8699-49EC-8336-F3218EF92E3B}" type="pres">
      <dgm:prSet presAssocID="{8FEE3C3E-AA8A-474E-A7BC-D86E6E250733}" presName="rootConnector" presStyleLbl="node2" presStyleIdx="3" presStyleCnt="4"/>
      <dgm:spPr/>
      <dgm:t>
        <a:bodyPr/>
        <a:lstStyle/>
        <a:p>
          <a:endParaRPr lang="de-DE"/>
        </a:p>
      </dgm:t>
    </dgm:pt>
    <dgm:pt modelId="{7B789C3A-94FB-4D61-B0EB-0C6D2CD4DAF1}" type="pres">
      <dgm:prSet presAssocID="{8FEE3C3E-AA8A-474E-A7BC-D86E6E250733}" presName="hierChild4" presStyleCnt="0"/>
      <dgm:spPr/>
    </dgm:pt>
    <dgm:pt modelId="{5C55AF8E-2EA7-45DF-B2C4-394BB501B9B1}" type="pres">
      <dgm:prSet presAssocID="{F54F9610-4F2A-4987-A4DB-D14E876A104F}" presName="Name64" presStyleLbl="parChTrans1D3" presStyleIdx="5" presStyleCnt="7"/>
      <dgm:spPr/>
      <dgm:t>
        <a:bodyPr/>
        <a:lstStyle/>
        <a:p>
          <a:endParaRPr lang="de-DE"/>
        </a:p>
      </dgm:t>
    </dgm:pt>
    <dgm:pt modelId="{DDC5D250-44B8-4C2D-8BAE-9821EE6E911B}" type="pres">
      <dgm:prSet presAssocID="{42688E76-081A-42AF-8CC9-F75743F3FAD8}" presName="hierRoot2" presStyleCnt="0">
        <dgm:presLayoutVars>
          <dgm:hierBranch val="init"/>
        </dgm:presLayoutVars>
      </dgm:prSet>
      <dgm:spPr/>
    </dgm:pt>
    <dgm:pt modelId="{BD0FD662-DE6B-45E4-9F10-FF6E17D3EFC7}" type="pres">
      <dgm:prSet presAssocID="{42688E76-081A-42AF-8CC9-F75743F3FAD8}" presName="rootComposite" presStyleCnt="0"/>
      <dgm:spPr/>
    </dgm:pt>
    <dgm:pt modelId="{F8452ECC-EC2E-40AD-9199-9C8BA3D0D2AA}" type="pres">
      <dgm:prSet presAssocID="{42688E76-081A-42AF-8CC9-F75743F3FAD8}" presName="rootText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9CBEF056-2859-432C-8103-605136027BE8}" type="pres">
      <dgm:prSet presAssocID="{42688E76-081A-42AF-8CC9-F75743F3FAD8}" presName="rootConnector" presStyleLbl="node3" presStyleIdx="5" presStyleCnt="7"/>
      <dgm:spPr/>
      <dgm:t>
        <a:bodyPr/>
        <a:lstStyle/>
        <a:p>
          <a:endParaRPr lang="de-DE"/>
        </a:p>
      </dgm:t>
    </dgm:pt>
    <dgm:pt modelId="{CB8CC591-3E0F-4B5A-88FD-3786353AA902}" type="pres">
      <dgm:prSet presAssocID="{42688E76-081A-42AF-8CC9-F75743F3FAD8}" presName="hierChild4" presStyleCnt="0"/>
      <dgm:spPr/>
    </dgm:pt>
    <dgm:pt modelId="{B861EFAA-ABC4-49E6-9B6F-65E13FB7C1EA}" type="pres">
      <dgm:prSet presAssocID="{5DBD67BE-69FC-4A41-8E2F-F4BBF759E0A4}" presName="Name64" presStyleLbl="parChTrans1D4" presStyleIdx="4" presStyleCnt="9"/>
      <dgm:spPr/>
      <dgm:t>
        <a:bodyPr/>
        <a:lstStyle/>
        <a:p>
          <a:endParaRPr lang="de-DE"/>
        </a:p>
      </dgm:t>
    </dgm:pt>
    <dgm:pt modelId="{DAE3D610-F79B-416F-8C68-5786D74DBBE4}" type="pres">
      <dgm:prSet presAssocID="{2FA74C20-8703-496E-B353-3463FE349448}" presName="hierRoot2" presStyleCnt="0">
        <dgm:presLayoutVars>
          <dgm:hierBranch val="init"/>
        </dgm:presLayoutVars>
      </dgm:prSet>
      <dgm:spPr/>
    </dgm:pt>
    <dgm:pt modelId="{70CECB06-4F14-493F-9E34-51A3D038518F}" type="pres">
      <dgm:prSet presAssocID="{2FA74C20-8703-496E-B353-3463FE349448}" presName="rootComposite" presStyleCnt="0"/>
      <dgm:spPr/>
    </dgm:pt>
    <dgm:pt modelId="{5177CD22-B77B-4445-A706-E19092242C49}" type="pres">
      <dgm:prSet presAssocID="{2FA74C20-8703-496E-B353-3463FE349448}" presName="rootText" presStyleLbl="node4" presStyleIdx="4" presStyleCnt="9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2D9D2C-D1FF-483B-909A-F91F9F7380E2}" type="pres">
      <dgm:prSet presAssocID="{2FA74C20-8703-496E-B353-3463FE349448}" presName="rootConnector" presStyleLbl="node4" presStyleIdx="4" presStyleCnt="9"/>
      <dgm:spPr/>
      <dgm:t>
        <a:bodyPr/>
        <a:lstStyle/>
        <a:p>
          <a:endParaRPr lang="de-DE"/>
        </a:p>
      </dgm:t>
    </dgm:pt>
    <dgm:pt modelId="{5C1687A5-F3B5-482E-B915-F8E546622025}" type="pres">
      <dgm:prSet presAssocID="{2FA74C20-8703-496E-B353-3463FE349448}" presName="hierChild4" presStyleCnt="0"/>
      <dgm:spPr/>
    </dgm:pt>
    <dgm:pt modelId="{C1014B0C-75D8-404C-BE49-0C99EE40F957}" type="pres">
      <dgm:prSet presAssocID="{1F9687C4-BA7E-4770-B2E8-F285040FE1DC}" presName="Name64" presStyleLbl="parChTrans1D4" presStyleIdx="5" presStyleCnt="9"/>
      <dgm:spPr/>
      <dgm:t>
        <a:bodyPr/>
        <a:lstStyle/>
        <a:p>
          <a:endParaRPr lang="de-DE"/>
        </a:p>
      </dgm:t>
    </dgm:pt>
    <dgm:pt modelId="{E4D6C0F1-7C8E-4F47-8292-39B3CAD5D993}" type="pres">
      <dgm:prSet presAssocID="{1E7EDE04-A6D0-4E57-90DB-340513A93212}" presName="hierRoot2" presStyleCnt="0">
        <dgm:presLayoutVars>
          <dgm:hierBranch val="init"/>
        </dgm:presLayoutVars>
      </dgm:prSet>
      <dgm:spPr/>
    </dgm:pt>
    <dgm:pt modelId="{30D2821A-12E6-49B9-82A8-2E48C98B2916}" type="pres">
      <dgm:prSet presAssocID="{1E7EDE04-A6D0-4E57-90DB-340513A93212}" presName="rootComposite" presStyleCnt="0"/>
      <dgm:spPr/>
    </dgm:pt>
    <dgm:pt modelId="{A775C8FF-1BFC-4BB8-A7D1-BC0D9BC63031}" type="pres">
      <dgm:prSet presAssocID="{1E7EDE04-A6D0-4E57-90DB-340513A93212}" presName="rootText" presStyleLbl="node4" presStyleIdx="5" presStyleCnt="9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304072D-41CA-4A72-B4FC-A4F31936E595}" type="pres">
      <dgm:prSet presAssocID="{1E7EDE04-A6D0-4E57-90DB-340513A93212}" presName="rootConnector" presStyleLbl="node4" presStyleIdx="5" presStyleCnt="9"/>
      <dgm:spPr/>
      <dgm:t>
        <a:bodyPr/>
        <a:lstStyle/>
        <a:p>
          <a:endParaRPr lang="de-DE"/>
        </a:p>
      </dgm:t>
    </dgm:pt>
    <dgm:pt modelId="{E6C72619-D046-45CC-A194-446E7E243848}" type="pres">
      <dgm:prSet presAssocID="{1E7EDE04-A6D0-4E57-90DB-340513A93212}" presName="hierChild4" presStyleCnt="0"/>
      <dgm:spPr/>
    </dgm:pt>
    <dgm:pt modelId="{6B1D935E-E923-4D1B-BC76-F615392CF97E}" type="pres">
      <dgm:prSet presAssocID="{1E7EDE04-A6D0-4E57-90DB-340513A93212}" presName="hierChild5" presStyleCnt="0"/>
      <dgm:spPr/>
    </dgm:pt>
    <dgm:pt modelId="{4DD93A85-3068-469D-8D35-F20F2AFCF312}" type="pres">
      <dgm:prSet presAssocID="{2FA74C20-8703-496E-B353-3463FE349448}" presName="hierChild5" presStyleCnt="0"/>
      <dgm:spPr/>
    </dgm:pt>
    <dgm:pt modelId="{E979BA74-547A-49AF-8653-D9220DDB255D}" type="pres">
      <dgm:prSet presAssocID="{8F8B0E33-F12B-4DED-8B24-065BDA3AD432}" presName="Name64" presStyleLbl="parChTrans1D4" presStyleIdx="6" presStyleCnt="9"/>
      <dgm:spPr/>
      <dgm:t>
        <a:bodyPr/>
        <a:lstStyle/>
        <a:p>
          <a:endParaRPr lang="de-DE"/>
        </a:p>
      </dgm:t>
    </dgm:pt>
    <dgm:pt modelId="{95FCAEBF-087F-4CEE-92A4-CA72ABD8415E}" type="pres">
      <dgm:prSet presAssocID="{447F24BB-D050-42D4-A057-F2058B77F5C8}" presName="hierRoot2" presStyleCnt="0">
        <dgm:presLayoutVars>
          <dgm:hierBranch val="init"/>
        </dgm:presLayoutVars>
      </dgm:prSet>
      <dgm:spPr/>
    </dgm:pt>
    <dgm:pt modelId="{1769D3E1-BB16-437D-A550-6AEB9047BCFC}" type="pres">
      <dgm:prSet presAssocID="{447F24BB-D050-42D4-A057-F2058B77F5C8}" presName="rootComposite" presStyleCnt="0"/>
      <dgm:spPr/>
    </dgm:pt>
    <dgm:pt modelId="{37936BBC-1076-4C67-8668-D7AA33BA154B}" type="pres">
      <dgm:prSet presAssocID="{447F24BB-D050-42D4-A057-F2058B77F5C8}" presName="rootText" presStyleLbl="node4" presStyleIdx="6" presStyleCnt="9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88DF79A-50DF-45A6-A7A5-98602E38C1BE}" type="pres">
      <dgm:prSet presAssocID="{447F24BB-D050-42D4-A057-F2058B77F5C8}" presName="rootConnector" presStyleLbl="node4" presStyleIdx="6" presStyleCnt="9"/>
      <dgm:spPr/>
      <dgm:t>
        <a:bodyPr/>
        <a:lstStyle/>
        <a:p>
          <a:endParaRPr lang="de-DE"/>
        </a:p>
      </dgm:t>
    </dgm:pt>
    <dgm:pt modelId="{F8DB6829-303A-42BB-9870-DD22B024A9D2}" type="pres">
      <dgm:prSet presAssocID="{447F24BB-D050-42D4-A057-F2058B77F5C8}" presName="hierChild4" presStyleCnt="0"/>
      <dgm:spPr/>
    </dgm:pt>
    <dgm:pt modelId="{5E4ED29B-02C7-4C13-8D82-ADA59F4A40C0}" type="pres">
      <dgm:prSet presAssocID="{4EFF4FA8-A6CD-4DD8-855E-61FD22FDE925}" presName="Name64" presStyleLbl="parChTrans1D4" presStyleIdx="7" presStyleCnt="9"/>
      <dgm:spPr/>
      <dgm:t>
        <a:bodyPr/>
        <a:lstStyle/>
        <a:p>
          <a:endParaRPr lang="de-DE"/>
        </a:p>
      </dgm:t>
    </dgm:pt>
    <dgm:pt modelId="{510131F9-0162-4CB6-BDD6-00A183AC29D8}" type="pres">
      <dgm:prSet presAssocID="{68DE9E86-0CDB-4D52-A9CA-9532AF16DCAD}" presName="hierRoot2" presStyleCnt="0">
        <dgm:presLayoutVars>
          <dgm:hierBranch val="init"/>
        </dgm:presLayoutVars>
      </dgm:prSet>
      <dgm:spPr/>
    </dgm:pt>
    <dgm:pt modelId="{F561B6F3-7EBC-4611-ADD0-908C5DF466E4}" type="pres">
      <dgm:prSet presAssocID="{68DE9E86-0CDB-4D52-A9CA-9532AF16DCAD}" presName="rootComposite" presStyleCnt="0"/>
      <dgm:spPr/>
    </dgm:pt>
    <dgm:pt modelId="{3EFABE07-4981-474D-8F97-9B614A1D4A11}" type="pres">
      <dgm:prSet presAssocID="{68DE9E86-0CDB-4D52-A9CA-9532AF16DCAD}" presName="rootText" presStyleLbl="node4" presStyleIdx="7" presStyleCnt="9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D6E1394-4178-42BD-BF1F-FE7E574E72E2}" type="pres">
      <dgm:prSet presAssocID="{68DE9E86-0CDB-4D52-A9CA-9532AF16DCAD}" presName="rootConnector" presStyleLbl="node4" presStyleIdx="7" presStyleCnt="9"/>
      <dgm:spPr/>
      <dgm:t>
        <a:bodyPr/>
        <a:lstStyle/>
        <a:p>
          <a:endParaRPr lang="de-DE"/>
        </a:p>
      </dgm:t>
    </dgm:pt>
    <dgm:pt modelId="{0BD79E9A-6C91-4320-8D3C-92B3ECA29CFE}" type="pres">
      <dgm:prSet presAssocID="{68DE9E86-0CDB-4D52-A9CA-9532AF16DCAD}" presName="hierChild4" presStyleCnt="0"/>
      <dgm:spPr/>
    </dgm:pt>
    <dgm:pt modelId="{B6667BCD-A128-4952-9505-958A86860254}" type="pres">
      <dgm:prSet presAssocID="{68DE9E86-0CDB-4D52-A9CA-9532AF16DCAD}" presName="hierChild5" presStyleCnt="0"/>
      <dgm:spPr/>
    </dgm:pt>
    <dgm:pt modelId="{A73F8DA0-FFA2-4D81-BED6-4D6B375E9277}" type="pres">
      <dgm:prSet presAssocID="{447F24BB-D050-42D4-A057-F2058B77F5C8}" presName="hierChild5" presStyleCnt="0"/>
      <dgm:spPr/>
    </dgm:pt>
    <dgm:pt modelId="{7C67CDC1-8463-4E41-8186-57F0BD1194FC}" type="pres">
      <dgm:prSet presAssocID="{42688E76-081A-42AF-8CC9-F75743F3FAD8}" presName="hierChild5" presStyleCnt="0"/>
      <dgm:spPr/>
    </dgm:pt>
    <dgm:pt modelId="{8BAC04E2-82E4-482D-ACB9-D96895C53596}" type="pres">
      <dgm:prSet presAssocID="{45F0E17B-ABE8-47B1-AD4A-F72359CB3ECA}" presName="Name64" presStyleLbl="parChTrans1D3" presStyleIdx="6" presStyleCnt="7"/>
      <dgm:spPr/>
      <dgm:t>
        <a:bodyPr/>
        <a:lstStyle/>
        <a:p>
          <a:endParaRPr lang="de-DE"/>
        </a:p>
      </dgm:t>
    </dgm:pt>
    <dgm:pt modelId="{02B578F0-99C6-41A7-BD2B-CAA5AFF83122}" type="pres">
      <dgm:prSet presAssocID="{9D486B77-4707-463C-A93B-5905C350D69B}" presName="hierRoot2" presStyleCnt="0">
        <dgm:presLayoutVars>
          <dgm:hierBranch val="init"/>
        </dgm:presLayoutVars>
      </dgm:prSet>
      <dgm:spPr/>
    </dgm:pt>
    <dgm:pt modelId="{3EAE0496-7367-4EAB-AE01-5AE41F7C437F}" type="pres">
      <dgm:prSet presAssocID="{9D486B77-4707-463C-A93B-5905C350D69B}" presName="rootComposite" presStyleCnt="0"/>
      <dgm:spPr/>
    </dgm:pt>
    <dgm:pt modelId="{52592948-ACB4-4F96-AFC6-6A3622338D9B}" type="pres">
      <dgm:prSet presAssocID="{9D486B77-4707-463C-A93B-5905C350D69B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6E4DCE3-236E-44DC-A4E6-FB7A8DF10A34}" type="pres">
      <dgm:prSet presAssocID="{9D486B77-4707-463C-A93B-5905C350D69B}" presName="rootConnector" presStyleLbl="node3" presStyleIdx="6" presStyleCnt="7"/>
      <dgm:spPr/>
      <dgm:t>
        <a:bodyPr/>
        <a:lstStyle/>
        <a:p>
          <a:endParaRPr lang="de-DE"/>
        </a:p>
      </dgm:t>
    </dgm:pt>
    <dgm:pt modelId="{8E272F39-9C0A-4C1F-A27A-08C7FB674912}" type="pres">
      <dgm:prSet presAssocID="{9D486B77-4707-463C-A93B-5905C350D69B}" presName="hierChild4" presStyleCnt="0"/>
      <dgm:spPr/>
    </dgm:pt>
    <dgm:pt modelId="{34C1EAB9-D9C4-4065-B1BA-85837F2327C7}" type="pres">
      <dgm:prSet presAssocID="{0A90F139-BBCA-408A-9C74-40AF81235865}" presName="Name64" presStyleLbl="parChTrans1D4" presStyleIdx="8" presStyleCnt="9"/>
      <dgm:spPr/>
      <dgm:t>
        <a:bodyPr/>
        <a:lstStyle/>
        <a:p>
          <a:endParaRPr lang="de-DE"/>
        </a:p>
      </dgm:t>
    </dgm:pt>
    <dgm:pt modelId="{5A33206A-3B41-40D2-8732-86BEF2EF27C2}" type="pres">
      <dgm:prSet presAssocID="{DCC3084E-4A94-43D8-B21B-B7F2B19A6BC1}" presName="hierRoot2" presStyleCnt="0">
        <dgm:presLayoutVars>
          <dgm:hierBranch val="init"/>
        </dgm:presLayoutVars>
      </dgm:prSet>
      <dgm:spPr/>
    </dgm:pt>
    <dgm:pt modelId="{2A122DFB-778A-41D0-A519-6F96AD54A131}" type="pres">
      <dgm:prSet presAssocID="{DCC3084E-4A94-43D8-B21B-B7F2B19A6BC1}" presName="rootComposite" presStyleCnt="0"/>
      <dgm:spPr/>
    </dgm:pt>
    <dgm:pt modelId="{7EB209DD-22AE-47E4-9E50-AFB3C5B4CB4B}" type="pres">
      <dgm:prSet presAssocID="{DCC3084E-4A94-43D8-B21B-B7F2B19A6BC1}" presName="rootText" presStyleLbl="node4" presStyleIdx="8" presStyleCnt="9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768D6BC-514B-4AD5-9DE6-A99384A264F7}" type="pres">
      <dgm:prSet presAssocID="{DCC3084E-4A94-43D8-B21B-B7F2B19A6BC1}" presName="rootConnector" presStyleLbl="node4" presStyleIdx="8" presStyleCnt="9"/>
      <dgm:spPr/>
      <dgm:t>
        <a:bodyPr/>
        <a:lstStyle/>
        <a:p>
          <a:endParaRPr lang="de-DE"/>
        </a:p>
      </dgm:t>
    </dgm:pt>
    <dgm:pt modelId="{D0B3592C-1D63-4CD3-8BB7-68020880787D}" type="pres">
      <dgm:prSet presAssocID="{DCC3084E-4A94-43D8-B21B-B7F2B19A6BC1}" presName="hierChild4" presStyleCnt="0"/>
      <dgm:spPr/>
    </dgm:pt>
    <dgm:pt modelId="{9945C124-781D-49AE-909C-E0A20E28E0C4}" type="pres">
      <dgm:prSet presAssocID="{DCC3084E-4A94-43D8-B21B-B7F2B19A6BC1}" presName="hierChild5" presStyleCnt="0"/>
      <dgm:spPr/>
    </dgm:pt>
    <dgm:pt modelId="{3BBB7F84-EE71-48F7-A95D-AEBC7A06528E}" type="pres">
      <dgm:prSet presAssocID="{9D486B77-4707-463C-A93B-5905C350D69B}" presName="hierChild5" presStyleCnt="0"/>
      <dgm:spPr/>
    </dgm:pt>
    <dgm:pt modelId="{2F386E2D-9F16-47BB-AB2A-C7ED09D6F068}" type="pres">
      <dgm:prSet presAssocID="{8FEE3C3E-AA8A-474E-A7BC-D86E6E250733}" presName="hierChild5" presStyleCnt="0"/>
      <dgm:spPr/>
    </dgm:pt>
    <dgm:pt modelId="{C1B963FE-73BD-4480-A160-45092FB1157B}" type="pres">
      <dgm:prSet presAssocID="{0782BB03-7CE2-46E9-A14F-4BAA65A0B8E1}" presName="hierChild3" presStyleCnt="0"/>
      <dgm:spPr/>
    </dgm:pt>
  </dgm:ptLst>
  <dgm:cxnLst>
    <dgm:cxn modelId="{C7897C7A-DDBA-444A-83FD-9A77AF5844BF}" type="presOf" srcId="{2941E9DA-3E5F-4DB1-935C-5AE2DD980C93}" destId="{26EC5717-5FAD-4C53-8BC4-C7EB07173223}" srcOrd="0" destOrd="0" presId="urn:microsoft.com/office/officeart/2009/3/layout/HorizontalOrganizationChart"/>
    <dgm:cxn modelId="{702F9180-E698-4149-9CC7-CDEE43D0B00E}" type="presOf" srcId="{68DE9E86-0CDB-4D52-A9CA-9532AF16DCAD}" destId="{AD6E1394-4178-42BD-BF1F-FE7E574E72E2}" srcOrd="1" destOrd="0" presId="urn:microsoft.com/office/officeart/2009/3/layout/HorizontalOrganizationChart"/>
    <dgm:cxn modelId="{16B38B55-BD6F-413A-A002-4189250F88A4}" type="presOf" srcId="{8F8B0E33-F12B-4DED-8B24-065BDA3AD432}" destId="{E979BA74-547A-49AF-8653-D9220DDB255D}" srcOrd="0" destOrd="0" presId="urn:microsoft.com/office/officeart/2009/3/layout/HorizontalOrganizationChart"/>
    <dgm:cxn modelId="{AC04279F-0670-4FB3-9CF3-75C804E4579C}" type="presOf" srcId="{899E037C-5EBC-4C59-A706-74997F769E8F}" destId="{EA054F2A-DF9C-46C5-9FC3-345C5F70C8BA}" srcOrd="0" destOrd="0" presId="urn:microsoft.com/office/officeart/2009/3/layout/HorizontalOrganizationChart"/>
    <dgm:cxn modelId="{F7D379C6-46A3-4104-B000-D0DB8F5EBF45}" srcId="{2F669681-EC49-4451-B8D5-82F629711BEF}" destId="{217C7763-C150-42AB-BD6E-EF84D845B5C6}" srcOrd="0" destOrd="0" parTransId="{1CCF843A-0D56-439F-8074-7A7D1FD04F33}" sibTransId="{75AA5B7F-D0D3-44BD-A372-F31F7C1B2F0C}"/>
    <dgm:cxn modelId="{83F98701-D8A8-4042-A318-69F1BB6142C9}" type="presOf" srcId="{8B2A5DF9-FFB3-405E-81F8-3C59FAB81E1E}" destId="{EF66ED0C-3429-4714-AAC3-AF170BC0ED95}" srcOrd="1" destOrd="0" presId="urn:microsoft.com/office/officeart/2009/3/layout/HorizontalOrganizationChart"/>
    <dgm:cxn modelId="{093E9B8B-C425-40B0-A7AA-1400B9140952}" type="presOf" srcId="{899E037C-5EBC-4C59-A706-74997F769E8F}" destId="{850BACFF-F6A7-4BBB-8ACE-DBF53FDEAC2C}" srcOrd="1" destOrd="0" presId="urn:microsoft.com/office/officeart/2009/3/layout/HorizontalOrganizationChart"/>
    <dgm:cxn modelId="{38A7D095-DF5B-4BA2-B046-4BB39C83F784}" type="presOf" srcId="{3940A206-970E-4E66-A605-56A4E430ECB3}" destId="{B71EEB35-07BE-4F7F-A343-9EAD69B7D848}" srcOrd="0" destOrd="0" presId="urn:microsoft.com/office/officeart/2009/3/layout/HorizontalOrganizationChart"/>
    <dgm:cxn modelId="{6C1385F7-C5CD-46C2-A2B4-A9A5D506C1F3}" type="presOf" srcId="{0D8609F6-3953-4BF2-9328-65B45607B26A}" destId="{5787BBF6-1827-48ED-84D6-EB93F221974B}" srcOrd="1" destOrd="0" presId="urn:microsoft.com/office/officeart/2009/3/layout/HorizontalOrganizationChart"/>
    <dgm:cxn modelId="{C5650678-C208-446F-8E9A-B29E57958FD8}" type="presOf" srcId="{BCE10684-C523-45FF-9728-9DFC300EB963}" destId="{0513D428-4E08-4557-B87D-D4AC8E1AA3D7}" srcOrd="0" destOrd="0" presId="urn:microsoft.com/office/officeart/2009/3/layout/HorizontalOrganizationChart"/>
    <dgm:cxn modelId="{2BEEC709-B758-4917-B0BB-99B54E28C4CA}" type="presOf" srcId="{217C7763-C150-42AB-BD6E-EF84D845B5C6}" destId="{85325DED-5A5F-46D0-B57D-24CF56432779}" srcOrd="0" destOrd="0" presId="urn:microsoft.com/office/officeart/2009/3/layout/HorizontalOrganizationChart"/>
    <dgm:cxn modelId="{204BFD91-31AF-4951-9E3D-911C591492AA}" type="presOf" srcId="{45F0E17B-ABE8-47B1-AD4A-F72359CB3ECA}" destId="{8BAC04E2-82E4-482D-ACB9-D96895C53596}" srcOrd="0" destOrd="0" presId="urn:microsoft.com/office/officeart/2009/3/layout/HorizontalOrganizationChart"/>
    <dgm:cxn modelId="{23EB04A5-FEC6-4B72-B51F-EF959D4FE6C7}" srcId="{217C7763-C150-42AB-BD6E-EF84D845B5C6}" destId="{37F37B7A-9CA3-4078-BD01-F6417ED4B27E}" srcOrd="1" destOrd="0" parTransId="{69322527-68AA-43A5-9972-5CAC983EA9B4}" sibTransId="{38978CFD-268F-45B1-9B82-4959E2559E5E}"/>
    <dgm:cxn modelId="{A5BBE3B4-5182-4047-862E-7AA628C59073}" type="presOf" srcId="{8B2A5DF9-FFB3-405E-81F8-3C59FAB81E1E}" destId="{0BC8466E-D9CD-40CC-9849-498C25EB6767}" srcOrd="0" destOrd="0" presId="urn:microsoft.com/office/officeart/2009/3/layout/HorizontalOrganizationChart"/>
    <dgm:cxn modelId="{8400D142-287D-4076-8DF8-EC70428352CF}" srcId="{447F24BB-D050-42D4-A057-F2058B77F5C8}" destId="{68DE9E86-0CDB-4D52-A9CA-9532AF16DCAD}" srcOrd="0" destOrd="0" parTransId="{4EFF4FA8-A6CD-4DD8-855E-61FD22FDE925}" sibTransId="{61DD6126-5255-45AC-82AB-5AF1F59627EC}"/>
    <dgm:cxn modelId="{A8E37C63-61EB-4C0E-BC9C-1C9F6EDA12A4}" type="presOf" srcId="{C32AC974-F3CE-4CC9-95B1-1789A64D458D}" destId="{D6DD8A0E-AC51-4A53-95F5-4BBDE0B323E5}" srcOrd="0" destOrd="0" presId="urn:microsoft.com/office/officeart/2009/3/layout/HorizontalOrganizationChart"/>
    <dgm:cxn modelId="{E59981C9-FB67-4A24-B102-8A41218F05EB}" srcId="{0D8609F6-3953-4BF2-9328-65B45607B26A}" destId="{1D285616-EC08-4878-ABBA-EE42005E832C}" srcOrd="0" destOrd="0" parTransId="{3940A206-970E-4E66-A605-56A4E430ECB3}" sibTransId="{07DC4534-7052-4811-9362-143464D304E7}"/>
    <dgm:cxn modelId="{7A3D24C3-10AB-4187-B6FF-DCEF0EC8A849}" srcId="{C32AC974-F3CE-4CC9-95B1-1789A64D458D}" destId="{BCE10684-C523-45FF-9728-9DFC300EB963}" srcOrd="1" destOrd="0" parTransId="{A0232ED8-4ED5-4788-B333-852E2CEF4875}" sibTransId="{0DF16E97-5A26-4118-AFA1-A916C1076402}"/>
    <dgm:cxn modelId="{85129E33-EA59-4E09-810E-259B67EC53DB}" type="presOf" srcId="{5DBD67BE-69FC-4A41-8E2F-F4BBF759E0A4}" destId="{B861EFAA-ABC4-49E6-9B6F-65E13FB7C1EA}" srcOrd="0" destOrd="0" presId="urn:microsoft.com/office/officeart/2009/3/layout/HorizontalOrganizationChart"/>
    <dgm:cxn modelId="{84370A6D-B3C9-4D18-9BBC-4A9849ED3C58}" type="presOf" srcId="{217C7763-C150-42AB-BD6E-EF84D845B5C6}" destId="{241E8C9C-53E8-485C-8AFD-8551900403C7}" srcOrd="1" destOrd="0" presId="urn:microsoft.com/office/officeart/2009/3/layout/HorizontalOrganizationChart"/>
    <dgm:cxn modelId="{DE6FCBE6-BE36-4578-9C5E-2D59B5D78FE5}" type="presOf" srcId="{2FA74C20-8703-496E-B353-3463FE349448}" destId="{622D9D2C-D1FF-483B-909A-F91F9F7380E2}" srcOrd="1" destOrd="0" presId="urn:microsoft.com/office/officeart/2009/3/layout/HorizontalOrganizationChart"/>
    <dgm:cxn modelId="{9EA970BA-9277-4005-843E-EE23835171DD}" type="presOf" srcId="{F54F9610-4F2A-4987-A4DB-D14E876A104F}" destId="{5C55AF8E-2EA7-45DF-B2C4-394BB501B9B1}" srcOrd="0" destOrd="0" presId="urn:microsoft.com/office/officeart/2009/3/layout/HorizontalOrganizationChart"/>
    <dgm:cxn modelId="{6CC61B82-66F7-4166-A77A-121C511C5E1A}" type="presOf" srcId="{4EFF4FA8-A6CD-4DD8-855E-61FD22FDE925}" destId="{5E4ED29B-02C7-4C13-8D82-ADA59F4A40C0}" srcOrd="0" destOrd="0" presId="urn:microsoft.com/office/officeart/2009/3/layout/HorizontalOrganizationChart"/>
    <dgm:cxn modelId="{C8CA7E29-3BBD-4A2D-B5F8-6D1B051C389E}" type="presOf" srcId="{0782BB03-7CE2-46E9-A14F-4BAA65A0B8E1}" destId="{901CEF29-717C-47DA-B71F-FE2EB07F357E}" srcOrd="1" destOrd="0" presId="urn:microsoft.com/office/officeart/2009/3/layout/HorizontalOrganizationChart"/>
    <dgm:cxn modelId="{2CC3DFAA-CF70-4154-9479-4A110D1DF90A}" srcId="{C32AC974-F3CE-4CC9-95B1-1789A64D458D}" destId="{0D8609F6-3953-4BF2-9328-65B45607B26A}" srcOrd="0" destOrd="0" parTransId="{2941E9DA-3E5F-4DB1-935C-5AE2DD980C93}" sibTransId="{D25DDB0F-4F19-49B8-8AF7-CEFC54851C3F}"/>
    <dgm:cxn modelId="{211D57BE-F21B-4732-B07B-43FE197A03D2}" type="presOf" srcId="{7D6AA5AC-06B0-44E3-90B7-F2C3F9B408C7}" destId="{7930C324-E000-415D-B99E-66A022695BDE}" srcOrd="1" destOrd="0" presId="urn:microsoft.com/office/officeart/2009/3/layout/HorizontalOrganizationChart"/>
    <dgm:cxn modelId="{5BDDE4CE-4074-4C91-B41F-C5242911BA19}" srcId="{2F669681-EC49-4451-B8D5-82F629711BEF}" destId="{0782BB03-7CE2-46E9-A14F-4BAA65A0B8E1}" srcOrd="1" destOrd="0" parTransId="{CA305DB9-6AA4-42E3-9038-523F8DF2C6B2}" sibTransId="{8510A63A-50EE-429E-956A-7C996628FE7C}"/>
    <dgm:cxn modelId="{B69D9B90-4A01-424C-A370-DEBD346FA718}" srcId="{8FEE3C3E-AA8A-474E-A7BC-D86E6E250733}" destId="{42688E76-081A-42AF-8CC9-F75743F3FAD8}" srcOrd="0" destOrd="0" parTransId="{F54F9610-4F2A-4987-A4DB-D14E876A104F}" sibTransId="{3186F692-3252-4A18-A55B-423107DA3327}"/>
    <dgm:cxn modelId="{652A93A1-09B1-4D00-AC99-D42DEFCD3F52}" srcId="{8FEE3C3E-AA8A-474E-A7BC-D86E6E250733}" destId="{9D486B77-4707-463C-A93B-5905C350D69B}" srcOrd="1" destOrd="0" parTransId="{45F0E17B-ABE8-47B1-AD4A-F72359CB3ECA}" sibTransId="{299A524E-AE48-4AA2-8B4B-4FE90A3C31B9}"/>
    <dgm:cxn modelId="{ED526B31-E88A-42A1-8309-CB3AEA852A06}" type="presOf" srcId="{447F24BB-D050-42D4-A057-F2058B77F5C8}" destId="{37936BBC-1076-4C67-8668-D7AA33BA154B}" srcOrd="0" destOrd="0" presId="urn:microsoft.com/office/officeart/2009/3/layout/HorizontalOrganizationChart"/>
    <dgm:cxn modelId="{D5FA3DC5-EB54-4339-9AF6-E55696E29103}" type="presOf" srcId="{44A8BAE0-6996-45BA-81BA-21962EB10AC0}" destId="{8B666CAA-28EA-488D-BFCA-D899E41930AC}" srcOrd="0" destOrd="0" presId="urn:microsoft.com/office/officeart/2009/3/layout/HorizontalOrganizationChart"/>
    <dgm:cxn modelId="{727D5AD8-ECEF-49FD-8116-E8B51A3D1904}" type="presOf" srcId="{37F37B7A-9CA3-4078-BD01-F6417ED4B27E}" destId="{C4F3609B-FCFA-4AAB-B90E-C57A430D6D83}" srcOrd="1" destOrd="0" presId="urn:microsoft.com/office/officeart/2009/3/layout/HorizontalOrganizationChart"/>
    <dgm:cxn modelId="{810DD590-4B6B-46E9-9E5F-416B6C9E565D}" type="presOf" srcId="{5E568758-928D-4DF6-8857-69DAA06E3156}" destId="{FA9F5D1D-C4EF-4628-8307-B537A0D2B6C8}" srcOrd="0" destOrd="0" presId="urn:microsoft.com/office/officeart/2009/3/layout/HorizontalOrganizationChart"/>
    <dgm:cxn modelId="{C1058FE2-C6A1-4B06-AF97-5466BD8F95DC}" type="presOf" srcId="{42688E76-081A-42AF-8CC9-F75743F3FAD8}" destId="{9CBEF056-2859-432C-8103-605136027BE8}" srcOrd="1" destOrd="0" presId="urn:microsoft.com/office/officeart/2009/3/layout/HorizontalOrganizationChart"/>
    <dgm:cxn modelId="{B59F343C-79A7-4F21-8C1A-0CB0A1C66CC7}" srcId="{15CA21C1-EC86-479F-91F9-AC4F023193A8}" destId="{899E037C-5EBC-4C59-A706-74997F769E8F}" srcOrd="1" destOrd="0" parTransId="{3F7E5DFA-37BA-4632-BA36-12F317EB34B6}" sibTransId="{F512BB80-8E0A-426D-B99D-F699B17C74A8}"/>
    <dgm:cxn modelId="{7E93560C-2CCF-40E9-812B-A0EEC592CA96}" srcId="{2FA74C20-8703-496E-B353-3463FE349448}" destId="{1E7EDE04-A6D0-4E57-90DB-340513A93212}" srcOrd="0" destOrd="0" parTransId="{1F9687C4-BA7E-4770-B2E8-F285040FE1DC}" sibTransId="{17957499-36BD-4F3D-9551-9E8813D2BE10}"/>
    <dgm:cxn modelId="{5B89E3B3-80CC-4665-B340-5238E9D3EF7E}" type="presOf" srcId="{23C56819-B434-4145-83E3-0AB4C762EE8E}" destId="{78B4A255-BF18-4405-9D15-A22C4E0014F6}" srcOrd="0" destOrd="0" presId="urn:microsoft.com/office/officeart/2009/3/layout/HorizontalOrganizationChart"/>
    <dgm:cxn modelId="{BB33C3C6-9105-48AE-A02E-E0149BE89E85}" type="presOf" srcId="{3F7E5DFA-37BA-4632-BA36-12F317EB34B6}" destId="{99011B88-47F4-4D27-B7E9-B7D996362496}" srcOrd="0" destOrd="0" presId="urn:microsoft.com/office/officeart/2009/3/layout/HorizontalOrganizationChart"/>
    <dgm:cxn modelId="{5C356BA7-E207-488B-9B13-C14D66420775}" type="presOf" srcId="{1D285616-EC08-4878-ABBA-EE42005E832C}" destId="{B3C3A3BD-65CD-4966-8F59-EBB2B20EE6DB}" srcOrd="0" destOrd="0" presId="urn:microsoft.com/office/officeart/2009/3/layout/HorizontalOrganizationChart"/>
    <dgm:cxn modelId="{7C015BED-6DAD-4022-8D41-B5F762600A9F}" type="presOf" srcId="{42688E76-081A-42AF-8CC9-F75743F3FAD8}" destId="{F8452ECC-EC2E-40AD-9199-9C8BA3D0D2AA}" srcOrd="0" destOrd="0" presId="urn:microsoft.com/office/officeart/2009/3/layout/HorizontalOrganizationChart"/>
    <dgm:cxn modelId="{8B95B411-DE04-42F6-B1D0-27F562C38BE3}" type="presOf" srcId="{1D285616-EC08-4878-ABBA-EE42005E832C}" destId="{F9C35913-818B-4C02-859D-5F629BFC157D}" srcOrd="1" destOrd="0" presId="urn:microsoft.com/office/officeart/2009/3/layout/HorizontalOrganizationChart"/>
    <dgm:cxn modelId="{C0275F82-58CB-4FC7-95A1-4245307242B0}" type="presOf" srcId="{4B98A8EE-EA86-4602-96B5-A938E0D3A282}" destId="{AAC21917-FFE6-4880-8744-1996C6679614}" srcOrd="0" destOrd="0" presId="urn:microsoft.com/office/officeart/2009/3/layout/HorizontalOrganizationChart"/>
    <dgm:cxn modelId="{1CB19559-7B52-47F8-ABC1-11E3AC9D5D78}" type="presOf" srcId="{F70A22AF-D71E-4153-8348-BF31CBADE3D1}" destId="{6AAD992F-3C6E-45AA-AB3B-F577B3476123}" srcOrd="0" destOrd="0" presId="urn:microsoft.com/office/officeart/2009/3/layout/HorizontalOrganizationChart"/>
    <dgm:cxn modelId="{56839D86-1B7E-44DA-B0E9-4B626BFD1917}" type="presOf" srcId="{0D8609F6-3953-4BF2-9328-65B45607B26A}" destId="{6DD3B2B4-EE2C-4576-86EC-5DE8287A3150}" srcOrd="0" destOrd="0" presId="urn:microsoft.com/office/officeart/2009/3/layout/HorizontalOrganizationChart"/>
    <dgm:cxn modelId="{86DA55E1-B710-4FD3-9E18-56D9F7DBD462}" srcId="{899E037C-5EBC-4C59-A706-74997F769E8F}" destId="{8B2A5DF9-FFB3-405E-81F8-3C59FAB81E1E}" srcOrd="0" destOrd="0" parTransId="{B2CC87D5-8520-4282-A616-7ABB4122C3E4}" sibTransId="{74B2A615-4427-4A7B-B464-8A1F950D61F5}"/>
    <dgm:cxn modelId="{EDBF989A-D4F3-4D0B-8F39-646E7588C54A}" type="presOf" srcId="{2FA74C20-8703-496E-B353-3463FE349448}" destId="{5177CD22-B77B-4445-A706-E19092242C49}" srcOrd="0" destOrd="0" presId="urn:microsoft.com/office/officeart/2009/3/layout/HorizontalOrganizationChart"/>
    <dgm:cxn modelId="{5A0682CB-6CFA-47AC-984E-796CCB10B995}" type="presOf" srcId="{B2CC87D5-8520-4282-A616-7ABB4122C3E4}" destId="{49A0E0EA-9821-48D3-97BE-7B380C7B3B47}" srcOrd="0" destOrd="0" presId="urn:microsoft.com/office/officeart/2009/3/layout/HorizontalOrganizationChart"/>
    <dgm:cxn modelId="{DEE61C82-DBFC-4837-B8AF-0288F4627A9A}" type="presOf" srcId="{4950ABA2-7A36-47CA-9449-418C46215DA6}" destId="{F16B9516-AD1B-4E20-A029-6F8916C64317}" srcOrd="1" destOrd="0" presId="urn:microsoft.com/office/officeart/2009/3/layout/HorizontalOrganizationChart"/>
    <dgm:cxn modelId="{2399E215-E791-4B01-90D5-6BC3D71A72D5}" type="presOf" srcId="{DCC3084E-4A94-43D8-B21B-B7F2B19A6BC1}" destId="{7EB209DD-22AE-47E4-9E50-AFB3C5B4CB4B}" srcOrd="0" destOrd="0" presId="urn:microsoft.com/office/officeart/2009/3/layout/HorizontalOrganizationChart"/>
    <dgm:cxn modelId="{D789BE13-FDD8-46BA-8F10-E4632E1AF1CE}" srcId="{7D6AA5AC-06B0-44E3-90B7-F2C3F9B408C7}" destId="{4950ABA2-7A36-47CA-9449-418C46215DA6}" srcOrd="0" destOrd="0" parTransId="{44A8BAE0-6996-45BA-81BA-21962EB10AC0}" sibTransId="{0602F701-C45F-4B50-950C-CF345C5D96CB}"/>
    <dgm:cxn modelId="{904172B5-A458-46DD-AE1F-A4C5BE4926FA}" type="presOf" srcId="{4950ABA2-7A36-47CA-9449-418C46215DA6}" destId="{02B39679-5D7B-4F97-B6DF-16EFDEBA47D6}" srcOrd="0" destOrd="0" presId="urn:microsoft.com/office/officeart/2009/3/layout/HorizontalOrganizationChart"/>
    <dgm:cxn modelId="{1C707F1B-D7D1-47A6-9435-2D1BAB4426B6}" srcId="{217C7763-C150-42AB-BD6E-EF84D845B5C6}" destId="{15CA21C1-EC86-479F-91F9-AC4F023193A8}" srcOrd="0" destOrd="0" parTransId="{C783BD4C-BA4A-4408-B1F8-32CEB2373058}" sibTransId="{0566F5A7-C9E0-4ED6-8001-FFFD7D066000}"/>
    <dgm:cxn modelId="{520A0E3A-B122-403A-97A5-F12A3DE93EAB}" type="presOf" srcId="{37F37B7A-9CA3-4078-BD01-F6417ED4B27E}" destId="{4C06103F-7CC7-4C51-AE98-E19A75FD591A}" srcOrd="0" destOrd="0" presId="urn:microsoft.com/office/officeart/2009/3/layout/HorizontalOrganizationChart"/>
    <dgm:cxn modelId="{8DCBCFAB-5134-4E35-BBF8-0A552D13FA9E}" type="presOf" srcId="{15CA21C1-EC86-479F-91F9-AC4F023193A8}" destId="{AF21EC2C-9DB0-4755-BFC5-B17DBFA20BB7}" srcOrd="1" destOrd="0" presId="urn:microsoft.com/office/officeart/2009/3/layout/HorizontalOrganizationChart"/>
    <dgm:cxn modelId="{0516C92A-551B-4C7C-A040-35E4575D8B64}" srcId="{9D486B77-4707-463C-A93B-5905C350D69B}" destId="{DCC3084E-4A94-43D8-B21B-B7F2B19A6BC1}" srcOrd="0" destOrd="0" parTransId="{0A90F139-BBCA-408A-9C74-40AF81235865}" sibTransId="{123C9282-E339-4A78-8574-EFDA21D7FD68}"/>
    <dgm:cxn modelId="{20DF8F75-3003-44B3-821E-49ED38D9CCCA}" type="presOf" srcId="{1F9687C4-BA7E-4770-B2E8-F285040FE1DC}" destId="{C1014B0C-75D8-404C-BE49-0C99EE40F957}" srcOrd="0" destOrd="0" presId="urn:microsoft.com/office/officeart/2009/3/layout/HorizontalOrganizationChart"/>
    <dgm:cxn modelId="{24E9D200-14BD-430C-909E-62E5BE37BC8B}" type="presOf" srcId="{9D486B77-4707-463C-A93B-5905C350D69B}" destId="{52592948-ACB4-4F96-AFC6-6A3622338D9B}" srcOrd="0" destOrd="0" presId="urn:microsoft.com/office/officeart/2009/3/layout/HorizontalOrganizationChart"/>
    <dgm:cxn modelId="{1D107C95-9C1F-4DD6-9B82-7C6AD03464A3}" type="presOf" srcId="{1ACAED16-6887-4246-BFB6-C171DE692C03}" destId="{64CE6338-C376-4383-ADE4-9BC772819DCA}" srcOrd="0" destOrd="0" presId="urn:microsoft.com/office/officeart/2009/3/layout/HorizontalOrganizationChart"/>
    <dgm:cxn modelId="{AF1D480D-0871-494D-8668-189924ACCD20}" type="presOf" srcId="{DCC3084E-4A94-43D8-B21B-B7F2B19A6BC1}" destId="{A768D6BC-514B-4AD5-9DE6-A99384A264F7}" srcOrd="1" destOrd="0" presId="urn:microsoft.com/office/officeart/2009/3/layout/HorizontalOrganizationChart"/>
    <dgm:cxn modelId="{53654997-1891-47E8-B62D-271D1DA2FA06}" srcId="{42688E76-081A-42AF-8CC9-F75743F3FAD8}" destId="{447F24BB-D050-42D4-A057-F2058B77F5C8}" srcOrd="1" destOrd="0" parTransId="{8F8B0E33-F12B-4DED-8B24-065BDA3AD432}" sibTransId="{00B99832-E989-487F-A21E-54B60C97FEAD}"/>
    <dgm:cxn modelId="{93463075-DE7C-4D14-BF07-6B17A66F765C}" type="presOf" srcId="{1E7EDE04-A6D0-4E57-90DB-340513A93212}" destId="{7304072D-41CA-4A72-B4FC-A4F31936E595}" srcOrd="1" destOrd="0" presId="urn:microsoft.com/office/officeart/2009/3/layout/HorizontalOrganizationChart"/>
    <dgm:cxn modelId="{61523660-7E97-4F21-A8F0-C90B5E9D0CEE}" type="presOf" srcId="{BCE10684-C523-45FF-9728-9DFC300EB963}" destId="{4EB5B7B8-46CF-4B38-B8A3-A3357ED76905}" srcOrd="1" destOrd="0" presId="urn:microsoft.com/office/officeart/2009/3/layout/HorizontalOrganizationChart"/>
    <dgm:cxn modelId="{EA5A162A-E43A-4BC4-AFA6-F0E766A4FC56}" type="presOf" srcId="{8FEE3C3E-AA8A-474E-A7BC-D86E6E250733}" destId="{244A5283-0178-4268-B7DC-FB040645A6DF}" srcOrd="0" destOrd="0" presId="urn:microsoft.com/office/officeart/2009/3/layout/HorizontalOrganizationChart"/>
    <dgm:cxn modelId="{46DADFD5-2361-4B7C-B3AE-17F974555272}" type="presOf" srcId="{9D486B77-4707-463C-A93B-5905C350D69B}" destId="{36E4DCE3-236E-44DC-A4E6-FB7A8DF10A34}" srcOrd="1" destOrd="0" presId="urn:microsoft.com/office/officeart/2009/3/layout/HorizontalOrganizationChart"/>
    <dgm:cxn modelId="{D9727CB4-E50D-4BA2-826F-34D1816C5D4B}" srcId="{0782BB03-7CE2-46E9-A14F-4BAA65A0B8E1}" destId="{C32AC974-F3CE-4CC9-95B1-1789A64D458D}" srcOrd="0" destOrd="0" parTransId="{1ACAED16-6887-4246-BFB6-C171DE692C03}" sibTransId="{DB379C91-DEC7-4F8B-8770-3EF02941A2AD}"/>
    <dgm:cxn modelId="{D1408638-9C80-4257-941D-FA4CF1C23512}" srcId="{37F37B7A-9CA3-4078-BD01-F6417ED4B27E}" destId="{CD445973-56C0-44F3-AD72-2D69542C0463}" srcOrd="0" destOrd="0" parTransId="{4B98A8EE-EA86-4602-96B5-A938E0D3A282}" sibTransId="{F12102D3-6B47-40A4-93A7-CC7FC62B313A}"/>
    <dgm:cxn modelId="{101EF17B-27E2-4525-9E78-72D6C949B459}" type="presOf" srcId="{0782BB03-7CE2-46E9-A14F-4BAA65A0B8E1}" destId="{FCD23CC0-F93E-4C97-B511-E87702D941E5}" srcOrd="0" destOrd="0" presId="urn:microsoft.com/office/officeart/2009/3/layout/HorizontalOrganizationChart"/>
    <dgm:cxn modelId="{5F5BADA8-F49A-4407-A608-730A2FB17525}" srcId="{42688E76-081A-42AF-8CC9-F75743F3FAD8}" destId="{2FA74C20-8703-496E-B353-3463FE349448}" srcOrd="0" destOrd="0" parTransId="{5DBD67BE-69FC-4A41-8E2F-F4BBF759E0A4}" sibTransId="{F239F8A3-1794-4797-BA90-D6346ACB2101}"/>
    <dgm:cxn modelId="{7D8BFEC6-EC5D-40A9-BB59-C546BD13A8B1}" type="presOf" srcId="{CD445973-56C0-44F3-AD72-2D69542C0463}" destId="{6D8BCC55-17CF-4DC9-BEFB-8DB75A1E901A}" srcOrd="0" destOrd="0" presId="urn:microsoft.com/office/officeart/2009/3/layout/HorizontalOrganizationChart"/>
    <dgm:cxn modelId="{0BCE4CDA-16E1-49AA-8E58-DBA494116B09}" type="presOf" srcId="{8FEE3C3E-AA8A-474E-A7BC-D86E6E250733}" destId="{72D62D35-8699-49EC-8336-F3218EF92E3B}" srcOrd="1" destOrd="0" presId="urn:microsoft.com/office/officeart/2009/3/layout/HorizontalOrganizationChart"/>
    <dgm:cxn modelId="{F1C397F7-817B-457E-BAE5-9F6EFC002C66}" type="presOf" srcId="{447F24BB-D050-42D4-A057-F2058B77F5C8}" destId="{788DF79A-50DF-45A6-A7A5-98602E38C1BE}" srcOrd="1" destOrd="0" presId="urn:microsoft.com/office/officeart/2009/3/layout/HorizontalOrganizationChart"/>
    <dgm:cxn modelId="{C242B94B-3234-4725-9371-D749BC3D5970}" srcId="{15CA21C1-EC86-479F-91F9-AC4F023193A8}" destId="{7D6AA5AC-06B0-44E3-90B7-F2C3F9B408C7}" srcOrd="0" destOrd="0" parTransId="{5E568758-928D-4DF6-8857-69DAA06E3156}" sibTransId="{F984B4B2-34FC-4913-888F-0C792E78FD9E}"/>
    <dgm:cxn modelId="{695631F6-883B-4663-8E74-4EE3F367784E}" type="presOf" srcId="{B1237513-2F84-451B-9F9E-90DCAF99ABEE}" destId="{1EFB38D2-E193-4153-86A3-D2CEB1FB0628}" srcOrd="1" destOrd="0" presId="urn:microsoft.com/office/officeart/2009/3/layout/HorizontalOrganizationChart"/>
    <dgm:cxn modelId="{CB6DEDF1-804C-4EF2-B5CF-F017FA1F4D59}" type="presOf" srcId="{CD445973-56C0-44F3-AD72-2D69542C0463}" destId="{699222B4-8C5A-4780-95A2-4AC462DB1BB1}" srcOrd="1" destOrd="0" presId="urn:microsoft.com/office/officeart/2009/3/layout/HorizontalOrganizationChart"/>
    <dgm:cxn modelId="{AB99B838-F08E-4FFA-AFEA-DCE6E3B5AF11}" type="presOf" srcId="{0A90F139-BBCA-408A-9C74-40AF81235865}" destId="{34C1EAB9-D9C4-4065-B1BA-85837F2327C7}" srcOrd="0" destOrd="0" presId="urn:microsoft.com/office/officeart/2009/3/layout/HorizontalOrganizationChart"/>
    <dgm:cxn modelId="{186627F1-14AC-4EA6-A227-80977FAC0042}" type="presOf" srcId="{68DE9E86-0CDB-4D52-A9CA-9532AF16DCAD}" destId="{3EFABE07-4981-474D-8F97-9B614A1D4A11}" srcOrd="0" destOrd="0" presId="urn:microsoft.com/office/officeart/2009/3/layout/HorizontalOrganizationChart"/>
    <dgm:cxn modelId="{76D0224D-172B-408B-B2D2-B2D575072912}" srcId="{BCE10684-C523-45FF-9728-9DFC300EB963}" destId="{B1237513-2F84-451B-9F9E-90DCAF99ABEE}" srcOrd="0" destOrd="0" parTransId="{F70A22AF-D71E-4153-8348-BF31CBADE3D1}" sibTransId="{6C5C144B-C040-414D-B451-6527DE9DFEB2}"/>
    <dgm:cxn modelId="{AD079564-80F2-41BE-871B-73296651B63A}" type="presOf" srcId="{A0232ED8-4ED5-4788-B333-852E2CEF4875}" destId="{2E9B1998-FDDB-4324-B93E-7B32F6739E88}" srcOrd="0" destOrd="0" presId="urn:microsoft.com/office/officeart/2009/3/layout/HorizontalOrganizationChart"/>
    <dgm:cxn modelId="{A51F6A21-1598-477E-BD20-03EBC077AD68}" type="presOf" srcId="{7D6AA5AC-06B0-44E3-90B7-F2C3F9B408C7}" destId="{3307FCD7-CABC-4839-879C-E9BE1CE3A042}" srcOrd="0" destOrd="0" presId="urn:microsoft.com/office/officeart/2009/3/layout/HorizontalOrganizationChart"/>
    <dgm:cxn modelId="{2F2104D3-1D69-4730-917A-48B5FE56DC6A}" type="presOf" srcId="{15CA21C1-EC86-479F-91F9-AC4F023193A8}" destId="{250666FD-3875-4312-A14F-F85F7D24DA91}" srcOrd="0" destOrd="0" presId="urn:microsoft.com/office/officeart/2009/3/layout/HorizontalOrganizationChart"/>
    <dgm:cxn modelId="{AD266B77-02B9-48CB-BA45-DC86D56C45C6}" type="presOf" srcId="{2F669681-EC49-4451-B8D5-82F629711BEF}" destId="{91C07D64-0530-44EA-9DDE-70354CC9A964}" srcOrd="0" destOrd="0" presId="urn:microsoft.com/office/officeart/2009/3/layout/HorizontalOrganizationChart"/>
    <dgm:cxn modelId="{1AAD0C58-0C3F-46A7-81B2-887334B77167}" type="presOf" srcId="{69322527-68AA-43A5-9972-5CAC983EA9B4}" destId="{CF8837C0-2C17-4994-BCEB-67B433791013}" srcOrd="0" destOrd="0" presId="urn:microsoft.com/office/officeart/2009/3/layout/HorizontalOrganizationChart"/>
    <dgm:cxn modelId="{0917596C-EDB1-4C9B-AA28-3AD5A0188576}" type="presOf" srcId="{1E7EDE04-A6D0-4E57-90DB-340513A93212}" destId="{A775C8FF-1BFC-4BB8-A7D1-BC0D9BC63031}" srcOrd="0" destOrd="0" presId="urn:microsoft.com/office/officeart/2009/3/layout/HorizontalOrganizationChart"/>
    <dgm:cxn modelId="{4C024D8C-29BD-423C-8D97-CA890808E6B6}" type="presOf" srcId="{C783BD4C-BA4A-4408-B1F8-32CEB2373058}" destId="{9B0573B9-BB71-4A31-8E01-8A50DA018A1F}" srcOrd="0" destOrd="0" presId="urn:microsoft.com/office/officeart/2009/3/layout/HorizontalOrganizationChart"/>
    <dgm:cxn modelId="{E8E1C302-FA53-4D81-B484-0C688B593A1B}" srcId="{0782BB03-7CE2-46E9-A14F-4BAA65A0B8E1}" destId="{8FEE3C3E-AA8A-474E-A7BC-D86E6E250733}" srcOrd="1" destOrd="0" parTransId="{23C56819-B434-4145-83E3-0AB4C762EE8E}" sibTransId="{6586F39F-BF8A-4A3F-A95A-66424AF906CA}"/>
    <dgm:cxn modelId="{338A3FDC-1492-4BF4-B647-67282B45AD41}" type="presOf" srcId="{C32AC974-F3CE-4CC9-95B1-1789A64D458D}" destId="{18658DDD-2061-47C0-BF42-4B1449A765C5}" srcOrd="1" destOrd="0" presId="urn:microsoft.com/office/officeart/2009/3/layout/HorizontalOrganizationChart"/>
    <dgm:cxn modelId="{8E42C682-E6CA-491A-8838-CE2EAC653F66}" type="presOf" srcId="{B1237513-2F84-451B-9F9E-90DCAF99ABEE}" destId="{15751007-68CE-4712-84E4-D5722291462C}" srcOrd="0" destOrd="0" presId="urn:microsoft.com/office/officeart/2009/3/layout/HorizontalOrganizationChart"/>
    <dgm:cxn modelId="{028E4C85-9671-40AF-9EA1-F23F9FD8699C}" type="presParOf" srcId="{91C07D64-0530-44EA-9DDE-70354CC9A964}" destId="{93D2B774-B6B3-4462-81BB-029812DAA9D8}" srcOrd="0" destOrd="0" presId="urn:microsoft.com/office/officeart/2009/3/layout/HorizontalOrganizationChart"/>
    <dgm:cxn modelId="{E7142B8A-505C-4B1C-81BD-1BE3ABC99CED}" type="presParOf" srcId="{93D2B774-B6B3-4462-81BB-029812DAA9D8}" destId="{F26E764A-6574-433F-A84B-1DB49D9041C7}" srcOrd="0" destOrd="0" presId="urn:microsoft.com/office/officeart/2009/3/layout/HorizontalOrganizationChart"/>
    <dgm:cxn modelId="{BB74E0EF-8337-4561-8026-52783A91322E}" type="presParOf" srcId="{F26E764A-6574-433F-A84B-1DB49D9041C7}" destId="{85325DED-5A5F-46D0-B57D-24CF56432779}" srcOrd="0" destOrd="0" presId="urn:microsoft.com/office/officeart/2009/3/layout/HorizontalOrganizationChart"/>
    <dgm:cxn modelId="{5598E83E-549D-4507-B4AC-8C975839C12A}" type="presParOf" srcId="{F26E764A-6574-433F-A84B-1DB49D9041C7}" destId="{241E8C9C-53E8-485C-8AFD-8551900403C7}" srcOrd="1" destOrd="0" presId="urn:microsoft.com/office/officeart/2009/3/layout/HorizontalOrganizationChart"/>
    <dgm:cxn modelId="{64DE53FA-83ED-4048-A0C7-CE0775D3BE10}" type="presParOf" srcId="{93D2B774-B6B3-4462-81BB-029812DAA9D8}" destId="{F6BE19EE-4DF2-4165-B7FD-E641E86185D1}" srcOrd="1" destOrd="0" presId="urn:microsoft.com/office/officeart/2009/3/layout/HorizontalOrganizationChart"/>
    <dgm:cxn modelId="{38891F07-E136-4C29-A02F-136B951662B3}" type="presParOf" srcId="{F6BE19EE-4DF2-4165-B7FD-E641E86185D1}" destId="{9B0573B9-BB71-4A31-8E01-8A50DA018A1F}" srcOrd="0" destOrd="0" presId="urn:microsoft.com/office/officeart/2009/3/layout/HorizontalOrganizationChart"/>
    <dgm:cxn modelId="{DB0726E0-B6B9-4540-B1C2-5A615310C653}" type="presParOf" srcId="{F6BE19EE-4DF2-4165-B7FD-E641E86185D1}" destId="{7C8616BD-B303-4FE9-9CF0-DFEBE8D03595}" srcOrd="1" destOrd="0" presId="urn:microsoft.com/office/officeart/2009/3/layout/HorizontalOrganizationChart"/>
    <dgm:cxn modelId="{17F62C62-D1EE-40B1-A4E5-E48324A22347}" type="presParOf" srcId="{7C8616BD-B303-4FE9-9CF0-DFEBE8D03595}" destId="{EF32507B-FF42-4443-8D74-EE96D291C15F}" srcOrd="0" destOrd="0" presId="urn:microsoft.com/office/officeart/2009/3/layout/HorizontalOrganizationChart"/>
    <dgm:cxn modelId="{5065872C-C3A3-423B-B735-3B90CD29C6AF}" type="presParOf" srcId="{EF32507B-FF42-4443-8D74-EE96D291C15F}" destId="{250666FD-3875-4312-A14F-F85F7D24DA91}" srcOrd="0" destOrd="0" presId="urn:microsoft.com/office/officeart/2009/3/layout/HorizontalOrganizationChart"/>
    <dgm:cxn modelId="{CCA0AD70-786D-43BD-AEFA-8F370ECFFCEC}" type="presParOf" srcId="{EF32507B-FF42-4443-8D74-EE96D291C15F}" destId="{AF21EC2C-9DB0-4755-BFC5-B17DBFA20BB7}" srcOrd="1" destOrd="0" presId="urn:microsoft.com/office/officeart/2009/3/layout/HorizontalOrganizationChart"/>
    <dgm:cxn modelId="{3EFFE9EE-8B72-438B-82FD-5AB420CEA218}" type="presParOf" srcId="{7C8616BD-B303-4FE9-9CF0-DFEBE8D03595}" destId="{7C074FDC-BD64-4644-9410-588EB9BB0206}" srcOrd="1" destOrd="0" presId="urn:microsoft.com/office/officeart/2009/3/layout/HorizontalOrganizationChart"/>
    <dgm:cxn modelId="{879CDF3A-D810-4CDD-97AE-D7F8F8804C9F}" type="presParOf" srcId="{7C074FDC-BD64-4644-9410-588EB9BB0206}" destId="{FA9F5D1D-C4EF-4628-8307-B537A0D2B6C8}" srcOrd="0" destOrd="0" presId="urn:microsoft.com/office/officeart/2009/3/layout/HorizontalOrganizationChart"/>
    <dgm:cxn modelId="{E6F465AD-4B85-42A8-92BB-65E95AF8D06A}" type="presParOf" srcId="{7C074FDC-BD64-4644-9410-588EB9BB0206}" destId="{3ADCA08D-0CAA-402D-B426-5B6569BF236B}" srcOrd="1" destOrd="0" presId="urn:microsoft.com/office/officeart/2009/3/layout/HorizontalOrganizationChart"/>
    <dgm:cxn modelId="{D974655A-DFE2-4771-8158-A1921E48FF72}" type="presParOf" srcId="{3ADCA08D-0CAA-402D-B426-5B6569BF236B}" destId="{CE42FBD5-DFCE-4E8F-90EF-13A53DFF10EB}" srcOrd="0" destOrd="0" presId="urn:microsoft.com/office/officeart/2009/3/layout/HorizontalOrganizationChart"/>
    <dgm:cxn modelId="{FC05F443-EA49-4D73-BB98-80AD1B9C5B6B}" type="presParOf" srcId="{CE42FBD5-DFCE-4E8F-90EF-13A53DFF10EB}" destId="{3307FCD7-CABC-4839-879C-E9BE1CE3A042}" srcOrd="0" destOrd="0" presId="urn:microsoft.com/office/officeart/2009/3/layout/HorizontalOrganizationChart"/>
    <dgm:cxn modelId="{9617F2DA-7234-4789-81B1-520897D6E633}" type="presParOf" srcId="{CE42FBD5-DFCE-4E8F-90EF-13A53DFF10EB}" destId="{7930C324-E000-415D-B99E-66A022695BDE}" srcOrd="1" destOrd="0" presId="urn:microsoft.com/office/officeart/2009/3/layout/HorizontalOrganizationChart"/>
    <dgm:cxn modelId="{26F186BC-2069-4992-B727-8EAEDC111C92}" type="presParOf" srcId="{3ADCA08D-0CAA-402D-B426-5B6569BF236B}" destId="{F5640B7C-B7F5-4DCE-BDF7-B782D687B1FE}" srcOrd="1" destOrd="0" presId="urn:microsoft.com/office/officeart/2009/3/layout/HorizontalOrganizationChart"/>
    <dgm:cxn modelId="{6A6C6F73-E6E4-4663-94FB-DFFD22446C33}" type="presParOf" srcId="{F5640B7C-B7F5-4DCE-BDF7-B782D687B1FE}" destId="{8B666CAA-28EA-488D-BFCA-D899E41930AC}" srcOrd="0" destOrd="0" presId="urn:microsoft.com/office/officeart/2009/3/layout/HorizontalOrganizationChart"/>
    <dgm:cxn modelId="{B34FF218-FD7F-4D78-ABD5-ADFB79F8A593}" type="presParOf" srcId="{F5640B7C-B7F5-4DCE-BDF7-B782D687B1FE}" destId="{C29341F7-1791-4B74-9211-01BF5E50C3A5}" srcOrd="1" destOrd="0" presId="urn:microsoft.com/office/officeart/2009/3/layout/HorizontalOrganizationChart"/>
    <dgm:cxn modelId="{A03AE075-7264-4AF2-BF2F-924AA206E1E3}" type="presParOf" srcId="{C29341F7-1791-4B74-9211-01BF5E50C3A5}" destId="{F040114B-A9EF-4841-9EF1-F09304089854}" srcOrd="0" destOrd="0" presId="urn:microsoft.com/office/officeart/2009/3/layout/HorizontalOrganizationChart"/>
    <dgm:cxn modelId="{B3D7F863-94A2-4F7D-8B34-75CDADDAEEE5}" type="presParOf" srcId="{F040114B-A9EF-4841-9EF1-F09304089854}" destId="{02B39679-5D7B-4F97-B6DF-16EFDEBA47D6}" srcOrd="0" destOrd="0" presId="urn:microsoft.com/office/officeart/2009/3/layout/HorizontalOrganizationChart"/>
    <dgm:cxn modelId="{73DB7DB7-526D-4665-9B75-C72D7109AECA}" type="presParOf" srcId="{F040114B-A9EF-4841-9EF1-F09304089854}" destId="{F16B9516-AD1B-4E20-A029-6F8916C64317}" srcOrd="1" destOrd="0" presId="urn:microsoft.com/office/officeart/2009/3/layout/HorizontalOrganizationChart"/>
    <dgm:cxn modelId="{1E9087AB-788A-41EF-AFF5-4CBCA95AEBD8}" type="presParOf" srcId="{C29341F7-1791-4B74-9211-01BF5E50C3A5}" destId="{F47C651C-2D4F-4D77-A40B-5FD620CBCCB8}" srcOrd="1" destOrd="0" presId="urn:microsoft.com/office/officeart/2009/3/layout/HorizontalOrganizationChart"/>
    <dgm:cxn modelId="{B02FB579-2F38-438E-AFB7-30990D3782BC}" type="presParOf" srcId="{C29341F7-1791-4B74-9211-01BF5E50C3A5}" destId="{2A311491-9A06-479F-B38F-59ACA0CEC63D}" srcOrd="2" destOrd="0" presId="urn:microsoft.com/office/officeart/2009/3/layout/HorizontalOrganizationChart"/>
    <dgm:cxn modelId="{9C2105F2-A532-499D-8B56-E8175CD3E1E5}" type="presParOf" srcId="{3ADCA08D-0CAA-402D-B426-5B6569BF236B}" destId="{EECA10F3-AA2B-4E57-B677-2E36E95F6B75}" srcOrd="2" destOrd="0" presId="urn:microsoft.com/office/officeart/2009/3/layout/HorizontalOrganizationChart"/>
    <dgm:cxn modelId="{0FA51483-55EC-492A-9CC0-9696E69F0F61}" type="presParOf" srcId="{7C074FDC-BD64-4644-9410-588EB9BB0206}" destId="{99011B88-47F4-4D27-B7E9-B7D996362496}" srcOrd="2" destOrd="0" presId="urn:microsoft.com/office/officeart/2009/3/layout/HorizontalOrganizationChart"/>
    <dgm:cxn modelId="{DB16593A-3241-4F04-9867-77E06612A324}" type="presParOf" srcId="{7C074FDC-BD64-4644-9410-588EB9BB0206}" destId="{E0A68F9D-DD2F-4AEE-8FD2-5111B496E4D9}" srcOrd="3" destOrd="0" presId="urn:microsoft.com/office/officeart/2009/3/layout/HorizontalOrganizationChart"/>
    <dgm:cxn modelId="{9399457E-4F71-4462-91DF-C5045CE5664A}" type="presParOf" srcId="{E0A68F9D-DD2F-4AEE-8FD2-5111B496E4D9}" destId="{2D81D98B-897E-4674-BD61-D21446B6CAEC}" srcOrd="0" destOrd="0" presId="urn:microsoft.com/office/officeart/2009/3/layout/HorizontalOrganizationChart"/>
    <dgm:cxn modelId="{F5098FCC-D321-4C97-B793-FB5E0A265769}" type="presParOf" srcId="{2D81D98B-897E-4674-BD61-D21446B6CAEC}" destId="{EA054F2A-DF9C-46C5-9FC3-345C5F70C8BA}" srcOrd="0" destOrd="0" presId="urn:microsoft.com/office/officeart/2009/3/layout/HorizontalOrganizationChart"/>
    <dgm:cxn modelId="{7C6329C0-B270-4C85-8F92-8582B4E9F11F}" type="presParOf" srcId="{2D81D98B-897E-4674-BD61-D21446B6CAEC}" destId="{850BACFF-F6A7-4BBB-8ACE-DBF53FDEAC2C}" srcOrd="1" destOrd="0" presId="urn:microsoft.com/office/officeart/2009/3/layout/HorizontalOrganizationChart"/>
    <dgm:cxn modelId="{72AFD5B1-B7A3-4648-9CFE-74783B83CCD0}" type="presParOf" srcId="{E0A68F9D-DD2F-4AEE-8FD2-5111B496E4D9}" destId="{A5184258-1F31-4695-86E8-AA80E60CABD3}" srcOrd="1" destOrd="0" presId="urn:microsoft.com/office/officeart/2009/3/layout/HorizontalOrganizationChart"/>
    <dgm:cxn modelId="{4818DAA4-F6F6-43B8-A00C-D262FC9D3BB6}" type="presParOf" srcId="{A5184258-1F31-4695-86E8-AA80E60CABD3}" destId="{49A0E0EA-9821-48D3-97BE-7B380C7B3B47}" srcOrd="0" destOrd="0" presId="urn:microsoft.com/office/officeart/2009/3/layout/HorizontalOrganizationChart"/>
    <dgm:cxn modelId="{EA1B030F-FB45-4D63-A196-C37724C642B4}" type="presParOf" srcId="{A5184258-1F31-4695-86E8-AA80E60CABD3}" destId="{E08334CA-2414-4659-BB4F-432D58E289C6}" srcOrd="1" destOrd="0" presId="urn:microsoft.com/office/officeart/2009/3/layout/HorizontalOrganizationChart"/>
    <dgm:cxn modelId="{9810CD94-307B-49CE-A932-4740C2452CE5}" type="presParOf" srcId="{E08334CA-2414-4659-BB4F-432D58E289C6}" destId="{019FC5C7-F013-4256-8120-827DD203174C}" srcOrd="0" destOrd="0" presId="urn:microsoft.com/office/officeart/2009/3/layout/HorizontalOrganizationChart"/>
    <dgm:cxn modelId="{A70371D7-046B-4AEC-A71B-22A2D7769E43}" type="presParOf" srcId="{019FC5C7-F013-4256-8120-827DD203174C}" destId="{0BC8466E-D9CD-40CC-9849-498C25EB6767}" srcOrd="0" destOrd="0" presId="urn:microsoft.com/office/officeart/2009/3/layout/HorizontalOrganizationChart"/>
    <dgm:cxn modelId="{51186885-01E4-48B6-B29A-FAD8D10E9012}" type="presParOf" srcId="{019FC5C7-F013-4256-8120-827DD203174C}" destId="{EF66ED0C-3429-4714-AAC3-AF170BC0ED95}" srcOrd="1" destOrd="0" presId="urn:microsoft.com/office/officeart/2009/3/layout/HorizontalOrganizationChart"/>
    <dgm:cxn modelId="{E1B93D42-C85C-4502-AADB-40DAD234C8EC}" type="presParOf" srcId="{E08334CA-2414-4659-BB4F-432D58E289C6}" destId="{CCE273E6-A171-4DCF-A2D4-A49970293344}" srcOrd="1" destOrd="0" presId="urn:microsoft.com/office/officeart/2009/3/layout/HorizontalOrganizationChart"/>
    <dgm:cxn modelId="{7F1E73F9-3308-4701-8359-DFE23EE05CB0}" type="presParOf" srcId="{E08334CA-2414-4659-BB4F-432D58E289C6}" destId="{B0213C4E-E1CE-402C-BF44-60458365B96F}" srcOrd="2" destOrd="0" presId="urn:microsoft.com/office/officeart/2009/3/layout/HorizontalOrganizationChart"/>
    <dgm:cxn modelId="{2B3FD133-FA9A-4F24-B7DE-D79A312ACD62}" type="presParOf" srcId="{E0A68F9D-DD2F-4AEE-8FD2-5111B496E4D9}" destId="{92D1CCE3-0B5A-4FDC-B675-F7E417A7F2B1}" srcOrd="2" destOrd="0" presId="urn:microsoft.com/office/officeart/2009/3/layout/HorizontalOrganizationChart"/>
    <dgm:cxn modelId="{77299C10-F94B-4902-906E-B4A1D2EE2274}" type="presParOf" srcId="{7C8616BD-B303-4FE9-9CF0-DFEBE8D03595}" destId="{8AFC0CBC-3C83-44DB-AEF9-7F71E1D2C0CF}" srcOrd="2" destOrd="0" presId="urn:microsoft.com/office/officeart/2009/3/layout/HorizontalOrganizationChart"/>
    <dgm:cxn modelId="{4512E6F4-C2CB-41FA-A344-296231FA6C24}" type="presParOf" srcId="{F6BE19EE-4DF2-4165-B7FD-E641E86185D1}" destId="{CF8837C0-2C17-4994-BCEB-67B433791013}" srcOrd="2" destOrd="0" presId="urn:microsoft.com/office/officeart/2009/3/layout/HorizontalOrganizationChart"/>
    <dgm:cxn modelId="{8C45E075-1BB7-4BD5-AF64-D5344E9C27FC}" type="presParOf" srcId="{F6BE19EE-4DF2-4165-B7FD-E641E86185D1}" destId="{0E32C77A-FCBE-44B2-9E0C-8B72A853004E}" srcOrd="3" destOrd="0" presId="urn:microsoft.com/office/officeart/2009/3/layout/HorizontalOrganizationChart"/>
    <dgm:cxn modelId="{94943E71-7339-455E-A19F-6BE561E8EBBA}" type="presParOf" srcId="{0E32C77A-FCBE-44B2-9E0C-8B72A853004E}" destId="{007BD51B-CA68-4CE5-8A64-75FCC14A1BB9}" srcOrd="0" destOrd="0" presId="urn:microsoft.com/office/officeart/2009/3/layout/HorizontalOrganizationChart"/>
    <dgm:cxn modelId="{6450C4FF-72B5-484D-8AE0-C0289983AD9C}" type="presParOf" srcId="{007BD51B-CA68-4CE5-8A64-75FCC14A1BB9}" destId="{4C06103F-7CC7-4C51-AE98-E19A75FD591A}" srcOrd="0" destOrd="0" presId="urn:microsoft.com/office/officeart/2009/3/layout/HorizontalOrganizationChart"/>
    <dgm:cxn modelId="{02D8420F-78C3-472B-AF8B-19AF14C7D103}" type="presParOf" srcId="{007BD51B-CA68-4CE5-8A64-75FCC14A1BB9}" destId="{C4F3609B-FCFA-4AAB-B90E-C57A430D6D83}" srcOrd="1" destOrd="0" presId="urn:microsoft.com/office/officeart/2009/3/layout/HorizontalOrganizationChart"/>
    <dgm:cxn modelId="{15FBA3FB-7903-47F0-893E-11EDB06079B0}" type="presParOf" srcId="{0E32C77A-FCBE-44B2-9E0C-8B72A853004E}" destId="{BCC81959-460E-4481-B991-FED3D5D987E1}" srcOrd="1" destOrd="0" presId="urn:microsoft.com/office/officeart/2009/3/layout/HorizontalOrganizationChart"/>
    <dgm:cxn modelId="{3FCF8DB0-8108-4FDD-B554-3C4B37FE6CBB}" type="presParOf" srcId="{BCC81959-460E-4481-B991-FED3D5D987E1}" destId="{AAC21917-FFE6-4880-8744-1996C6679614}" srcOrd="0" destOrd="0" presId="urn:microsoft.com/office/officeart/2009/3/layout/HorizontalOrganizationChart"/>
    <dgm:cxn modelId="{8D6AD2C5-A98E-46BD-8371-A28BF7EF451D}" type="presParOf" srcId="{BCC81959-460E-4481-B991-FED3D5D987E1}" destId="{B093B049-B0F9-40CF-A6E3-73B94CAFCEB9}" srcOrd="1" destOrd="0" presId="urn:microsoft.com/office/officeart/2009/3/layout/HorizontalOrganizationChart"/>
    <dgm:cxn modelId="{81F89F7B-32E3-4C36-9773-5341AFD97334}" type="presParOf" srcId="{B093B049-B0F9-40CF-A6E3-73B94CAFCEB9}" destId="{0BBDA621-4227-4851-9317-5D41E73D6587}" srcOrd="0" destOrd="0" presId="urn:microsoft.com/office/officeart/2009/3/layout/HorizontalOrganizationChart"/>
    <dgm:cxn modelId="{EF9E4D13-4660-45C6-BCB7-4474CD0D9822}" type="presParOf" srcId="{0BBDA621-4227-4851-9317-5D41E73D6587}" destId="{6D8BCC55-17CF-4DC9-BEFB-8DB75A1E901A}" srcOrd="0" destOrd="0" presId="urn:microsoft.com/office/officeart/2009/3/layout/HorizontalOrganizationChart"/>
    <dgm:cxn modelId="{CBD6BEAE-F027-446F-B83A-17CD163D18A9}" type="presParOf" srcId="{0BBDA621-4227-4851-9317-5D41E73D6587}" destId="{699222B4-8C5A-4780-95A2-4AC462DB1BB1}" srcOrd="1" destOrd="0" presId="urn:microsoft.com/office/officeart/2009/3/layout/HorizontalOrganizationChart"/>
    <dgm:cxn modelId="{9597194B-41BF-40A0-BFF8-5E690AD44F0A}" type="presParOf" srcId="{B093B049-B0F9-40CF-A6E3-73B94CAFCEB9}" destId="{9C37DFCB-36BB-4426-A394-F9E21DD70635}" srcOrd="1" destOrd="0" presId="urn:microsoft.com/office/officeart/2009/3/layout/HorizontalOrganizationChart"/>
    <dgm:cxn modelId="{24A878A0-F2A6-407D-A208-E2114F347797}" type="presParOf" srcId="{B093B049-B0F9-40CF-A6E3-73B94CAFCEB9}" destId="{F6A6AA37-77B2-4E4B-BC3C-20CE59C4A1EE}" srcOrd="2" destOrd="0" presId="urn:microsoft.com/office/officeart/2009/3/layout/HorizontalOrganizationChart"/>
    <dgm:cxn modelId="{7F3E8F24-59FD-4969-B7C4-99DFDB5FB774}" type="presParOf" srcId="{0E32C77A-FCBE-44B2-9E0C-8B72A853004E}" destId="{DFAAA990-8CF2-4CBF-A862-F234D3B9A092}" srcOrd="2" destOrd="0" presId="urn:microsoft.com/office/officeart/2009/3/layout/HorizontalOrganizationChart"/>
    <dgm:cxn modelId="{E7B85FFF-B4CC-4212-ADCA-4D9CC9100E16}" type="presParOf" srcId="{93D2B774-B6B3-4462-81BB-029812DAA9D8}" destId="{AC688F32-0A37-4AF7-9B44-6C6A11F75B04}" srcOrd="2" destOrd="0" presId="urn:microsoft.com/office/officeart/2009/3/layout/HorizontalOrganizationChart"/>
    <dgm:cxn modelId="{7A8FF5E1-8DDC-428F-8E86-92CD5FD2639C}" type="presParOf" srcId="{91C07D64-0530-44EA-9DDE-70354CC9A964}" destId="{97FCBE63-A0C9-418D-9476-0519948093E8}" srcOrd="1" destOrd="0" presId="urn:microsoft.com/office/officeart/2009/3/layout/HorizontalOrganizationChart"/>
    <dgm:cxn modelId="{0D364EE2-7071-4A44-AA6D-18B7722C960C}" type="presParOf" srcId="{97FCBE63-A0C9-418D-9476-0519948093E8}" destId="{113C5CB7-73B8-4E2A-9870-15190F933665}" srcOrd="0" destOrd="0" presId="urn:microsoft.com/office/officeart/2009/3/layout/HorizontalOrganizationChart"/>
    <dgm:cxn modelId="{50D607A3-0D1E-4CF1-ACD5-038A5FF93F85}" type="presParOf" srcId="{113C5CB7-73B8-4E2A-9870-15190F933665}" destId="{FCD23CC0-F93E-4C97-B511-E87702D941E5}" srcOrd="0" destOrd="0" presId="urn:microsoft.com/office/officeart/2009/3/layout/HorizontalOrganizationChart"/>
    <dgm:cxn modelId="{F2A306E0-4937-4A7F-89FD-E3B5B7F559C9}" type="presParOf" srcId="{113C5CB7-73B8-4E2A-9870-15190F933665}" destId="{901CEF29-717C-47DA-B71F-FE2EB07F357E}" srcOrd="1" destOrd="0" presId="urn:microsoft.com/office/officeart/2009/3/layout/HorizontalOrganizationChart"/>
    <dgm:cxn modelId="{C068D6D8-38C1-4E4E-A190-13474476F003}" type="presParOf" srcId="{97FCBE63-A0C9-418D-9476-0519948093E8}" destId="{5D90D4C8-7900-42FB-90AF-3418AAF0BBEE}" srcOrd="1" destOrd="0" presId="urn:microsoft.com/office/officeart/2009/3/layout/HorizontalOrganizationChart"/>
    <dgm:cxn modelId="{556F4B02-B8A1-475A-A26D-01067FEDBC18}" type="presParOf" srcId="{5D90D4C8-7900-42FB-90AF-3418AAF0BBEE}" destId="{64CE6338-C376-4383-ADE4-9BC772819DCA}" srcOrd="0" destOrd="0" presId="urn:microsoft.com/office/officeart/2009/3/layout/HorizontalOrganizationChart"/>
    <dgm:cxn modelId="{715D0CE5-86D9-4FFC-9B38-BCD8F840AD7F}" type="presParOf" srcId="{5D90D4C8-7900-42FB-90AF-3418AAF0BBEE}" destId="{B9095FB1-89EA-475F-A25E-DD09588C3C74}" srcOrd="1" destOrd="0" presId="urn:microsoft.com/office/officeart/2009/3/layout/HorizontalOrganizationChart"/>
    <dgm:cxn modelId="{BAB5ECB0-4160-497C-A92F-84B3203106A6}" type="presParOf" srcId="{B9095FB1-89EA-475F-A25E-DD09588C3C74}" destId="{ADA4BE7D-0F78-4D81-80FC-04FB5B0DAFEF}" srcOrd="0" destOrd="0" presId="urn:microsoft.com/office/officeart/2009/3/layout/HorizontalOrganizationChart"/>
    <dgm:cxn modelId="{11CA1B73-BB7A-4DCE-B8E5-58F545AF6A77}" type="presParOf" srcId="{ADA4BE7D-0F78-4D81-80FC-04FB5B0DAFEF}" destId="{D6DD8A0E-AC51-4A53-95F5-4BBDE0B323E5}" srcOrd="0" destOrd="0" presId="urn:microsoft.com/office/officeart/2009/3/layout/HorizontalOrganizationChart"/>
    <dgm:cxn modelId="{4A80A134-847D-4284-8202-19D77086FB01}" type="presParOf" srcId="{ADA4BE7D-0F78-4D81-80FC-04FB5B0DAFEF}" destId="{18658DDD-2061-47C0-BF42-4B1449A765C5}" srcOrd="1" destOrd="0" presId="urn:microsoft.com/office/officeart/2009/3/layout/HorizontalOrganizationChart"/>
    <dgm:cxn modelId="{27E2FC9B-E7B2-48C8-87A1-936FD5274CD8}" type="presParOf" srcId="{B9095FB1-89EA-475F-A25E-DD09588C3C74}" destId="{2C0FF84C-31D7-43AC-96B7-2BAD33C1C40E}" srcOrd="1" destOrd="0" presId="urn:microsoft.com/office/officeart/2009/3/layout/HorizontalOrganizationChart"/>
    <dgm:cxn modelId="{45EC13EF-E83B-4507-9363-10460AA4FA37}" type="presParOf" srcId="{2C0FF84C-31D7-43AC-96B7-2BAD33C1C40E}" destId="{26EC5717-5FAD-4C53-8BC4-C7EB07173223}" srcOrd="0" destOrd="0" presId="urn:microsoft.com/office/officeart/2009/3/layout/HorizontalOrganizationChart"/>
    <dgm:cxn modelId="{8CC83C49-53D4-40AD-A584-82DB64ADC982}" type="presParOf" srcId="{2C0FF84C-31D7-43AC-96B7-2BAD33C1C40E}" destId="{DC43D65E-6A9F-4329-9B35-CA5FD0E4D3FD}" srcOrd="1" destOrd="0" presId="urn:microsoft.com/office/officeart/2009/3/layout/HorizontalOrganizationChart"/>
    <dgm:cxn modelId="{C4A334D9-BDB6-4876-98C5-45F703E24345}" type="presParOf" srcId="{DC43D65E-6A9F-4329-9B35-CA5FD0E4D3FD}" destId="{C58BD5E1-ED97-4468-A9FF-CFBC17BEF6ED}" srcOrd="0" destOrd="0" presId="urn:microsoft.com/office/officeart/2009/3/layout/HorizontalOrganizationChart"/>
    <dgm:cxn modelId="{67793E9A-ED1C-45DD-9D67-5267834B6FFA}" type="presParOf" srcId="{C58BD5E1-ED97-4468-A9FF-CFBC17BEF6ED}" destId="{6DD3B2B4-EE2C-4576-86EC-5DE8287A3150}" srcOrd="0" destOrd="0" presId="urn:microsoft.com/office/officeart/2009/3/layout/HorizontalOrganizationChart"/>
    <dgm:cxn modelId="{F9D578CF-8EF7-4F0E-9F45-7144AE0DC281}" type="presParOf" srcId="{C58BD5E1-ED97-4468-A9FF-CFBC17BEF6ED}" destId="{5787BBF6-1827-48ED-84D6-EB93F221974B}" srcOrd="1" destOrd="0" presId="urn:microsoft.com/office/officeart/2009/3/layout/HorizontalOrganizationChart"/>
    <dgm:cxn modelId="{2306BF61-A1B8-4181-AAD7-CE7D4D2FED70}" type="presParOf" srcId="{DC43D65E-6A9F-4329-9B35-CA5FD0E4D3FD}" destId="{9E0556C9-D8FD-45C7-8147-C138F47D5648}" srcOrd="1" destOrd="0" presId="urn:microsoft.com/office/officeart/2009/3/layout/HorizontalOrganizationChart"/>
    <dgm:cxn modelId="{4EB3F806-4ED4-4E23-A6B5-222581E63FD7}" type="presParOf" srcId="{9E0556C9-D8FD-45C7-8147-C138F47D5648}" destId="{B71EEB35-07BE-4F7F-A343-9EAD69B7D848}" srcOrd="0" destOrd="0" presId="urn:microsoft.com/office/officeart/2009/3/layout/HorizontalOrganizationChart"/>
    <dgm:cxn modelId="{D9F2BE8D-DBE2-4374-AFF9-96593AF264C0}" type="presParOf" srcId="{9E0556C9-D8FD-45C7-8147-C138F47D5648}" destId="{DD6CC4E7-98EC-43B2-BB5A-335D41AF3F93}" srcOrd="1" destOrd="0" presId="urn:microsoft.com/office/officeart/2009/3/layout/HorizontalOrganizationChart"/>
    <dgm:cxn modelId="{4D6B3882-483D-44F2-A972-FF859708078A}" type="presParOf" srcId="{DD6CC4E7-98EC-43B2-BB5A-335D41AF3F93}" destId="{75A0A556-8766-45EF-A4DA-6A972343000E}" srcOrd="0" destOrd="0" presId="urn:microsoft.com/office/officeart/2009/3/layout/HorizontalOrganizationChart"/>
    <dgm:cxn modelId="{A104760D-330F-4971-A830-156DB39EBBA4}" type="presParOf" srcId="{75A0A556-8766-45EF-A4DA-6A972343000E}" destId="{B3C3A3BD-65CD-4966-8F59-EBB2B20EE6DB}" srcOrd="0" destOrd="0" presId="urn:microsoft.com/office/officeart/2009/3/layout/HorizontalOrganizationChart"/>
    <dgm:cxn modelId="{B7A39371-1882-472F-98CB-284947F026B3}" type="presParOf" srcId="{75A0A556-8766-45EF-A4DA-6A972343000E}" destId="{F9C35913-818B-4C02-859D-5F629BFC157D}" srcOrd="1" destOrd="0" presId="urn:microsoft.com/office/officeart/2009/3/layout/HorizontalOrganizationChart"/>
    <dgm:cxn modelId="{8D3BFBD4-2A8F-4F4F-8FE6-DB620C8309FC}" type="presParOf" srcId="{DD6CC4E7-98EC-43B2-BB5A-335D41AF3F93}" destId="{961BF575-300E-4F97-8EDD-BE2419D61139}" srcOrd="1" destOrd="0" presId="urn:microsoft.com/office/officeart/2009/3/layout/HorizontalOrganizationChart"/>
    <dgm:cxn modelId="{26BC27D0-9E8F-4EDC-B1F9-402ABBB2952A}" type="presParOf" srcId="{DD6CC4E7-98EC-43B2-BB5A-335D41AF3F93}" destId="{783AE9CF-B598-4DB9-8DFD-E97A9E8160C3}" srcOrd="2" destOrd="0" presId="urn:microsoft.com/office/officeart/2009/3/layout/HorizontalOrganizationChart"/>
    <dgm:cxn modelId="{528E6FC5-069C-4264-BE12-34692D68314E}" type="presParOf" srcId="{DC43D65E-6A9F-4329-9B35-CA5FD0E4D3FD}" destId="{045A67AF-AF19-4B05-9D8C-51892B4DBE5F}" srcOrd="2" destOrd="0" presId="urn:microsoft.com/office/officeart/2009/3/layout/HorizontalOrganizationChart"/>
    <dgm:cxn modelId="{9E0D3709-9CB8-456C-AEC2-40E6E27E917A}" type="presParOf" srcId="{2C0FF84C-31D7-43AC-96B7-2BAD33C1C40E}" destId="{2E9B1998-FDDB-4324-B93E-7B32F6739E88}" srcOrd="2" destOrd="0" presId="urn:microsoft.com/office/officeart/2009/3/layout/HorizontalOrganizationChart"/>
    <dgm:cxn modelId="{D186C72E-DC29-468F-8F79-F32265A0FA5B}" type="presParOf" srcId="{2C0FF84C-31D7-43AC-96B7-2BAD33C1C40E}" destId="{57486E4C-CC66-471A-AF7E-354B6E6C75E2}" srcOrd="3" destOrd="0" presId="urn:microsoft.com/office/officeart/2009/3/layout/HorizontalOrganizationChart"/>
    <dgm:cxn modelId="{BF10D265-5BEC-4F05-AEF6-0E93DC2788C9}" type="presParOf" srcId="{57486E4C-CC66-471A-AF7E-354B6E6C75E2}" destId="{30EEE89F-989D-4CBA-A44D-026B188AD50B}" srcOrd="0" destOrd="0" presId="urn:microsoft.com/office/officeart/2009/3/layout/HorizontalOrganizationChart"/>
    <dgm:cxn modelId="{6B77D5E4-65DB-4260-9EE8-57A7BA57D388}" type="presParOf" srcId="{30EEE89F-989D-4CBA-A44D-026B188AD50B}" destId="{0513D428-4E08-4557-B87D-D4AC8E1AA3D7}" srcOrd="0" destOrd="0" presId="urn:microsoft.com/office/officeart/2009/3/layout/HorizontalOrganizationChart"/>
    <dgm:cxn modelId="{FFADFEC8-9EBB-4A37-973D-286CB53F6E02}" type="presParOf" srcId="{30EEE89F-989D-4CBA-A44D-026B188AD50B}" destId="{4EB5B7B8-46CF-4B38-B8A3-A3357ED76905}" srcOrd="1" destOrd="0" presId="urn:microsoft.com/office/officeart/2009/3/layout/HorizontalOrganizationChart"/>
    <dgm:cxn modelId="{A0DC0483-8B9C-4FD1-A269-39B1C3F2FFAD}" type="presParOf" srcId="{57486E4C-CC66-471A-AF7E-354B6E6C75E2}" destId="{CEA8E6E9-574C-42B5-9F37-C0B0A3ACDB98}" srcOrd="1" destOrd="0" presId="urn:microsoft.com/office/officeart/2009/3/layout/HorizontalOrganizationChart"/>
    <dgm:cxn modelId="{6C9D0E56-7147-4A51-ABFD-AA831D60865A}" type="presParOf" srcId="{CEA8E6E9-574C-42B5-9F37-C0B0A3ACDB98}" destId="{6AAD992F-3C6E-45AA-AB3B-F577B3476123}" srcOrd="0" destOrd="0" presId="urn:microsoft.com/office/officeart/2009/3/layout/HorizontalOrganizationChart"/>
    <dgm:cxn modelId="{C2A9B097-8DBB-4167-9E0F-0AAC72A2487F}" type="presParOf" srcId="{CEA8E6E9-574C-42B5-9F37-C0B0A3ACDB98}" destId="{A7C1636D-9531-4951-B265-91D7521BA6A9}" srcOrd="1" destOrd="0" presId="urn:microsoft.com/office/officeart/2009/3/layout/HorizontalOrganizationChart"/>
    <dgm:cxn modelId="{26D22409-3226-4E72-A911-3C47315DE6FF}" type="presParOf" srcId="{A7C1636D-9531-4951-B265-91D7521BA6A9}" destId="{2116ABAB-38A5-4CA4-AC92-D75FB4DB9781}" srcOrd="0" destOrd="0" presId="urn:microsoft.com/office/officeart/2009/3/layout/HorizontalOrganizationChart"/>
    <dgm:cxn modelId="{5C8D6AE1-11C7-4A83-AD51-FCBA9842D512}" type="presParOf" srcId="{2116ABAB-38A5-4CA4-AC92-D75FB4DB9781}" destId="{15751007-68CE-4712-84E4-D5722291462C}" srcOrd="0" destOrd="0" presId="urn:microsoft.com/office/officeart/2009/3/layout/HorizontalOrganizationChart"/>
    <dgm:cxn modelId="{DE5C77F4-11E3-49BA-BB14-C557E0A792DF}" type="presParOf" srcId="{2116ABAB-38A5-4CA4-AC92-D75FB4DB9781}" destId="{1EFB38D2-E193-4153-86A3-D2CEB1FB0628}" srcOrd="1" destOrd="0" presId="urn:microsoft.com/office/officeart/2009/3/layout/HorizontalOrganizationChart"/>
    <dgm:cxn modelId="{21BBC0D5-A75C-4645-B2A0-85FAF1FD7B5F}" type="presParOf" srcId="{A7C1636D-9531-4951-B265-91D7521BA6A9}" destId="{B758E7C9-5D9F-4F4F-8D6F-77C4A0EAD613}" srcOrd="1" destOrd="0" presId="urn:microsoft.com/office/officeart/2009/3/layout/HorizontalOrganizationChart"/>
    <dgm:cxn modelId="{368FEFB6-CAE9-4EFF-9264-DC9CB9B466FF}" type="presParOf" srcId="{A7C1636D-9531-4951-B265-91D7521BA6A9}" destId="{3885451D-FB07-4829-8C93-EE6B0C281775}" srcOrd="2" destOrd="0" presId="urn:microsoft.com/office/officeart/2009/3/layout/HorizontalOrganizationChart"/>
    <dgm:cxn modelId="{91F85FEB-3898-455B-983C-C83EC8E50DF2}" type="presParOf" srcId="{57486E4C-CC66-471A-AF7E-354B6E6C75E2}" destId="{CD56C860-C548-49AD-9E90-295822821505}" srcOrd="2" destOrd="0" presId="urn:microsoft.com/office/officeart/2009/3/layout/HorizontalOrganizationChart"/>
    <dgm:cxn modelId="{DF5F7E49-3D3D-4D16-88FC-8DCCA419F94E}" type="presParOf" srcId="{B9095FB1-89EA-475F-A25E-DD09588C3C74}" destId="{24264EB8-DD15-415E-8834-7A1B7995EB87}" srcOrd="2" destOrd="0" presId="urn:microsoft.com/office/officeart/2009/3/layout/HorizontalOrganizationChart"/>
    <dgm:cxn modelId="{9C3B9EDD-A455-4EA8-917C-7B9E67FC616F}" type="presParOf" srcId="{5D90D4C8-7900-42FB-90AF-3418AAF0BBEE}" destId="{78B4A255-BF18-4405-9D15-A22C4E0014F6}" srcOrd="2" destOrd="0" presId="urn:microsoft.com/office/officeart/2009/3/layout/HorizontalOrganizationChart"/>
    <dgm:cxn modelId="{BDCA1275-0A31-4752-8BC6-37445A044980}" type="presParOf" srcId="{5D90D4C8-7900-42FB-90AF-3418AAF0BBEE}" destId="{FE09237C-5135-49F7-AF2F-CFC87F9A361C}" srcOrd="3" destOrd="0" presId="urn:microsoft.com/office/officeart/2009/3/layout/HorizontalOrganizationChart"/>
    <dgm:cxn modelId="{10D9CF58-98CE-4F14-B6A7-4656E4E2B2CB}" type="presParOf" srcId="{FE09237C-5135-49F7-AF2F-CFC87F9A361C}" destId="{E7D5025B-89D2-436C-BE08-2569B2536C67}" srcOrd="0" destOrd="0" presId="urn:microsoft.com/office/officeart/2009/3/layout/HorizontalOrganizationChart"/>
    <dgm:cxn modelId="{385D051A-2F43-464C-9C3A-70D9F293C086}" type="presParOf" srcId="{E7D5025B-89D2-436C-BE08-2569B2536C67}" destId="{244A5283-0178-4268-B7DC-FB040645A6DF}" srcOrd="0" destOrd="0" presId="urn:microsoft.com/office/officeart/2009/3/layout/HorizontalOrganizationChart"/>
    <dgm:cxn modelId="{0DB14EA7-E9EF-4873-8A86-59404C599D01}" type="presParOf" srcId="{E7D5025B-89D2-436C-BE08-2569B2536C67}" destId="{72D62D35-8699-49EC-8336-F3218EF92E3B}" srcOrd="1" destOrd="0" presId="urn:microsoft.com/office/officeart/2009/3/layout/HorizontalOrganizationChart"/>
    <dgm:cxn modelId="{B81C0C09-3783-40F3-84BE-469D05D4455E}" type="presParOf" srcId="{FE09237C-5135-49F7-AF2F-CFC87F9A361C}" destId="{7B789C3A-94FB-4D61-B0EB-0C6D2CD4DAF1}" srcOrd="1" destOrd="0" presId="urn:microsoft.com/office/officeart/2009/3/layout/HorizontalOrganizationChart"/>
    <dgm:cxn modelId="{A3E0F973-C348-4BA2-ADD3-2AFA2900F343}" type="presParOf" srcId="{7B789C3A-94FB-4D61-B0EB-0C6D2CD4DAF1}" destId="{5C55AF8E-2EA7-45DF-B2C4-394BB501B9B1}" srcOrd="0" destOrd="0" presId="urn:microsoft.com/office/officeart/2009/3/layout/HorizontalOrganizationChart"/>
    <dgm:cxn modelId="{97B7C618-0A90-4E02-BB47-1576A426076B}" type="presParOf" srcId="{7B789C3A-94FB-4D61-B0EB-0C6D2CD4DAF1}" destId="{DDC5D250-44B8-4C2D-8BAE-9821EE6E911B}" srcOrd="1" destOrd="0" presId="urn:microsoft.com/office/officeart/2009/3/layout/HorizontalOrganizationChart"/>
    <dgm:cxn modelId="{AB29716E-7C7E-42C9-B1CA-FEA0755396ED}" type="presParOf" srcId="{DDC5D250-44B8-4C2D-8BAE-9821EE6E911B}" destId="{BD0FD662-DE6B-45E4-9F10-FF6E17D3EFC7}" srcOrd="0" destOrd="0" presId="urn:microsoft.com/office/officeart/2009/3/layout/HorizontalOrganizationChart"/>
    <dgm:cxn modelId="{E430DD6B-7C7D-4FB8-8F95-6D2B6BCAD992}" type="presParOf" srcId="{BD0FD662-DE6B-45E4-9F10-FF6E17D3EFC7}" destId="{F8452ECC-EC2E-40AD-9199-9C8BA3D0D2AA}" srcOrd="0" destOrd="0" presId="urn:microsoft.com/office/officeart/2009/3/layout/HorizontalOrganizationChart"/>
    <dgm:cxn modelId="{20CA4313-0BC4-4484-84A5-DA187E01F2EC}" type="presParOf" srcId="{BD0FD662-DE6B-45E4-9F10-FF6E17D3EFC7}" destId="{9CBEF056-2859-432C-8103-605136027BE8}" srcOrd="1" destOrd="0" presId="urn:microsoft.com/office/officeart/2009/3/layout/HorizontalOrganizationChart"/>
    <dgm:cxn modelId="{299FDAF8-FDBB-4B8E-B4F0-1CC4559EB12C}" type="presParOf" srcId="{DDC5D250-44B8-4C2D-8BAE-9821EE6E911B}" destId="{CB8CC591-3E0F-4B5A-88FD-3786353AA902}" srcOrd="1" destOrd="0" presId="urn:microsoft.com/office/officeart/2009/3/layout/HorizontalOrganizationChart"/>
    <dgm:cxn modelId="{B2B6D83B-C355-4B71-9540-3DDD0B58251E}" type="presParOf" srcId="{CB8CC591-3E0F-4B5A-88FD-3786353AA902}" destId="{B861EFAA-ABC4-49E6-9B6F-65E13FB7C1EA}" srcOrd="0" destOrd="0" presId="urn:microsoft.com/office/officeart/2009/3/layout/HorizontalOrganizationChart"/>
    <dgm:cxn modelId="{0323BE38-BBCB-40E1-B353-0B518136E23A}" type="presParOf" srcId="{CB8CC591-3E0F-4B5A-88FD-3786353AA902}" destId="{DAE3D610-F79B-416F-8C68-5786D74DBBE4}" srcOrd="1" destOrd="0" presId="urn:microsoft.com/office/officeart/2009/3/layout/HorizontalOrganizationChart"/>
    <dgm:cxn modelId="{A3450A0E-3870-4B81-AC70-4E44960AF42C}" type="presParOf" srcId="{DAE3D610-F79B-416F-8C68-5786D74DBBE4}" destId="{70CECB06-4F14-493F-9E34-51A3D038518F}" srcOrd="0" destOrd="0" presId="urn:microsoft.com/office/officeart/2009/3/layout/HorizontalOrganizationChart"/>
    <dgm:cxn modelId="{FE507907-989D-4D68-BE7B-FA7A818F3A4B}" type="presParOf" srcId="{70CECB06-4F14-493F-9E34-51A3D038518F}" destId="{5177CD22-B77B-4445-A706-E19092242C49}" srcOrd="0" destOrd="0" presId="urn:microsoft.com/office/officeart/2009/3/layout/HorizontalOrganizationChart"/>
    <dgm:cxn modelId="{6CD018F8-DBA6-4AEB-BCB4-8F780FC0024E}" type="presParOf" srcId="{70CECB06-4F14-493F-9E34-51A3D038518F}" destId="{622D9D2C-D1FF-483B-909A-F91F9F7380E2}" srcOrd="1" destOrd="0" presId="urn:microsoft.com/office/officeart/2009/3/layout/HorizontalOrganizationChart"/>
    <dgm:cxn modelId="{01E78193-E147-4A38-9828-5942C5494899}" type="presParOf" srcId="{DAE3D610-F79B-416F-8C68-5786D74DBBE4}" destId="{5C1687A5-F3B5-482E-B915-F8E546622025}" srcOrd="1" destOrd="0" presId="urn:microsoft.com/office/officeart/2009/3/layout/HorizontalOrganizationChart"/>
    <dgm:cxn modelId="{CEDF541E-7EC4-4EB7-90FC-0782BB154A31}" type="presParOf" srcId="{5C1687A5-F3B5-482E-B915-F8E546622025}" destId="{C1014B0C-75D8-404C-BE49-0C99EE40F957}" srcOrd="0" destOrd="0" presId="urn:microsoft.com/office/officeart/2009/3/layout/HorizontalOrganizationChart"/>
    <dgm:cxn modelId="{3A21A190-1725-4E53-AE9F-D78835D2E32D}" type="presParOf" srcId="{5C1687A5-F3B5-482E-B915-F8E546622025}" destId="{E4D6C0F1-7C8E-4F47-8292-39B3CAD5D993}" srcOrd="1" destOrd="0" presId="urn:microsoft.com/office/officeart/2009/3/layout/HorizontalOrganizationChart"/>
    <dgm:cxn modelId="{89062CC0-C90C-4451-9927-15DE7F76E835}" type="presParOf" srcId="{E4D6C0F1-7C8E-4F47-8292-39B3CAD5D993}" destId="{30D2821A-12E6-49B9-82A8-2E48C98B2916}" srcOrd="0" destOrd="0" presId="urn:microsoft.com/office/officeart/2009/3/layout/HorizontalOrganizationChart"/>
    <dgm:cxn modelId="{A589179C-B354-4B04-A8AE-88605B7A9344}" type="presParOf" srcId="{30D2821A-12E6-49B9-82A8-2E48C98B2916}" destId="{A775C8FF-1BFC-4BB8-A7D1-BC0D9BC63031}" srcOrd="0" destOrd="0" presId="urn:microsoft.com/office/officeart/2009/3/layout/HorizontalOrganizationChart"/>
    <dgm:cxn modelId="{1EEEA982-1F53-4360-8E86-1D8179FA7065}" type="presParOf" srcId="{30D2821A-12E6-49B9-82A8-2E48C98B2916}" destId="{7304072D-41CA-4A72-B4FC-A4F31936E595}" srcOrd="1" destOrd="0" presId="urn:microsoft.com/office/officeart/2009/3/layout/HorizontalOrganizationChart"/>
    <dgm:cxn modelId="{6D0A4ACF-CED3-4EFB-987E-2A16E3814F43}" type="presParOf" srcId="{E4D6C0F1-7C8E-4F47-8292-39B3CAD5D993}" destId="{E6C72619-D046-45CC-A194-446E7E243848}" srcOrd="1" destOrd="0" presId="urn:microsoft.com/office/officeart/2009/3/layout/HorizontalOrganizationChart"/>
    <dgm:cxn modelId="{0EC27FDA-291B-4D84-8FF7-5060CDCCC614}" type="presParOf" srcId="{E4D6C0F1-7C8E-4F47-8292-39B3CAD5D993}" destId="{6B1D935E-E923-4D1B-BC76-F615392CF97E}" srcOrd="2" destOrd="0" presId="urn:microsoft.com/office/officeart/2009/3/layout/HorizontalOrganizationChart"/>
    <dgm:cxn modelId="{5619F92D-D124-4A97-8E8E-36C1D166E075}" type="presParOf" srcId="{DAE3D610-F79B-416F-8C68-5786D74DBBE4}" destId="{4DD93A85-3068-469D-8D35-F20F2AFCF312}" srcOrd="2" destOrd="0" presId="urn:microsoft.com/office/officeart/2009/3/layout/HorizontalOrganizationChart"/>
    <dgm:cxn modelId="{AFCF7F71-F4DB-48C4-B02A-5E9DB05EE255}" type="presParOf" srcId="{CB8CC591-3E0F-4B5A-88FD-3786353AA902}" destId="{E979BA74-547A-49AF-8653-D9220DDB255D}" srcOrd="2" destOrd="0" presId="urn:microsoft.com/office/officeart/2009/3/layout/HorizontalOrganizationChart"/>
    <dgm:cxn modelId="{A47EE77B-C0D0-4CC8-AF19-CDBD204C5E06}" type="presParOf" srcId="{CB8CC591-3E0F-4B5A-88FD-3786353AA902}" destId="{95FCAEBF-087F-4CEE-92A4-CA72ABD8415E}" srcOrd="3" destOrd="0" presId="urn:microsoft.com/office/officeart/2009/3/layout/HorizontalOrganizationChart"/>
    <dgm:cxn modelId="{B03DF625-A290-459D-9333-89972E5279E2}" type="presParOf" srcId="{95FCAEBF-087F-4CEE-92A4-CA72ABD8415E}" destId="{1769D3E1-BB16-437D-A550-6AEB9047BCFC}" srcOrd="0" destOrd="0" presId="urn:microsoft.com/office/officeart/2009/3/layout/HorizontalOrganizationChart"/>
    <dgm:cxn modelId="{7EC12F75-C8F3-4249-99E5-76B83A7219F0}" type="presParOf" srcId="{1769D3E1-BB16-437D-A550-6AEB9047BCFC}" destId="{37936BBC-1076-4C67-8668-D7AA33BA154B}" srcOrd="0" destOrd="0" presId="urn:microsoft.com/office/officeart/2009/3/layout/HorizontalOrganizationChart"/>
    <dgm:cxn modelId="{A0708DED-2923-48A6-A0D2-AA7F50825FC6}" type="presParOf" srcId="{1769D3E1-BB16-437D-A550-6AEB9047BCFC}" destId="{788DF79A-50DF-45A6-A7A5-98602E38C1BE}" srcOrd="1" destOrd="0" presId="urn:microsoft.com/office/officeart/2009/3/layout/HorizontalOrganizationChart"/>
    <dgm:cxn modelId="{0317110E-77DC-48AF-93BC-588F0D41FEA5}" type="presParOf" srcId="{95FCAEBF-087F-4CEE-92A4-CA72ABD8415E}" destId="{F8DB6829-303A-42BB-9870-DD22B024A9D2}" srcOrd="1" destOrd="0" presId="urn:microsoft.com/office/officeart/2009/3/layout/HorizontalOrganizationChart"/>
    <dgm:cxn modelId="{1EA63855-588F-438C-931D-AEA5A88CB250}" type="presParOf" srcId="{F8DB6829-303A-42BB-9870-DD22B024A9D2}" destId="{5E4ED29B-02C7-4C13-8D82-ADA59F4A40C0}" srcOrd="0" destOrd="0" presId="urn:microsoft.com/office/officeart/2009/3/layout/HorizontalOrganizationChart"/>
    <dgm:cxn modelId="{9C42BCD8-3474-492B-B162-40303DC7B4C7}" type="presParOf" srcId="{F8DB6829-303A-42BB-9870-DD22B024A9D2}" destId="{510131F9-0162-4CB6-BDD6-00A183AC29D8}" srcOrd="1" destOrd="0" presId="urn:microsoft.com/office/officeart/2009/3/layout/HorizontalOrganizationChart"/>
    <dgm:cxn modelId="{07D68568-0FF4-4183-96CF-BF027A3940F1}" type="presParOf" srcId="{510131F9-0162-4CB6-BDD6-00A183AC29D8}" destId="{F561B6F3-7EBC-4611-ADD0-908C5DF466E4}" srcOrd="0" destOrd="0" presId="urn:microsoft.com/office/officeart/2009/3/layout/HorizontalOrganizationChart"/>
    <dgm:cxn modelId="{C8123620-3982-4590-93B3-BC0533340152}" type="presParOf" srcId="{F561B6F3-7EBC-4611-ADD0-908C5DF466E4}" destId="{3EFABE07-4981-474D-8F97-9B614A1D4A11}" srcOrd="0" destOrd="0" presId="urn:microsoft.com/office/officeart/2009/3/layout/HorizontalOrganizationChart"/>
    <dgm:cxn modelId="{E5407B22-CF97-4238-A045-F3C2C65E867F}" type="presParOf" srcId="{F561B6F3-7EBC-4611-ADD0-908C5DF466E4}" destId="{AD6E1394-4178-42BD-BF1F-FE7E574E72E2}" srcOrd="1" destOrd="0" presId="urn:microsoft.com/office/officeart/2009/3/layout/HorizontalOrganizationChart"/>
    <dgm:cxn modelId="{DF94E17F-76BB-484F-95AF-73FB88338243}" type="presParOf" srcId="{510131F9-0162-4CB6-BDD6-00A183AC29D8}" destId="{0BD79E9A-6C91-4320-8D3C-92B3ECA29CFE}" srcOrd="1" destOrd="0" presId="urn:microsoft.com/office/officeart/2009/3/layout/HorizontalOrganizationChart"/>
    <dgm:cxn modelId="{1B2776CC-F1B7-43FD-9F03-99C42706FA98}" type="presParOf" srcId="{510131F9-0162-4CB6-BDD6-00A183AC29D8}" destId="{B6667BCD-A128-4952-9505-958A86860254}" srcOrd="2" destOrd="0" presId="urn:microsoft.com/office/officeart/2009/3/layout/HorizontalOrganizationChart"/>
    <dgm:cxn modelId="{3877A5EC-DB77-424E-AA1F-FAA464A91B12}" type="presParOf" srcId="{95FCAEBF-087F-4CEE-92A4-CA72ABD8415E}" destId="{A73F8DA0-FFA2-4D81-BED6-4D6B375E9277}" srcOrd="2" destOrd="0" presId="urn:microsoft.com/office/officeart/2009/3/layout/HorizontalOrganizationChart"/>
    <dgm:cxn modelId="{5A20DCE6-75C4-4A1E-BDD6-AC8653EF4258}" type="presParOf" srcId="{DDC5D250-44B8-4C2D-8BAE-9821EE6E911B}" destId="{7C67CDC1-8463-4E41-8186-57F0BD1194FC}" srcOrd="2" destOrd="0" presId="urn:microsoft.com/office/officeart/2009/3/layout/HorizontalOrganizationChart"/>
    <dgm:cxn modelId="{443BE0C9-D32C-45F3-8A8E-1568EE51A63C}" type="presParOf" srcId="{7B789C3A-94FB-4D61-B0EB-0C6D2CD4DAF1}" destId="{8BAC04E2-82E4-482D-ACB9-D96895C53596}" srcOrd="2" destOrd="0" presId="urn:microsoft.com/office/officeart/2009/3/layout/HorizontalOrganizationChart"/>
    <dgm:cxn modelId="{8E6CF7C4-85CF-4130-844D-70653B35D7BE}" type="presParOf" srcId="{7B789C3A-94FB-4D61-B0EB-0C6D2CD4DAF1}" destId="{02B578F0-99C6-41A7-BD2B-CAA5AFF83122}" srcOrd="3" destOrd="0" presId="urn:microsoft.com/office/officeart/2009/3/layout/HorizontalOrganizationChart"/>
    <dgm:cxn modelId="{0B6DDD60-1FA4-440F-BD95-5A0F64AE5590}" type="presParOf" srcId="{02B578F0-99C6-41A7-BD2B-CAA5AFF83122}" destId="{3EAE0496-7367-4EAB-AE01-5AE41F7C437F}" srcOrd="0" destOrd="0" presId="urn:microsoft.com/office/officeart/2009/3/layout/HorizontalOrganizationChart"/>
    <dgm:cxn modelId="{2C629B3E-80DE-4E01-86E5-C2A67DC3EEBD}" type="presParOf" srcId="{3EAE0496-7367-4EAB-AE01-5AE41F7C437F}" destId="{52592948-ACB4-4F96-AFC6-6A3622338D9B}" srcOrd="0" destOrd="0" presId="urn:microsoft.com/office/officeart/2009/3/layout/HorizontalOrganizationChart"/>
    <dgm:cxn modelId="{4FD5E741-906E-4E08-93FF-46D950DCA4B5}" type="presParOf" srcId="{3EAE0496-7367-4EAB-AE01-5AE41F7C437F}" destId="{36E4DCE3-236E-44DC-A4E6-FB7A8DF10A34}" srcOrd="1" destOrd="0" presId="urn:microsoft.com/office/officeart/2009/3/layout/HorizontalOrganizationChart"/>
    <dgm:cxn modelId="{80994A0A-3EC8-4C5C-8564-1E4FCCD512E2}" type="presParOf" srcId="{02B578F0-99C6-41A7-BD2B-CAA5AFF83122}" destId="{8E272F39-9C0A-4C1F-A27A-08C7FB674912}" srcOrd="1" destOrd="0" presId="urn:microsoft.com/office/officeart/2009/3/layout/HorizontalOrganizationChart"/>
    <dgm:cxn modelId="{7BE82307-7DDA-47F1-AFB6-4CC292952064}" type="presParOf" srcId="{8E272F39-9C0A-4C1F-A27A-08C7FB674912}" destId="{34C1EAB9-D9C4-4065-B1BA-85837F2327C7}" srcOrd="0" destOrd="0" presId="urn:microsoft.com/office/officeart/2009/3/layout/HorizontalOrganizationChart"/>
    <dgm:cxn modelId="{8FABB725-7089-4D30-8892-8E264EF8811C}" type="presParOf" srcId="{8E272F39-9C0A-4C1F-A27A-08C7FB674912}" destId="{5A33206A-3B41-40D2-8732-86BEF2EF27C2}" srcOrd="1" destOrd="0" presId="urn:microsoft.com/office/officeart/2009/3/layout/HorizontalOrganizationChart"/>
    <dgm:cxn modelId="{B5841DD3-1A24-460E-9034-271D19D7E4E1}" type="presParOf" srcId="{5A33206A-3B41-40D2-8732-86BEF2EF27C2}" destId="{2A122DFB-778A-41D0-A519-6F96AD54A131}" srcOrd="0" destOrd="0" presId="urn:microsoft.com/office/officeart/2009/3/layout/HorizontalOrganizationChart"/>
    <dgm:cxn modelId="{5133BA83-F9CB-4580-BF01-12546B3C78C9}" type="presParOf" srcId="{2A122DFB-778A-41D0-A519-6F96AD54A131}" destId="{7EB209DD-22AE-47E4-9E50-AFB3C5B4CB4B}" srcOrd="0" destOrd="0" presId="urn:microsoft.com/office/officeart/2009/3/layout/HorizontalOrganizationChart"/>
    <dgm:cxn modelId="{F4DE5F88-CAA5-4C83-959D-CA67B2DAD068}" type="presParOf" srcId="{2A122DFB-778A-41D0-A519-6F96AD54A131}" destId="{A768D6BC-514B-4AD5-9DE6-A99384A264F7}" srcOrd="1" destOrd="0" presId="urn:microsoft.com/office/officeart/2009/3/layout/HorizontalOrganizationChart"/>
    <dgm:cxn modelId="{7DF3694F-F9BA-4DAF-A56A-7C681D629D2A}" type="presParOf" srcId="{5A33206A-3B41-40D2-8732-86BEF2EF27C2}" destId="{D0B3592C-1D63-4CD3-8BB7-68020880787D}" srcOrd="1" destOrd="0" presId="urn:microsoft.com/office/officeart/2009/3/layout/HorizontalOrganizationChart"/>
    <dgm:cxn modelId="{5C0D6999-9C8A-4B3C-A4A2-837418F66E80}" type="presParOf" srcId="{5A33206A-3B41-40D2-8732-86BEF2EF27C2}" destId="{9945C124-781D-49AE-909C-E0A20E28E0C4}" srcOrd="2" destOrd="0" presId="urn:microsoft.com/office/officeart/2009/3/layout/HorizontalOrganizationChart"/>
    <dgm:cxn modelId="{D587619F-62A4-480B-93B4-0F839D1D38D5}" type="presParOf" srcId="{02B578F0-99C6-41A7-BD2B-CAA5AFF83122}" destId="{3BBB7F84-EE71-48F7-A95D-AEBC7A06528E}" srcOrd="2" destOrd="0" presId="urn:microsoft.com/office/officeart/2009/3/layout/HorizontalOrganizationChart"/>
    <dgm:cxn modelId="{23B6D32E-B46B-438C-805F-4CA81FFCE204}" type="presParOf" srcId="{FE09237C-5135-49F7-AF2F-CFC87F9A361C}" destId="{2F386E2D-9F16-47BB-AB2A-C7ED09D6F068}" srcOrd="2" destOrd="0" presId="urn:microsoft.com/office/officeart/2009/3/layout/HorizontalOrganizationChart"/>
    <dgm:cxn modelId="{1B10F35C-0977-44A3-A2A7-88965351D73E}" type="presParOf" srcId="{97FCBE63-A0C9-418D-9476-0519948093E8}" destId="{C1B963FE-73BD-4480-A160-45092FB1157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1EAB9-D9C4-4065-B1BA-85837F2327C7}">
      <dsp:nvSpPr>
        <dsp:cNvPr id="0" name=""/>
        <dsp:cNvSpPr/>
      </dsp:nvSpPr>
      <dsp:spPr>
        <a:xfrm>
          <a:off x="5232921" y="5183563"/>
          <a:ext cx="3073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7370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AC04E2-82E4-482D-ACB9-D96895C53596}">
      <dsp:nvSpPr>
        <dsp:cNvPr id="0" name=""/>
        <dsp:cNvSpPr/>
      </dsp:nvSpPr>
      <dsp:spPr>
        <a:xfrm>
          <a:off x="3388700" y="4733649"/>
          <a:ext cx="307370" cy="49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3685" y="0"/>
              </a:lnTo>
              <a:lnTo>
                <a:pt x="153685" y="495634"/>
              </a:lnTo>
              <a:lnTo>
                <a:pt x="307370" y="4956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4ED29B-02C7-4C13-8D82-ADA59F4A40C0}">
      <dsp:nvSpPr>
        <dsp:cNvPr id="0" name=""/>
        <dsp:cNvSpPr/>
      </dsp:nvSpPr>
      <dsp:spPr>
        <a:xfrm>
          <a:off x="7077141" y="4522718"/>
          <a:ext cx="3073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7370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79BA74-547A-49AF-8653-D9220DDB255D}">
      <dsp:nvSpPr>
        <dsp:cNvPr id="0" name=""/>
        <dsp:cNvSpPr/>
      </dsp:nvSpPr>
      <dsp:spPr>
        <a:xfrm>
          <a:off x="5232921" y="4238015"/>
          <a:ext cx="307370" cy="330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3685" y="0"/>
              </a:lnTo>
              <a:lnTo>
                <a:pt x="153685" y="330422"/>
              </a:lnTo>
              <a:lnTo>
                <a:pt x="307370" y="3304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014B0C-75D8-404C-BE49-0C99EE40F957}">
      <dsp:nvSpPr>
        <dsp:cNvPr id="0" name=""/>
        <dsp:cNvSpPr/>
      </dsp:nvSpPr>
      <dsp:spPr>
        <a:xfrm>
          <a:off x="7077141" y="3861872"/>
          <a:ext cx="3073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7370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61EFAA-ABC4-49E6-9B6F-65E13FB7C1EA}">
      <dsp:nvSpPr>
        <dsp:cNvPr id="0" name=""/>
        <dsp:cNvSpPr/>
      </dsp:nvSpPr>
      <dsp:spPr>
        <a:xfrm>
          <a:off x="5232921" y="3907592"/>
          <a:ext cx="307370" cy="330422"/>
        </a:xfrm>
        <a:custGeom>
          <a:avLst/>
          <a:gdLst/>
          <a:ahLst/>
          <a:cxnLst/>
          <a:rect l="0" t="0" r="0" b="0"/>
          <a:pathLst>
            <a:path>
              <a:moveTo>
                <a:pt x="0" y="330422"/>
              </a:moveTo>
              <a:lnTo>
                <a:pt x="153685" y="330422"/>
              </a:lnTo>
              <a:lnTo>
                <a:pt x="153685" y="0"/>
              </a:lnTo>
              <a:lnTo>
                <a:pt x="307370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55AF8E-2EA7-45DF-B2C4-394BB501B9B1}">
      <dsp:nvSpPr>
        <dsp:cNvPr id="0" name=""/>
        <dsp:cNvSpPr/>
      </dsp:nvSpPr>
      <dsp:spPr>
        <a:xfrm>
          <a:off x="3388700" y="4238015"/>
          <a:ext cx="307370" cy="495634"/>
        </a:xfrm>
        <a:custGeom>
          <a:avLst/>
          <a:gdLst/>
          <a:ahLst/>
          <a:cxnLst/>
          <a:rect l="0" t="0" r="0" b="0"/>
          <a:pathLst>
            <a:path>
              <a:moveTo>
                <a:pt x="0" y="495634"/>
              </a:moveTo>
              <a:lnTo>
                <a:pt x="153685" y="495634"/>
              </a:lnTo>
              <a:lnTo>
                <a:pt x="153685" y="0"/>
              </a:lnTo>
              <a:lnTo>
                <a:pt x="307370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B4A255-BF18-4405-9D15-A22C4E0014F6}">
      <dsp:nvSpPr>
        <dsp:cNvPr id="0" name=""/>
        <dsp:cNvSpPr/>
      </dsp:nvSpPr>
      <dsp:spPr>
        <a:xfrm>
          <a:off x="1544480" y="3824986"/>
          <a:ext cx="307370" cy="908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3685" y="0"/>
              </a:lnTo>
              <a:lnTo>
                <a:pt x="153685" y="908662"/>
              </a:lnTo>
              <a:lnTo>
                <a:pt x="307370" y="9086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AD992F-3C6E-45AA-AB3B-F577B3476123}">
      <dsp:nvSpPr>
        <dsp:cNvPr id="0" name=""/>
        <dsp:cNvSpPr/>
      </dsp:nvSpPr>
      <dsp:spPr>
        <a:xfrm>
          <a:off x="5232921" y="3201026"/>
          <a:ext cx="3073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7370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9B1998-FDDB-4324-B93E-7B32F6739E88}">
      <dsp:nvSpPr>
        <dsp:cNvPr id="0" name=""/>
        <dsp:cNvSpPr/>
      </dsp:nvSpPr>
      <dsp:spPr>
        <a:xfrm>
          <a:off x="3388700" y="2916324"/>
          <a:ext cx="307370" cy="330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3685" y="0"/>
              </a:lnTo>
              <a:lnTo>
                <a:pt x="153685" y="330422"/>
              </a:lnTo>
              <a:lnTo>
                <a:pt x="307370" y="3304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1EEB35-07BE-4F7F-A343-9EAD69B7D848}">
      <dsp:nvSpPr>
        <dsp:cNvPr id="0" name=""/>
        <dsp:cNvSpPr/>
      </dsp:nvSpPr>
      <dsp:spPr>
        <a:xfrm>
          <a:off x="5232921" y="2540181"/>
          <a:ext cx="3073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7370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EC5717-5FAD-4C53-8BC4-C7EB07173223}">
      <dsp:nvSpPr>
        <dsp:cNvPr id="0" name=""/>
        <dsp:cNvSpPr/>
      </dsp:nvSpPr>
      <dsp:spPr>
        <a:xfrm>
          <a:off x="3388700" y="2585901"/>
          <a:ext cx="307370" cy="330422"/>
        </a:xfrm>
        <a:custGeom>
          <a:avLst/>
          <a:gdLst/>
          <a:ahLst/>
          <a:cxnLst/>
          <a:rect l="0" t="0" r="0" b="0"/>
          <a:pathLst>
            <a:path>
              <a:moveTo>
                <a:pt x="0" y="330422"/>
              </a:moveTo>
              <a:lnTo>
                <a:pt x="153685" y="330422"/>
              </a:lnTo>
              <a:lnTo>
                <a:pt x="153685" y="0"/>
              </a:lnTo>
              <a:lnTo>
                <a:pt x="307370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E6338-C376-4383-ADE4-9BC772819DCA}">
      <dsp:nvSpPr>
        <dsp:cNvPr id="0" name=""/>
        <dsp:cNvSpPr/>
      </dsp:nvSpPr>
      <dsp:spPr>
        <a:xfrm>
          <a:off x="1544480" y="2916324"/>
          <a:ext cx="307370" cy="908662"/>
        </a:xfrm>
        <a:custGeom>
          <a:avLst/>
          <a:gdLst/>
          <a:ahLst/>
          <a:cxnLst/>
          <a:rect l="0" t="0" r="0" b="0"/>
          <a:pathLst>
            <a:path>
              <a:moveTo>
                <a:pt x="0" y="908662"/>
              </a:moveTo>
              <a:lnTo>
                <a:pt x="153685" y="908662"/>
              </a:lnTo>
              <a:lnTo>
                <a:pt x="153685" y="0"/>
              </a:lnTo>
              <a:lnTo>
                <a:pt x="30737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C21917-FFE6-4880-8744-1996C6679614}">
      <dsp:nvSpPr>
        <dsp:cNvPr id="0" name=""/>
        <dsp:cNvSpPr/>
      </dsp:nvSpPr>
      <dsp:spPr>
        <a:xfrm>
          <a:off x="3388700" y="1879335"/>
          <a:ext cx="3073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7370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837C0-2C17-4994-BCEB-67B433791013}">
      <dsp:nvSpPr>
        <dsp:cNvPr id="0" name=""/>
        <dsp:cNvSpPr/>
      </dsp:nvSpPr>
      <dsp:spPr>
        <a:xfrm>
          <a:off x="1544480" y="1429421"/>
          <a:ext cx="307370" cy="495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3685" y="0"/>
              </a:lnTo>
              <a:lnTo>
                <a:pt x="153685" y="495634"/>
              </a:lnTo>
              <a:lnTo>
                <a:pt x="307370" y="4956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A0E0EA-9821-48D3-97BE-7B380C7B3B47}">
      <dsp:nvSpPr>
        <dsp:cNvPr id="0" name=""/>
        <dsp:cNvSpPr/>
      </dsp:nvSpPr>
      <dsp:spPr>
        <a:xfrm>
          <a:off x="5232921" y="1218489"/>
          <a:ext cx="3073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7370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011B88-47F4-4D27-B7E9-B7D996362496}">
      <dsp:nvSpPr>
        <dsp:cNvPr id="0" name=""/>
        <dsp:cNvSpPr/>
      </dsp:nvSpPr>
      <dsp:spPr>
        <a:xfrm>
          <a:off x="3388700" y="933786"/>
          <a:ext cx="307370" cy="330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3685" y="0"/>
              </a:lnTo>
              <a:lnTo>
                <a:pt x="153685" y="330422"/>
              </a:lnTo>
              <a:lnTo>
                <a:pt x="307370" y="33042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666CAA-28EA-488D-BFCA-D899E41930AC}">
      <dsp:nvSpPr>
        <dsp:cNvPr id="0" name=""/>
        <dsp:cNvSpPr/>
      </dsp:nvSpPr>
      <dsp:spPr>
        <a:xfrm>
          <a:off x="5232921" y="557644"/>
          <a:ext cx="3073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7370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9F5D1D-C4EF-4628-8307-B537A0D2B6C8}">
      <dsp:nvSpPr>
        <dsp:cNvPr id="0" name=""/>
        <dsp:cNvSpPr/>
      </dsp:nvSpPr>
      <dsp:spPr>
        <a:xfrm>
          <a:off x="3388700" y="603364"/>
          <a:ext cx="307370" cy="330422"/>
        </a:xfrm>
        <a:custGeom>
          <a:avLst/>
          <a:gdLst/>
          <a:ahLst/>
          <a:cxnLst/>
          <a:rect l="0" t="0" r="0" b="0"/>
          <a:pathLst>
            <a:path>
              <a:moveTo>
                <a:pt x="0" y="330422"/>
              </a:moveTo>
              <a:lnTo>
                <a:pt x="153685" y="330422"/>
              </a:lnTo>
              <a:lnTo>
                <a:pt x="153685" y="0"/>
              </a:lnTo>
              <a:lnTo>
                <a:pt x="307370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0573B9-BB71-4A31-8E01-8A50DA018A1F}">
      <dsp:nvSpPr>
        <dsp:cNvPr id="0" name=""/>
        <dsp:cNvSpPr/>
      </dsp:nvSpPr>
      <dsp:spPr>
        <a:xfrm>
          <a:off x="1544480" y="933786"/>
          <a:ext cx="307370" cy="495634"/>
        </a:xfrm>
        <a:custGeom>
          <a:avLst/>
          <a:gdLst/>
          <a:ahLst/>
          <a:cxnLst/>
          <a:rect l="0" t="0" r="0" b="0"/>
          <a:pathLst>
            <a:path>
              <a:moveTo>
                <a:pt x="0" y="495634"/>
              </a:moveTo>
              <a:lnTo>
                <a:pt x="153685" y="495634"/>
              </a:lnTo>
              <a:lnTo>
                <a:pt x="153685" y="0"/>
              </a:lnTo>
              <a:lnTo>
                <a:pt x="30737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25DED-5A5F-46D0-B57D-24CF56432779}">
      <dsp:nvSpPr>
        <dsp:cNvPr id="0" name=""/>
        <dsp:cNvSpPr/>
      </dsp:nvSpPr>
      <dsp:spPr>
        <a:xfrm>
          <a:off x="7629" y="1195051"/>
          <a:ext cx="1536850" cy="4687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Schlüssel / Wertpaare</a:t>
          </a:r>
          <a:endParaRPr lang="de-DE" sz="1600" kern="1200" dirty="0"/>
        </a:p>
      </dsp:txBody>
      <dsp:txXfrm>
        <a:off x="7629" y="1195051"/>
        <a:ext cx="1536850" cy="468739"/>
      </dsp:txXfrm>
    </dsp:sp>
    <dsp:sp modelId="{250666FD-3875-4312-A14F-F85F7D24DA91}">
      <dsp:nvSpPr>
        <dsp:cNvPr id="0" name=""/>
        <dsp:cNvSpPr/>
      </dsp:nvSpPr>
      <dsp:spPr>
        <a:xfrm>
          <a:off x="1851850" y="699417"/>
          <a:ext cx="1536850" cy="4687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Geordnet</a:t>
          </a:r>
          <a:endParaRPr lang="de-DE" sz="1600" kern="1200" dirty="0"/>
        </a:p>
      </dsp:txBody>
      <dsp:txXfrm>
        <a:off x="1851850" y="699417"/>
        <a:ext cx="1536850" cy="468739"/>
      </dsp:txXfrm>
    </dsp:sp>
    <dsp:sp modelId="{3307FCD7-CABC-4839-879C-E9BE1CE3A042}">
      <dsp:nvSpPr>
        <dsp:cNvPr id="0" name=""/>
        <dsp:cNvSpPr/>
      </dsp:nvSpPr>
      <dsp:spPr>
        <a:xfrm>
          <a:off x="3696070" y="368994"/>
          <a:ext cx="1536850" cy="4687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Der Reihe nach</a:t>
          </a:r>
          <a:endParaRPr lang="de-DE" sz="1600" kern="1200" dirty="0"/>
        </a:p>
      </dsp:txBody>
      <dsp:txXfrm>
        <a:off x="3696070" y="368994"/>
        <a:ext cx="1536850" cy="468739"/>
      </dsp:txXfrm>
    </dsp:sp>
    <dsp:sp modelId="{02B39679-5D7B-4F97-B6DF-16EFDEBA47D6}">
      <dsp:nvSpPr>
        <dsp:cNvPr id="0" name=""/>
        <dsp:cNvSpPr/>
      </dsp:nvSpPr>
      <dsp:spPr>
        <a:xfrm>
          <a:off x="5540291" y="368994"/>
          <a:ext cx="1536850" cy="468739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LinkedHashMap</a:t>
          </a:r>
          <a:endParaRPr lang="de-DE" sz="1800" kern="1200" dirty="0"/>
        </a:p>
      </dsp:txBody>
      <dsp:txXfrm>
        <a:off x="5540291" y="368994"/>
        <a:ext cx="1536850" cy="468739"/>
      </dsp:txXfrm>
    </dsp:sp>
    <dsp:sp modelId="{EA054F2A-DF9C-46C5-9FC3-345C5F70C8BA}">
      <dsp:nvSpPr>
        <dsp:cNvPr id="0" name=""/>
        <dsp:cNvSpPr/>
      </dsp:nvSpPr>
      <dsp:spPr>
        <a:xfrm>
          <a:off x="3696070" y="1029840"/>
          <a:ext cx="1536850" cy="4687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Anhand von Schlüsseln</a:t>
          </a:r>
          <a:endParaRPr lang="de-DE" sz="1600" kern="1200" dirty="0"/>
        </a:p>
      </dsp:txBody>
      <dsp:txXfrm>
        <a:off x="3696070" y="1029840"/>
        <a:ext cx="1536850" cy="468739"/>
      </dsp:txXfrm>
    </dsp:sp>
    <dsp:sp modelId="{0BC8466E-D9CD-40CC-9849-498C25EB6767}">
      <dsp:nvSpPr>
        <dsp:cNvPr id="0" name=""/>
        <dsp:cNvSpPr/>
      </dsp:nvSpPr>
      <dsp:spPr>
        <a:xfrm>
          <a:off x="5540291" y="1029840"/>
          <a:ext cx="1536850" cy="468739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err="1" smtClean="0"/>
            <a:t>TreeMap</a:t>
          </a:r>
          <a:endParaRPr lang="de-DE" sz="1600" kern="1200" dirty="0"/>
        </a:p>
      </dsp:txBody>
      <dsp:txXfrm>
        <a:off x="5540291" y="1029840"/>
        <a:ext cx="1536850" cy="468739"/>
      </dsp:txXfrm>
    </dsp:sp>
    <dsp:sp modelId="{4C06103F-7CC7-4C51-AE98-E19A75FD591A}">
      <dsp:nvSpPr>
        <dsp:cNvPr id="0" name=""/>
        <dsp:cNvSpPr/>
      </dsp:nvSpPr>
      <dsp:spPr>
        <a:xfrm>
          <a:off x="1851850" y="1690685"/>
          <a:ext cx="1536850" cy="4687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Ungeordnet</a:t>
          </a:r>
          <a:endParaRPr lang="de-DE" sz="1600" kern="1200" dirty="0"/>
        </a:p>
      </dsp:txBody>
      <dsp:txXfrm>
        <a:off x="1851850" y="1690685"/>
        <a:ext cx="1536850" cy="468739"/>
      </dsp:txXfrm>
    </dsp:sp>
    <dsp:sp modelId="{6D8BCC55-17CF-4DC9-BEFB-8DB75A1E901A}">
      <dsp:nvSpPr>
        <dsp:cNvPr id="0" name=""/>
        <dsp:cNvSpPr/>
      </dsp:nvSpPr>
      <dsp:spPr>
        <a:xfrm>
          <a:off x="3696070" y="1690685"/>
          <a:ext cx="1536850" cy="468739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err="1" smtClean="0"/>
            <a:t>HashMap</a:t>
          </a:r>
          <a:endParaRPr lang="de-DE" sz="1600" kern="1200" dirty="0"/>
        </a:p>
      </dsp:txBody>
      <dsp:txXfrm>
        <a:off x="3696070" y="1690685"/>
        <a:ext cx="1536850" cy="468739"/>
      </dsp:txXfrm>
    </dsp:sp>
    <dsp:sp modelId="{FCD23CC0-F93E-4C97-B511-E87702D941E5}">
      <dsp:nvSpPr>
        <dsp:cNvPr id="0" name=""/>
        <dsp:cNvSpPr/>
      </dsp:nvSpPr>
      <dsp:spPr>
        <a:xfrm>
          <a:off x="7629" y="3590617"/>
          <a:ext cx="1536850" cy="4687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Reine Werte</a:t>
          </a:r>
          <a:endParaRPr lang="de-DE" sz="1600" kern="1200" dirty="0"/>
        </a:p>
      </dsp:txBody>
      <dsp:txXfrm>
        <a:off x="7629" y="3590617"/>
        <a:ext cx="1536850" cy="468739"/>
      </dsp:txXfrm>
    </dsp:sp>
    <dsp:sp modelId="{D6DD8A0E-AC51-4A53-95F5-4BBDE0B323E5}">
      <dsp:nvSpPr>
        <dsp:cNvPr id="0" name=""/>
        <dsp:cNvSpPr/>
      </dsp:nvSpPr>
      <dsp:spPr>
        <a:xfrm>
          <a:off x="1851850" y="2681954"/>
          <a:ext cx="1536850" cy="4687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Duplikate</a:t>
          </a:r>
          <a:endParaRPr lang="de-DE" sz="1600" kern="1200" dirty="0"/>
        </a:p>
      </dsp:txBody>
      <dsp:txXfrm>
        <a:off x="1851850" y="2681954"/>
        <a:ext cx="1536850" cy="468739"/>
      </dsp:txXfrm>
    </dsp:sp>
    <dsp:sp modelId="{6DD3B2B4-EE2C-4576-86EC-5DE8287A3150}">
      <dsp:nvSpPr>
        <dsp:cNvPr id="0" name=""/>
        <dsp:cNvSpPr/>
      </dsp:nvSpPr>
      <dsp:spPr>
        <a:xfrm>
          <a:off x="3696070" y="2351531"/>
          <a:ext cx="1536850" cy="4687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Random Access</a:t>
          </a:r>
          <a:endParaRPr lang="de-DE" sz="1600" kern="1200" dirty="0"/>
        </a:p>
      </dsp:txBody>
      <dsp:txXfrm>
        <a:off x="3696070" y="2351531"/>
        <a:ext cx="1536850" cy="468739"/>
      </dsp:txXfrm>
    </dsp:sp>
    <dsp:sp modelId="{B3C3A3BD-65CD-4966-8F59-EBB2B20EE6DB}">
      <dsp:nvSpPr>
        <dsp:cNvPr id="0" name=""/>
        <dsp:cNvSpPr/>
      </dsp:nvSpPr>
      <dsp:spPr>
        <a:xfrm>
          <a:off x="5540291" y="2351531"/>
          <a:ext cx="1536850" cy="468739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err="1" smtClean="0"/>
            <a:t>ArrayList</a:t>
          </a:r>
          <a:endParaRPr lang="de-DE" sz="1600" kern="1200" dirty="0"/>
        </a:p>
      </dsp:txBody>
      <dsp:txXfrm>
        <a:off x="5540291" y="2351531"/>
        <a:ext cx="1536850" cy="468739"/>
      </dsp:txXfrm>
    </dsp:sp>
    <dsp:sp modelId="{0513D428-4E08-4557-B87D-D4AC8E1AA3D7}">
      <dsp:nvSpPr>
        <dsp:cNvPr id="0" name=""/>
        <dsp:cNvSpPr/>
      </dsp:nvSpPr>
      <dsp:spPr>
        <a:xfrm>
          <a:off x="3696070" y="3012377"/>
          <a:ext cx="1536850" cy="4687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/>
            <a:t>Sequenzieller Zugriff</a:t>
          </a:r>
          <a:endParaRPr lang="de-DE" sz="1200" kern="1200" dirty="0"/>
        </a:p>
      </dsp:txBody>
      <dsp:txXfrm>
        <a:off x="3696070" y="3012377"/>
        <a:ext cx="1536850" cy="468739"/>
      </dsp:txXfrm>
    </dsp:sp>
    <dsp:sp modelId="{15751007-68CE-4712-84E4-D5722291462C}">
      <dsp:nvSpPr>
        <dsp:cNvPr id="0" name=""/>
        <dsp:cNvSpPr/>
      </dsp:nvSpPr>
      <dsp:spPr>
        <a:xfrm>
          <a:off x="5540291" y="3012377"/>
          <a:ext cx="1536850" cy="468739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err="1" smtClean="0"/>
            <a:t>LinkedList</a:t>
          </a:r>
          <a:endParaRPr lang="de-DE" sz="1600" kern="1200" dirty="0"/>
        </a:p>
      </dsp:txBody>
      <dsp:txXfrm>
        <a:off x="5540291" y="3012377"/>
        <a:ext cx="1536850" cy="468739"/>
      </dsp:txXfrm>
    </dsp:sp>
    <dsp:sp modelId="{244A5283-0178-4268-B7DC-FB040645A6DF}">
      <dsp:nvSpPr>
        <dsp:cNvPr id="0" name=""/>
        <dsp:cNvSpPr/>
      </dsp:nvSpPr>
      <dsp:spPr>
        <a:xfrm>
          <a:off x="1851850" y="4499279"/>
          <a:ext cx="1536850" cy="4687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Keine Duplikate</a:t>
          </a:r>
          <a:endParaRPr lang="de-DE" sz="1600" kern="1200" dirty="0"/>
        </a:p>
      </dsp:txBody>
      <dsp:txXfrm>
        <a:off x="1851850" y="4499279"/>
        <a:ext cx="1536850" cy="468739"/>
      </dsp:txXfrm>
    </dsp:sp>
    <dsp:sp modelId="{F8452ECC-EC2E-40AD-9199-9C8BA3D0D2AA}">
      <dsp:nvSpPr>
        <dsp:cNvPr id="0" name=""/>
        <dsp:cNvSpPr/>
      </dsp:nvSpPr>
      <dsp:spPr>
        <a:xfrm>
          <a:off x="3696070" y="4003645"/>
          <a:ext cx="1536850" cy="4687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Geordnet</a:t>
          </a:r>
          <a:endParaRPr lang="de-DE" sz="1600" kern="1200" dirty="0"/>
        </a:p>
      </dsp:txBody>
      <dsp:txXfrm>
        <a:off x="3696070" y="4003645"/>
        <a:ext cx="1536850" cy="468739"/>
      </dsp:txXfrm>
    </dsp:sp>
    <dsp:sp modelId="{5177CD22-B77B-4445-A706-E19092242C49}">
      <dsp:nvSpPr>
        <dsp:cNvPr id="0" name=""/>
        <dsp:cNvSpPr/>
      </dsp:nvSpPr>
      <dsp:spPr>
        <a:xfrm>
          <a:off x="5540291" y="3673222"/>
          <a:ext cx="1536850" cy="4687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Der Reihe nach</a:t>
          </a:r>
          <a:endParaRPr lang="de-DE" sz="1600" kern="1200" dirty="0"/>
        </a:p>
      </dsp:txBody>
      <dsp:txXfrm>
        <a:off x="5540291" y="3673222"/>
        <a:ext cx="1536850" cy="468739"/>
      </dsp:txXfrm>
    </dsp:sp>
    <dsp:sp modelId="{A775C8FF-1BFC-4BB8-A7D1-BC0D9BC63031}">
      <dsp:nvSpPr>
        <dsp:cNvPr id="0" name=""/>
        <dsp:cNvSpPr/>
      </dsp:nvSpPr>
      <dsp:spPr>
        <a:xfrm>
          <a:off x="7384511" y="3673222"/>
          <a:ext cx="1536850" cy="468739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err="1" smtClean="0"/>
            <a:t>LinkedHashSet</a:t>
          </a:r>
          <a:endParaRPr lang="de-DE" sz="1600" kern="1200" dirty="0"/>
        </a:p>
      </dsp:txBody>
      <dsp:txXfrm>
        <a:off x="7384511" y="3673222"/>
        <a:ext cx="1536850" cy="468739"/>
      </dsp:txXfrm>
    </dsp:sp>
    <dsp:sp modelId="{37936BBC-1076-4C67-8668-D7AA33BA154B}">
      <dsp:nvSpPr>
        <dsp:cNvPr id="0" name=""/>
        <dsp:cNvSpPr/>
      </dsp:nvSpPr>
      <dsp:spPr>
        <a:xfrm>
          <a:off x="5540291" y="4334068"/>
          <a:ext cx="1536850" cy="4687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Anhand der enthaltenen Werte</a:t>
          </a:r>
          <a:endParaRPr lang="de-DE" sz="1400" kern="1200" dirty="0"/>
        </a:p>
      </dsp:txBody>
      <dsp:txXfrm>
        <a:off x="5540291" y="4334068"/>
        <a:ext cx="1536850" cy="468739"/>
      </dsp:txXfrm>
    </dsp:sp>
    <dsp:sp modelId="{3EFABE07-4981-474D-8F97-9B614A1D4A11}">
      <dsp:nvSpPr>
        <dsp:cNvPr id="0" name=""/>
        <dsp:cNvSpPr/>
      </dsp:nvSpPr>
      <dsp:spPr>
        <a:xfrm>
          <a:off x="7384511" y="4334068"/>
          <a:ext cx="1536850" cy="468739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err="1" smtClean="0"/>
            <a:t>TreeSet</a:t>
          </a:r>
          <a:endParaRPr lang="de-DE" sz="1600" kern="1200" dirty="0"/>
        </a:p>
      </dsp:txBody>
      <dsp:txXfrm>
        <a:off x="7384511" y="4334068"/>
        <a:ext cx="1536850" cy="468739"/>
      </dsp:txXfrm>
    </dsp:sp>
    <dsp:sp modelId="{52592948-ACB4-4F96-AFC6-6A3622338D9B}">
      <dsp:nvSpPr>
        <dsp:cNvPr id="0" name=""/>
        <dsp:cNvSpPr/>
      </dsp:nvSpPr>
      <dsp:spPr>
        <a:xfrm>
          <a:off x="3696070" y="4994914"/>
          <a:ext cx="1536850" cy="4687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Ungeordnet</a:t>
          </a:r>
          <a:endParaRPr lang="de-DE" sz="1600" kern="1200" dirty="0"/>
        </a:p>
      </dsp:txBody>
      <dsp:txXfrm>
        <a:off x="3696070" y="4994914"/>
        <a:ext cx="1536850" cy="468739"/>
      </dsp:txXfrm>
    </dsp:sp>
    <dsp:sp modelId="{7EB209DD-22AE-47E4-9E50-AFB3C5B4CB4B}">
      <dsp:nvSpPr>
        <dsp:cNvPr id="0" name=""/>
        <dsp:cNvSpPr/>
      </dsp:nvSpPr>
      <dsp:spPr>
        <a:xfrm>
          <a:off x="5540291" y="4994914"/>
          <a:ext cx="1536850" cy="468739"/>
        </a:xfrm>
        <a:prstGeom prst="rect">
          <a:avLst/>
        </a:prstGeom>
        <a:solidFill>
          <a:srgbClr val="00B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err="1" smtClean="0"/>
            <a:t>HashSet</a:t>
          </a:r>
          <a:endParaRPr lang="de-DE" sz="1600" kern="1200" dirty="0"/>
        </a:p>
      </dsp:txBody>
      <dsp:txXfrm>
        <a:off x="5540291" y="4994914"/>
        <a:ext cx="1536850" cy="468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1CA1A7F-DE74-4180-B62A-77D5E5D300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A5D72A-F938-4C1B-9080-A9EEE607D7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93D6A-9748-41C1-9267-38801F59E488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6FCE8F-299D-4E00-ACF9-81C746BBD4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2C91DC-0C19-4E4B-A2F0-28EF49B201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E2192-1699-4E7F-9260-D883BCD89A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013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52649-0C64-4C41-A074-D141F8305F86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F27D7-6B8D-47C5-82E9-EFA38E4095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960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java.net/java-core/collections/18-java-collections-and-generics-best-practices#ChooseRightCollection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book.rheinwerk-verlag.de/javainsel9/javainsel_13_001.ht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Collections – </a:t>
            </a:r>
          </a:p>
          <a:p>
            <a:r>
              <a:rPr lang="de-DE" dirty="0" smtClean="0"/>
              <a:t>Auch Container genannt sind Datenstrukturen die eine Gruppe von Daten in</a:t>
            </a:r>
            <a:r>
              <a:rPr lang="de-DE" baseline="0" dirty="0" smtClean="0"/>
              <a:t> einer Einheit zusammenfasst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F27D7-6B8D-47C5-82E9-EFA38E4095D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935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Best Practices sind vorhandene Empfehlungen von Entwicklern zur Nutzung der</a:t>
            </a:r>
            <a:r>
              <a:rPr lang="de-DE" baseline="0" dirty="0" smtClean="0"/>
              <a:t> vielen Möglichkeiten eines Vorgehens.</a:t>
            </a:r>
            <a:endParaRPr lang="de-DE" dirty="0" smtClean="0"/>
          </a:p>
          <a:p>
            <a:endParaRPr lang="de-DE" dirty="0" smtClean="0"/>
          </a:p>
          <a:p>
            <a:r>
              <a:rPr lang="en-US" dirty="0" smtClean="0">
                <a:hlinkClick r:id="rId3"/>
              </a:rPr>
              <a:t>18 Java Collections and Generics Best Practices (codejava.net)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F27D7-6B8D-47C5-82E9-EFA38E4095D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323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Interfaces:</a:t>
            </a:r>
          </a:p>
          <a:p>
            <a:r>
              <a:rPr lang="de-DE" dirty="0" smtClean="0"/>
              <a:t>Interface VARIABLENNAME</a:t>
            </a:r>
            <a:r>
              <a:rPr lang="de-DE" baseline="0" dirty="0" smtClean="0"/>
              <a:t> = </a:t>
            </a:r>
            <a:r>
              <a:rPr lang="de-DE" baseline="0" dirty="0" err="1" smtClean="0"/>
              <a:t>new</a:t>
            </a:r>
            <a:r>
              <a:rPr lang="de-DE" baseline="0" dirty="0" smtClean="0"/>
              <a:t> IRGENDWASDASDASINTERFACEIMPLEMENTIERT();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Aufzeigen, dass ich die reine Funktionalität der </a:t>
            </a:r>
            <a:r>
              <a:rPr lang="de-DE" baseline="0" dirty="0" err="1" smtClean="0">
                <a:sym typeface="Wingdings" panose="05000000000000000000" pitchFamily="2" charset="2"/>
              </a:rPr>
              <a:t>default</a:t>
            </a:r>
            <a:r>
              <a:rPr lang="de-DE" baseline="0" dirty="0" smtClean="0">
                <a:sym typeface="Wingdings" panose="05000000000000000000" pitchFamily="2" charset="2"/>
              </a:rPr>
              <a:t> Methoden eines Interfaces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Nutzen kann indem ich das Interface über die vorhandene Klasse erstelle.</a:t>
            </a:r>
          </a:p>
          <a:p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Paket: Weidig  </a:t>
            </a:r>
            <a:r>
              <a:rPr lang="de-DE" baseline="0" dirty="0" err="1" smtClean="0">
                <a:sym typeface="Wingdings" panose="05000000000000000000" pitchFamily="2" charset="2"/>
              </a:rPr>
              <a:t>ergänzungen.interface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Zeit:</a:t>
            </a:r>
          </a:p>
          <a:p>
            <a:r>
              <a:rPr lang="de-DE" baseline="0" dirty="0" err="1" smtClean="0">
                <a:sym typeface="Wingdings" panose="05000000000000000000" pitchFamily="2" charset="2"/>
              </a:rPr>
              <a:t>System.currentTimeMillis</a:t>
            </a:r>
            <a:r>
              <a:rPr lang="de-DE" baseline="0" dirty="0" smtClean="0">
                <a:sym typeface="Wingdings" panose="05000000000000000000" pitchFamily="2" charset="2"/>
              </a:rPr>
              <a:t>()  Gibt die aktuelle Zeit in Millisekunden 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[ACHTUNG: Systemabhängig, da manche Systeme die Zeit in 10er Millisekunden Schritten messen]</a:t>
            </a:r>
          </a:p>
          <a:p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de-DE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currentTimeMillis</a:t>
            </a:r>
            <a:r>
              <a:rPr lang="de-DE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 </a:t>
            </a:r>
            <a:r>
              <a:rPr lang="de-DE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Speichert die</a:t>
            </a:r>
            <a:r>
              <a:rPr lang="de-DE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aktuelle Startzeit in einer Long-Variable</a:t>
            </a:r>
            <a:endParaRPr lang="de-DE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ANWEISUNG</a:t>
            </a:r>
          </a:p>
          <a:p>
            <a:endParaRPr lang="de-D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System.out.println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de-DE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currentTimeMillis</a:t>
            </a:r>
            <a:r>
              <a:rPr lang="de-DE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– </a:t>
            </a:r>
            <a:r>
              <a:rPr lang="de-DE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</a:t>
            </a:r>
            <a:r>
              <a:rPr lang="de-DE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 </a:t>
            </a:r>
            <a:r>
              <a:rPr lang="de-DE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Gibt</a:t>
            </a:r>
            <a:r>
              <a:rPr lang="de-DE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mir die benötigte Zeit für die Anweisung aus</a:t>
            </a:r>
          </a:p>
          <a:p>
            <a:endParaRPr lang="de-DE" sz="1200" i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r>
              <a:rPr lang="de-DE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Paket: Weidig  </a:t>
            </a:r>
            <a:r>
              <a:rPr lang="de-DE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ergänzungen.zeitUndImports.Zeit</a:t>
            </a:r>
            <a:endParaRPr lang="de-DE" sz="1200" i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endParaRPr lang="de-DE" sz="1200" i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r>
              <a:rPr lang="de-DE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IMPORTS:</a:t>
            </a:r>
          </a:p>
          <a:p>
            <a:r>
              <a:rPr lang="de-DE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Mit Imports können Klassen aus anderen Paketen mit deren Funktionalität in meine vorhandene implementiert</a:t>
            </a:r>
          </a:p>
          <a:p>
            <a:r>
              <a:rPr lang="de-DE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werden. IMPORT != Vererbung &lt;&lt;&lt; </a:t>
            </a:r>
          </a:p>
          <a:p>
            <a:endParaRPr lang="de-DE" sz="1200" i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r>
              <a:rPr lang="de-DE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Beispiel: Dazu mehrere Pakete erstellen 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HINWEIS: Erstelle ich eine neue Klasse über z.B. aufgaben.aufgabe1 und aufgaben.aufgabe2 werden diese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dennoch im gleichen Ordner erstellt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de-DE" sz="1200" i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Anschließend 2 Klassen in unterschiedlichen Paketen erstellen und versuchen von der anderen ein Objekt zu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erzeugen. Dies wird erst NACH Import funktionieren.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de-DE" sz="1200" i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Paket: Weidig  </a:t>
            </a:r>
            <a:r>
              <a:rPr lang="de-DE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ergänzungen.zeitUndImports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F27D7-6B8D-47C5-82E9-EFA38E4095D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444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800" dirty="0" smtClean="0"/>
              <a:t>Das Collection Framework bildet einmal einen</a:t>
            </a:r>
            <a:r>
              <a:rPr lang="de-DE" sz="2800" baseline="0" dirty="0" smtClean="0"/>
              <a:t> groben Überblick über die vorhandenen Interfaces und Klassen der Collections und deren Beziehungen zueinander.</a:t>
            </a:r>
          </a:p>
          <a:p>
            <a:endParaRPr lang="de-DE" sz="2800" baseline="0" dirty="0" smtClean="0"/>
          </a:p>
          <a:p>
            <a:r>
              <a:rPr lang="de-DE" sz="2800" baseline="0" dirty="0" smtClean="0"/>
              <a:t>Dazu beginnen wir nun mit der Dokumentation zu arbeiten:</a:t>
            </a:r>
          </a:p>
          <a:p>
            <a:r>
              <a:rPr lang="de-DE" sz="2800" dirty="0" smtClean="0"/>
              <a:t>https://docs.oracle.com/javase/8/docs/api/java/util/Collection.html</a:t>
            </a:r>
          </a:p>
          <a:p>
            <a:endParaRPr lang="de-DE" sz="2800" dirty="0" smtClean="0"/>
          </a:p>
          <a:p>
            <a:r>
              <a:rPr lang="de-DE" sz="2800" dirty="0" smtClean="0"/>
              <a:t>Verweis:</a:t>
            </a:r>
          </a:p>
          <a:p>
            <a:r>
              <a:rPr lang="de-DE" sz="2800" dirty="0" smtClean="0"/>
              <a:t>Für gute Möglichkeiten und Einsichten bieten sich Seiten wie </a:t>
            </a:r>
            <a:r>
              <a:rPr lang="de-DE" sz="2800" dirty="0" err="1" smtClean="0"/>
              <a:t>stackoverflow</a:t>
            </a:r>
            <a:r>
              <a:rPr lang="de-DE" sz="2800" dirty="0" smtClean="0"/>
              <a:t>,</a:t>
            </a:r>
          </a:p>
          <a:p>
            <a:r>
              <a:rPr lang="de-DE" sz="2800" dirty="0" err="1" smtClean="0"/>
              <a:t>Rehinwerk-verglag</a:t>
            </a:r>
            <a:r>
              <a:rPr lang="de-DE" sz="2800" dirty="0" smtClean="0"/>
              <a:t> etc. an. Hierbei ist natürlich nach mehreren Quellen zu prüfen.</a:t>
            </a:r>
          </a:p>
          <a:p>
            <a:endParaRPr lang="de-DE" sz="2800" dirty="0" smtClean="0"/>
          </a:p>
          <a:p>
            <a:r>
              <a:rPr lang="de-DE" sz="2800" dirty="0" smtClean="0"/>
              <a:t>Beispiel:</a:t>
            </a:r>
          </a:p>
          <a:p>
            <a:r>
              <a:rPr lang="de-DE" sz="2800" dirty="0" smtClean="0">
                <a:hlinkClick r:id="rId3"/>
              </a:rPr>
              <a:t>Rheinwerk Computing :: Java ist auch eine Insel – 13 Datenstrukturen und Algorithmen (rheinwerk-verlag.de)</a:t>
            </a:r>
            <a:endParaRPr lang="de-DE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F27D7-6B8D-47C5-82E9-EFA38E4095D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144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Von Oben</a:t>
            </a:r>
            <a:r>
              <a:rPr lang="de-DE" baseline="0" dirty="0" smtClean="0"/>
              <a:t> nach unten – Links nach Rechts – erklären –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Woran liegt das, dass so viel hier vorhanden ist??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Verschiedene Vorgehensweisen wie ich Datenmengen behandle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Verknüpfung zu Dynamischen Datenstrukturen: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Möchte ich alles nacheinander einfügen? Möchte ich das letzte Element kennen? Möchte ich einen Index haben? Möchte ich festgelegte Sortierung? Etc.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Jeder dieser Fragen würde einen kompletten Umbau unserer x-fach verketteten Liste, Bäumen, Graphen mit sich bringen, daher hat man entschieden gängige Möglichkeiten </a:t>
            </a:r>
            <a:r>
              <a:rPr lang="de-DE" baseline="0" dirty="0" err="1" smtClean="0"/>
              <a:t>vorzuimplementieren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endParaRPr lang="de-DE" baseline="0" dirty="0" smtClean="0"/>
          </a:p>
          <a:p>
            <a:pPr marL="628650" lvl="1" indent="-171450">
              <a:buFontTx/>
              <a:buChar char="-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F27D7-6B8D-47C5-82E9-EFA38E4095D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878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Thema</a:t>
            </a:r>
            <a:r>
              <a:rPr lang="de-DE" baseline="0" dirty="0" smtClean="0"/>
              <a:t>: Listen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Erlauben Duplikate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Können sortiert werden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Der Zugriff kann sequenziell oder wahlfrei gewählt werden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Die Anzahl der Elemente ist </a:t>
            </a:r>
            <a:r>
              <a:rPr lang="de-DE" baseline="0" dirty="0" err="1" smtClean="0"/>
              <a:t>belibig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Sonderformen: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Queues </a:t>
            </a:r>
            <a:r>
              <a:rPr lang="de-DE" baseline="0" dirty="0" smtClean="0">
                <a:sym typeface="Wingdings" panose="05000000000000000000" pitchFamily="2" charset="2"/>
              </a:rPr>
              <a:t> Häufig als Warteschlange verwendete Liste (Referenz Thema Threads) auf die</a:t>
            </a:r>
          </a:p>
          <a:p>
            <a:pPr marL="457200" lvl="1" indent="0">
              <a:buFontTx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nur sequenziell zugegriffen werden kann (FIFO, LIFO)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>
                <a:sym typeface="Wingdings" panose="05000000000000000000" pitchFamily="2" charset="2"/>
              </a:rPr>
              <a:t>Dequeue</a:t>
            </a:r>
            <a:r>
              <a:rPr lang="de-DE" baseline="0" dirty="0" smtClean="0">
                <a:sym typeface="Wingdings" panose="05000000000000000000" pitchFamily="2" charset="2"/>
              </a:rPr>
              <a:t>  Gestattet das hinzufügen hinten UND vorne</a:t>
            </a:r>
          </a:p>
          <a:p>
            <a:pPr marL="628650" lvl="1" indent="-171450">
              <a:buFontTx/>
              <a:buChar char="-"/>
            </a:pPr>
            <a:endParaRPr lang="de-DE" baseline="0" dirty="0" smtClean="0">
              <a:sym typeface="Wingdings" panose="05000000000000000000" pitchFamily="2" charset="2"/>
            </a:endParaRPr>
          </a:p>
          <a:p>
            <a:pPr marL="0" lvl="0" indent="0">
              <a:buFontTx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DANACH:</a:t>
            </a:r>
          </a:p>
          <a:p>
            <a:pPr marL="0" lvl="0" indent="0">
              <a:buFontTx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Template unter Weidig  Listen</a:t>
            </a:r>
          </a:p>
          <a:p>
            <a:pPr marL="171450" lvl="0" indent="-171450">
              <a:buFontTx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Listen nachbauen und erklären</a:t>
            </a:r>
          </a:p>
          <a:p>
            <a:pPr marL="171450" lvl="0" indent="-171450">
              <a:buFontTx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Eigenen </a:t>
            </a:r>
            <a:r>
              <a:rPr lang="de-DE" baseline="0" dirty="0" err="1" smtClean="0">
                <a:sym typeface="Wingdings" panose="05000000000000000000" pitchFamily="2" charset="2"/>
              </a:rPr>
              <a:t>Iterator</a:t>
            </a:r>
            <a:r>
              <a:rPr lang="de-DE" baseline="0" dirty="0" smtClean="0">
                <a:sym typeface="Wingdings" panose="05000000000000000000" pitchFamily="2" charset="2"/>
              </a:rPr>
              <a:t> nachbauen</a:t>
            </a:r>
          </a:p>
          <a:p>
            <a:pPr marL="171450" lvl="0" indent="-171450">
              <a:buFontTx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Eigenen </a:t>
            </a:r>
            <a:r>
              <a:rPr lang="de-DE" baseline="0" dirty="0" err="1" smtClean="0">
                <a:sym typeface="Wingdings" panose="05000000000000000000" pitchFamily="2" charset="2"/>
              </a:rPr>
              <a:t>Comparator</a:t>
            </a:r>
            <a:r>
              <a:rPr lang="de-DE" baseline="0" dirty="0" smtClean="0">
                <a:sym typeface="Wingdings" panose="05000000000000000000" pitchFamily="2" charset="2"/>
              </a:rPr>
              <a:t> nachbauen (Erst simpel mit Zahl dann mit Buchstabenwerten)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F27D7-6B8D-47C5-82E9-EFA38E4095D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3666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Thema: Sets</a:t>
            </a:r>
          </a:p>
          <a:p>
            <a:pPr marL="171450" indent="-171450">
              <a:buFontTx/>
              <a:buChar char="-"/>
            </a:pPr>
            <a:r>
              <a:rPr lang="de-DE" dirty="0" smtClean="0"/>
              <a:t>Kein Zugriff über Index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Sortierungsmöglichkeiten durch Auswahl festgelegt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HashSet</a:t>
            </a:r>
            <a:r>
              <a:rPr lang="de-DE" baseline="0" dirty="0" smtClean="0"/>
              <a:t> (Unsortiert wahllos)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LinkedHashSet</a:t>
            </a:r>
            <a:r>
              <a:rPr lang="de-DE" baseline="0" dirty="0" smtClean="0"/>
              <a:t>(Sortiert </a:t>
            </a:r>
            <a:r>
              <a:rPr lang="de-DE" baseline="0" dirty="0" err="1" smtClean="0"/>
              <a:t>insert</a:t>
            </a:r>
            <a:r>
              <a:rPr lang="de-DE" baseline="0" dirty="0" smtClean="0"/>
              <a:t>)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TreeSet</a:t>
            </a:r>
            <a:r>
              <a:rPr lang="de-DE" baseline="0" dirty="0" smtClean="0"/>
              <a:t>(Nach „natürlicher“ Ordnung oder mit Hilfe eines </a:t>
            </a:r>
            <a:r>
              <a:rPr lang="de-DE" baseline="0" dirty="0" err="1" smtClean="0"/>
              <a:t>Comparators</a:t>
            </a:r>
            <a:r>
              <a:rPr lang="de-DE" baseline="0" dirty="0" smtClean="0"/>
              <a:t> (Vergleichsobjekt) sortiert)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KEINE DUPLIKATE ERLAUBT </a:t>
            </a:r>
            <a:r>
              <a:rPr lang="de-DE" baseline="0" dirty="0" smtClean="0">
                <a:sym typeface="Wingdings" panose="05000000000000000000" pitchFamily="2" charset="2"/>
              </a:rPr>
              <a:t> Ist das Element bereits vorhanden wird das neue NICHT </a:t>
            </a:r>
            <a:r>
              <a:rPr lang="de-DE" baseline="0" dirty="0" smtClean="0">
                <a:sym typeface="Wingdings" panose="05000000000000000000" pitchFamily="2" charset="2"/>
              </a:rPr>
              <a:t>hinzugefügt</a:t>
            </a:r>
          </a:p>
          <a:p>
            <a:pPr marL="171450" indent="-171450">
              <a:buFontTx/>
              <a:buChar char="-"/>
            </a:pPr>
            <a:endParaRPr lang="de-DE" baseline="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Danach: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>
                <a:sym typeface="Wingdings" panose="05000000000000000000" pitchFamily="2" charset="2"/>
              </a:rPr>
              <a:t>Package </a:t>
            </a:r>
            <a:r>
              <a:rPr lang="de-DE" baseline="0" dirty="0" err="1" smtClean="0">
                <a:sym typeface="Wingdings" panose="05000000000000000000" pitchFamily="2" charset="2"/>
              </a:rPr>
              <a:t>sets</a:t>
            </a:r>
            <a:r>
              <a:rPr lang="de-DE" baseline="0" dirty="0" smtClean="0">
                <a:sym typeface="Wingdings" panose="05000000000000000000" pitchFamily="2" charset="2"/>
              </a:rPr>
              <a:t>  </a:t>
            </a:r>
            <a:r>
              <a:rPr lang="de-DE" baseline="0" dirty="0" err="1" smtClean="0">
                <a:sym typeface="Wingdings" panose="05000000000000000000" pitchFamily="2" charset="2"/>
              </a:rPr>
              <a:t>SetsVorstellen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endParaRPr lang="de-DE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F27D7-6B8D-47C5-82E9-EFA38E4095D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531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Thema: </a:t>
            </a:r>
            <a:r>
              <a:rPr lang="de-DE" dirty="0" err="1" smtClean="0"/>
              <a:t>Maps</a:t>
            </a:r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Gehört NICHT</a:t>
            </a:r>
            <a:r>
              <a:rPr lang="de-DE" baseline="0" dirty="0" smtClean="0"/>
              <a:t> zu den Collections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Enthält K, V Paare (Key, Value – Schlüssel, Wertpaare)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Wird versucht ein vorhandenes Element nochmals aufzunehmen wird das alte überschrieben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dirty="0" err="1" smtClean="0"/>
              <a:t>HashMap</a:t>
            </a:r>
            <a:r>
              <a:rPr lang="de-DE" dirty="0" smtClean="0"/>
              <a:t> (unsortiert)</a:t>
            </a:r>
          </a:p>
          <a:p>
            <a:pPr marL="171450" indent="-171450">
              <a:buFontTx/>
              <a:buChar char="-"/>
            </a:pPr>
            <a:r>
              <a:rPr lang="de-DE" dirty="0" err="1" smtClean="0"/>
              <a:t>LinkedHashMap</a:t>
            </a:r>
            <a:r>
              <a:rPr lang="de-DE" dirty="0" smtClean="0"/>
              <a:t> (Insertion Order)</a:t>
            </a:r>
          </a:p>
          <a:p>
            <a:pPr marL="171450" indent="-171450">
              <a:buFontTx/>
              <a:buChar char="-"/>
            </a:pPr>
            <a:r>
              <a:rPr lang="de-DE" dirty="0" err="1" smtClean="0"/>
              <a:t>TreeMap</a:t>
            </a:r>
            <a:r>
              <a:rPr lang="de-DE" dirty="0" smtClean="0"/>
              <a:t> (Nach </a:t>
            </a:r>
            <a:r>
              <a:rPr lang="de-DE" smtClean="0"/>
              <a:t>Key sortiert)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F27D7-6B8D-47C5-82E9-EFA38E4095D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878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F27D7-6B8D-47C5-82E9-EFA38E4095D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806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Sequentieller</a:t>
            </a:r>
            <a:r>
              <a:rPr lang="de-DE" baseline="0" dirty="0" smtClean="0"/>
              <a:t> Zugriff:</a:t>
            </a:r>
          </a:p>
          <a:p>
            <a:r>
              <a:rPr lang="de-DE" baseline="0" dirty="0" smtClean="0"/>
              <a:t>Beschreibt die Zugriffsart auf Daten bei der aufeinanderfolgend zugegriffen wird.</a:t>
            </a:r>
          </a:p>
          <a:p>
            <a:r>
              <a:rPr lang="de-DE" baseline="0" dirty="0" smtClean="0"/>
              <a:t>Um auf Daten zuzugreifen müssen alle vorherigen Daten aufgesucht werden. </a:t>
            </a:r>
          </a:p>
          <a:p>
            <a:r>
              <a:rPr lang="de-DE" baseline="0" dirty="0" smtClean="0"/>
              <a:t>Die  Zugriffszeit ist dabei von der Länge der Liste abhängig.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baseline="0" dirty="0" smtClean="0">
                <a:sym typeface="Wingdings" panose="05000000000000000000" pitchFamily="2" charset="2"/>
              </a:rPr>
              <a:t>Bei einer kurzen Liste ist eine Liste mit Sequentiellen Zugriff zu bevorzugen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baseline="0" dirty="0" smtClean="0">
                <a:sym typeface="Wingdings" panose="05000000000000000000" pitchFamily="2" charset="2"/>
              </a:rPr>
              <a:t>Besser für Löschen, Einfügen, Suchen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Wahlfreier Zugriff / Direkter Zugriff / Direktzugriff:</a:t>
            </a:r>
          </a:p>
          <a:p>
            <a:r>
              <a:rPr lang="de-DE" baseline="0" dirty="0" smtClean="0"/>
              <a:t>Beschreibt die Möglichkeit in konstanter Zeit lesenden und/oder schreibenden</a:t>
            </a:r>
          </a:p>
          <a:p>
            <a:r>
              <a:rPr lang="de-DE" baseline="0" dirty="0" smtClean="0"/>
              <a:t>Zugriff auf BELIEBIGE Daten zu erhalten.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baseline="0" dirty="0" smtClean="0">
                <a:sym typeface="Wingdings" panose="05000000000000000000" pitchFamily="2" charset="2"/>
              </a:rPr>
              <a:t>Bei längeren Listen bietet sich eine Liste mit „Random Access“ an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baseline="0" dirty="0" smtClean="0">
                <a:sym typeface="Wingdings" panose="05000000000000000000" pitchFamily="2" charset="2"/>
              </a:rPr>
              <a:t>Besser für Algorithmen wie Sortierung, Binäre Suche etc.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de-DE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HINWEIS: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Aufgrund dieser viele Möglichkeiten gibt es eine Vielzahl an Collections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und eine noch größere Zahl an Drittanbieter Collections welche für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Viele Verhaltensweisen angepasste Möglichkeiten bieten.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de-DE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BEISPIEL: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Array List – </a:t>
            </a:r>
            <a:r>
              <a:rPr lang="de-DE" baseline="0" dirty="0" err="1" smtClean="0">
                <a:sym typeface="Wingdings" panose="05000000000000000000" pitchFamily="2" charset="2"/>
              </a:rPr>
              <a:t>Linked</a:t>
            </a:r>
            <a:r>
              <a:rPr lang="de-DE" baseline="0" dirty="0" smtClean="0">
                <a:sym typeface="Wingdings" panose="05000000000000000000" pitchFamily="2" charset="2"/>
              </a:rPr>
              <a:t> List – Vektor erzeugen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baseline="0" dirty="0" smtClean="0">
                <a:sym typeface="Wingdings" panose="05000000000000000000" pitchFamily="2" charset="2"/>
              </a:rPr>
              <a:t>Ein paar Dinge hinzufügen und dabei Zeit messen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DE" baseline="0" dirty="0" smtClean="0">
                <a:sym typeface="Wingdings" panose="05000000000000000000" pitchFamily="2" charset="2"/>
              </a:rPr>
              <a:t>Viele Dinge hinzufügen und dabei Zeit messen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de-DE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Ansprechen: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NICHTS ersetzt das „</a:t>
            </a:r>
            <a:r>
              <a:rPr lang="de-DE" baseline="0" dirty="0" err="1" smtClean="0">
                <a:sym typeface="Wingdings" panose="05000000000000000000" pitchFamily="2" charset="2"/>
              </a:rPr>
              <a:t>Testing</a:t>
            </a:r>
            <a:r>
              <a:rPr lang="de-DE" baseline="0" dirty="0" smtClean="0">
                <a:sym typeface="Wingdings" panose="05000000000000000000" pitchFamily="2" charset="2"/>
              </a:rPr>
              <a:t>“ dazu gehören auch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Performancetests. Daher bietet es sich an die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Interfaces zu nutzen und dann den entsprechenden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Typ zu konvertieren soweit es sinnvoll ist und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Ich nicht explizit den angesprochenen </a:t>
            </a:r>
            <a:r>
              <a:rPr lang="de-DE" baseline="0" dirty="0" err="1" smtClean="0">
                <a:sym typeface="Wingdings" panose="05000000000000000000" pitchFamily="2" charset="2"/>
              </a:rPr>
              <a:t>Collectiontyp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Brauche um eine Methode nutzen zu können.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Somit kann ich einfacher testen welche der Collection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baseline="0" dirty="0" smtClean="0">
                <a:sym typeface="Wingdings" panose="05000000000000000000" pitchFamily="2" charset="2"/>
              </a:rPr>
              <a:t>Für mein Programm am sinnvollsten wäre.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F27D7-6B8D-47C5-82E9-EFA38E4095D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056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0" y="327571"/>
            <a:ext cx="91440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DCDC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539552" y="4509120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6907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290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528215"/>
            <a:ext cx="3213993" cy="1162050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528215"/>
            <a:ext cx="5317430" cy="5853113"/>
          </a:xfrm>
          <a:effectLst>
            <a:outerShdw blurRad="50800" dist="50800" dir="5400000" algn="ctr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1520" y="1690265"/>
            <a:ext cx="3213993" cy="469106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5031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736505"/>
            <a:ext cx="5486400" cy="566738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548680"/>
            <a:ext cx="5486400" cy="4114800"/>
          </a:xfrm>
          <a:effectLst>
            <a:outerShdw blurRad="50800" dist="50800" dir="5400000" algn="ctr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03243"/>
            <a:ext cx="5486400" cy="8048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0564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0" y="327571"/>
            <a:ext cx="91440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DCDC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539552" y="4509120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298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SB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539552" y="4509120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0" y="327571"/>
            <a:ext cx="91440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DCDC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5" name="Textfeld 4"/>
          <p:cNvSpPr txBox="1"/>
          <p:nvPr userDrawn="1"/>
        </p:nvSpPr>
        <p:spPr>
          <a:xfrm>
            <a:off x="2411760" y="1412775"/>
            <a:ext cx="5472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b="1" dirty="0">
                <a:solidFill>
                  <a:srgbClr val="CDCDCD"/>
                </a:solidFill>
              </a:rPr>
              <a:t>Schule Informationstechnik</a:t>
            </a:r>
            <a:r>
              <a:rPr lang="de-DE" sz="2400" b="1" baseline="0" dirty="0">
                <a:solidFill>
                  <a:srgbClr val="CDCDCD"/>
                </a:solidFill>
              </a:rPr>
              <a:t> </a:t>
            </a:r>
            <a:br>
              <a:rPr lang="de-DE" sz="2400" b="1" baseline="0" dirty="0">
                <a:solidFill>
                  <a:srgbClr val="CDCDCD"/>
                </a:solidFill>
              </a:rPr>
            </a:br>
            <a:r>
              <a:rPr lang="de-DE" sz="2400" b="1" baseline="0" dirty="0">
                <a:solidFill>
                  <a:srgbClr val="CDCDCD"/>
                </a:solidFill>
              </a:rPr>
              <a:t>der Bundeswehr</a:t>
            </a:r>
            <a:endParaRPr lang="de-DE" sz="2400" b="1" dirty="0">
              <a:solidFill>
                <a:srgbClr val="CDCDCD"/>
              </a:solidFill>
            </a:endParaRPr>
          </a:p>
        </p:txBody>
      </p:sp>
      <p:pic>
        <p:nvPicPr>
          <p:cNvPr id="6" name="Picture 343" descr="Wappen-FüUstgSBw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832" y="1393726"/>
            <a:ext cx="749523" cy="93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929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SBw mit Na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552" y="4509120"/>
            <a:ext cx="8229600" cy="1143000"/>
          </a:xfrm>
          <a:prstGeom prst="rect">
            <a:avLst/>
          </a:prstGeom>
        </p:spPr>
        <p:txBody>
          <a:bodyPr/>
          <a:lstStyle>
            <a:lvl1pPr algn="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0" y="327571"/>
            <a:ext cx="91440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DCDC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2411760" y="1412775"/>
            <a:ext cx="5472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b="1" dirty="0">
                <a:solidFill>
                  <a:srgbClr val="CDCDCD"/>
                </a:solidFill>
              </a:rPr>
              <a:t>Schule Informationstechnik</a:t>
            </a:r>
            <a:r>
              <a:rPr lang="de-DE" sz="2400" b="1" baseline="0" dirty="0">
                <a:solidFill>
                  <a:srgbClr val="CDCDCD"/>
                </a:solidFill>
              </a:rPr>
              <a:t> </a:t>
            </a:r>
            <a:br>
              <a:rPr lang="de-DE" sz="2400" b="1" baseline="0" dirty="0">
                <a:solidFill>
                  <a:srgbClr val="CDCDCD"/>
                </a:solidFill>
              </a:rPr>
            </a:br>
            <a:r>
              <a:rPr lang="de-DE" sz="2400" b="1" baseline="0" dirty="0">
                <a:solidFill>
                  <a:srgbClr val="CDCDCD"/>
                </a:solidFill>
              </a:rPr>
              <a:t>der Bundeswehr</a:t>
            </a:r>
            <a:endParaRPr lang="de-DE" sz="2400" b="1" dirty="0">
              <a:solidFill>
                <a:srgbClr val="CDCDCD"/>
              </a:solidFill>
            </a:endParaRPr>
          </a:p>
        </p:txBody>
      </p:sp>
      <p:pic>
        <p:nvPicPr>
          <p:cNvPr id="5" name="Picture 343" descr="Wappen-FüUstgSBw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832" y="1393726"/>
            <a:ext cx="749523" cy="93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platzhalter 7"/>
          <p:cNvSpPr>
            <a:spLocks noGrp="1"/>
          </p:cNvSpPr>
          <p:nvPr>
            <p:ph type="body" sz="quarter" idx="10" hasCustomPrompt="1"/>
            <p:custDataLst>
              <p:tags r:id="rId1"/>
            </p:custDataLst>
          </p:nvPr>
        </p:nvSpPr>
        <p:spPr>
          <a:xfrm>
            <a:off x="4067944" y="2564907"/>
            <a:ext cx="4680000" cy="36003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aseline="0">
                <a:solidFill>
                  <a:srgbClr val="CDCDC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Dienstgrad Vorname Nachname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  <p:custDataLst>
              <p:tags r:id="rId2"/>
            </p:custDataLst>
          </p:nvPr>
        </p:nvSpPr>
        <p:spPr>
          <a:xfrm>
            <a:off x="4067944" y="2996954"/>
            <a:ext cx="4680000" cy="3600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aseline="0">
                <a:solidFill>
                  <a:srgbClr val="CDCDC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Funktion / Fachbereich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5" hasCustomPrompt="1"/>
            <p:custDataLst>
              <p:tags r:id="rId3"/>
            </p:custDataLst>
          </p:nvPr>
        </p:nvSpPr>
        <p:spPr>
          <a:xfrm>
            <a:off x="4067944" y="3429000"/>
            <a:ext cx="4680000" cy="36004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 baseline="0">
                <a:solidFill>
                  <a:srgbClr val="CDCDC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Tag. Monat Jahr</a:t>
            </a:r>
          </a:p>
        </p:txBody>
      </p:sp>
    </p:spTree>
    <p:extLst>
      <p:ext uri="{BB962C8B-B14F-4D97-AF65-F5344CB8AC3E}">
        <p14:creationId xmlns:p14="http://schemas.microsoft.com/office/powerpoint/2010/main" val="179526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1988840"/>
            <a:ext cx="8640960" cy="1470025"/>
          </a:xfrm>
        </p:spPr>
        <p:txBody>
          <a:bodyPr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744615"/>
            <a:ext cx="6400800" cy="1752600"/>
          </a:xfrm>
        </p:spPr>
        <p:txBody>
          <a:bodyPr>
            <a:no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>
          <a:xfrm>
            <a:off x="2411760" y="6597352"/>
            <a:ext cx="4320480" cy="2916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26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71CA84-2835-4FCD-A52F-DE0F1B98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2636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4137099"/>
            <a:ext cx="8640959" cy="1372953"/>
          </a:xfrm>
        </p:spPr>
        <p:txBody>
          <a:bodyPr anchor="t">
            <a:noAutofit/>
          </a:bodyPr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2636912"/>
            <a:ext cx="8640959" cy="1512168"/>
          </a:xfr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15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55365"/>
            <a:ext cx="4244280" cy="4525963"/>
          </a:xfrm>
          <a:effectLst/>
        </p:spPr>
        <p:txBody>
          <a:bodyPr>
            <a:noAutofit/>
          </a:bodyPr>
          <a:lstStyle>
            <a:lvl1pPr>
              <a:defRPr sz="2800">
                <a:effectLst/>
              </a:defRPr>
            </a:lvl1pPr>
            <a:lvl2pPr>
              <a:defRPr sz="2400">
                <a:effectLst/>
              </a:defRPr>
            </a:lvl2pPr>
            <a:lvl3pPr>
              <a:defRPr sz="2000">
                <a:effectLst/>
              </a:defRPr>
            </a:lvl3pPr>
            <a:lvl4pPr>
              <a:defRPr sz="1800">
                <a:effectLst/>
              </a:defRPr>
            </a:lvl4pPr>
            <a:lvl5pPr>
              <a:defRPr sz="1800">
                <a:effectLst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55365"/>
            <a:ext cx="4244280" cy="4525963"/>
          </a:xfrm>
          <a:effectLst/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126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9457" y="548680"/>
            <a:ext cx="8617767" cy="112664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0503" y="1790278"/>
            <a:ext cx="4246885" cy="630610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0503" y="2430040"/>
            <a:ext cx="4246885" cy="3894764"/>
          </a:xfrm>
          <a:effectLst>
            <a:outerShdw blurRad="50800" dist="50800" dir="5400000" algn="ctr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9" y="1790278"/>
            <a:ext cx="4248472" cy="630610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4009" y="2430040"/>
            <a:ext cx="4248472" cy="3894764"/>
          </a:xfrm>
          <a:effectLst>
            <a:outerShdw blurRad="50800" dist="50800" dir="5400000" algn="ctr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217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051720" y="1"/>
            <a:ext cx="5040559" cy="332656"/>
          </a:xfrm>
        </p:spPr>
        <p:txBody>
          <a:bodyPr>
            <a:noAutofit/>
          </a:bodyPr>
          <a:lstStyle>
            <a:lvl1pPr marL="0" indent="0" algn="ctr">
              <a:buNone/>
              <a:defRPr sz="1400" b="1">
                <a:solidFill>
                  <a:srgbClr val="CDCDCD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>
          <a:xfrm>
            <a:off x="7694984" y="6597352"/>
            <a:ext cx="1269504" cy="289159"/>
          </a:xfrm>
          <a:prstGeom prst="rect">
            <a:avLst/>
          </a:prstGeom>
        </p:spPr>
        <p:txBody>
          <a:bodyPr/>
          <a:lstStyle/>
          <a:p>
            <a:fld id="{100B42D5-F436-4CBB-ADE2-3BAD53BA9B5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904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ags" Target="../tags/tag8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ags" Target="../tags/tag7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ags" Target="../tags/tag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ine Ecke des Rechtecks schneiden 6"/>
          <p:cNvSpPr/>
          <p:nvPr userDrawn="1">
            <p:custDataLst>
              <p:tags r:id="rId5"/>
            </p:custDataLst>
          </p:nvPr>
        </p:nvSpPr>
        <p:spPr>
          <a:xfrm>
            <a:off x="206245" y="293100"/>
            <a:ext cx="8716584" cy="6328792"/>
          </a:xfrm>
          <a:prstGeom prst="snip1Rect">
            <a:avLst/>
          </a:prstGeom>
          <a:solidFill>
            <a:srgbClr val="333F48"/>
          </a:solidFill>
          <a:ln>
            <a:solidFill>
              <a:srgbClr val="FFA3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4000" dirty="0">
              <a:solidFill>
                <a:srgbClr val="FFA300"/>
              </a:solidFill>
              <a:latin typeface="+mj-lt"/>
              <a:cs typeface="Arial"/>
            </a:endParaRP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859" y="6208305"/>
            <a:ext cx="240976" cy="245315"/>
          </a:xfrm>
          <a:prstGeom prst="rect">
            <a:avLst/>
          </a:prstGeom>
        </p:spPr>
      </p:pic>
      <p:grpSp>
        <p:nvGrpSpPr>
          <p:cNvPr id="6" name="Gruppieren 5"/>
          <p:cNvGrpSpPr/>
          <p:nvPr userDrawn="1"/>
        </p:nvGrpSpPr>
        <p:grpSpPr>
          <a:xfrm>
            <a:off x="6876256" y="6165304"/>
            <a:ext cx="1872208" cy="372409"/>
            <a:chOff x="107504" y="-5898"/>
            <a:chExt cx="1872208" cy="338554"/>
          </a:xfrm>
        </p:grpSpPr>
        <p:sp>
          <p:nvSpPr>
            <p:cNvPr id="8" name="Textfeld 7"/>
            <p:cNvSpPr txBox="1"/>
            <p:nvPr userDrawn="1">
              <p:custDataLst>
                <p:tags r:id="rId6"/>
              </p:custDataLst>
            </p:nvPr>
          </p:nvSpPr>
          <p:spPr>
            <a:xfrm>
              <a:off x="672944" y="-5898"/>
              <a:ext cx="1306768" cy="338554"/>
            </a:xfrm>
            <a:prstGeom prst="rect">
              <a:avLst/>
            </a:prstGeom>
            <a:noFill/>
          </p:spPr>
          <p:txBody>
            <a:bodyPr wrap="square" lIns="72000" rtlCol="0">
              <a:spAutoFit/>
            </a:bodyPr>
            <a:lstStyle/>
            <a:p>
              <a:pPr algn="l"/>
              <a:r>
                <a:rPr lang="de-DE" sz="800" b="1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CYBER</a:t>
              </a:r>
              <a:r>
                <a:rPr lang="de-DE" sz="800" b="0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-</a:t>
              </a:r>
              <a:r>
                <a:rPr lang="de-DE" sz="800" b="1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 UND</a:t>
              </a:r>
            </a:p>
            <a:p>
              <a:pPr algn="l"/>
              <a:r>
                <a:rPr lang="de-DE" sz="800" b="1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INFORMATIONSRAUM</a:t>
              </a:r>
            </a:p>
          </p:txBody>
        </p:sp>
        <p:sp>
          <p:nvSpPr>
            <p:cNvPr id="10" name="Textfeld 9"/>
            <p:cNvSpPr txBox="1"/>
            <p:nvPr userDrawn="1">
              <p:custDataLst>
                <p:tags r:id="rId7"/>
              </p:custDataLst>
            </p:nvPr>
          </p:nvSpPr>
          <p:spPr>
            <a:xfrm>
              <a:off x="107504" y="4554"/>
              <a:ext cx="648072" cy="30777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l"/>
              <a:r>
                <a:rPr lang="de-DE" sz="2000" b="1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CIR</a:t>
              </a:r>
            </a:p>
          </p:txBody>
        </p:sp>
        <p:cxnSp>
          <p:nvCxnSpPr>
            <p:cNvPr id="11" name="Gerade Verbindung 10"/>
            <p:cNvCxnSpPr/>
            <p:nvPr userDrawn="1"/>
          </p:nvCxnSpPr>
          <p:spPr>
            <a:xfrm>
              <a:off x="683568" y="52546"/>
              <a:ext cx="0" cy="208102"/>
            </a:xfrm>
            <a:prstGeom prst="line">
              <a:avLst/>
            </a:prstGeom>
            <a:ln w="15875">
              <a:solidFill>
                <a:srgbClr val="FFA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766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6"/>
            <a:ext cx="9180000" cy="6901545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>
            <p:custDataLst>
              <p:tags r:id="rId12"/>
            </p:custDataLst>
          </p:nvPr>
        </p:nvSpPr>
        <p:spPr>
          <a:xfrm>
            <a:off x="7092280" y="-5898"/>
            <a:ext cx="1738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00" b="1" dirty="0">
                <a:solidFill>
                  <a:srgbClr val="B2B2B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Schule Informationstechnik</a:t>
            </a:r>
          </a:p>
          <a:p>
            <a:pPr algn="r"/>
            <a:r>
              <a:rPr lang="de-DE" sz="800" b="0" dirty="0">
                <a:solidFill>
                  <a:srgbClr val="B2B2B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der</a:t>
            </a:r>
            <a:r>
              <a:rPr lang="de-DE" sz="800" b="0" baseline="0" dirty="0">
                <a:solidFill>
                  <a:srgbClr val="B2B2B2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Bundeswehr</a:t>
            </a:r>
            <a:endParaRPr lang="de-DE" sz="800" b="0" dirty="0">
              <a:solidFill>
                <a:srgbClr val="B2B2B2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343" descr="Wappen-FüUstgSBw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961" y="44624"/>
            <a:ext cx="194527" cy="244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157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874242"/>
            <a:ext cx="86157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411760" y="6597352"/>
            <a:ext cx="4320480" cy="293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grpSp>
        <p:nvGrpSpPr>
          <p:cNvPr id="18" name="Gruppieren 17"/>
          <p:cNvGrpSpPr/>
          <p:nvPr userDrawn="1"/>
        </p:nvGrpSpPr>
        <p:grpSpPr>
          <a:xfrm>
            <a:off x="359821" y="-5898"/>
            <a:ext cx="1872208" cy="338554"/>
            <a:chOff x="107504" y="-5898"/>
            <a:chExt cx="1872208" cy="338554"/>
          </a:xfrm>
        </p:grpSpPr>
        <p:sp>
          <p:nvSpPr>
            <p:cNvPr id="10" name="Textfeld 9"/>
            <p:cNvSpPr txBox="1"/>
            <p:nvPr userDrawn="1">
              <p:custDataLst>
                <p:tags r:id="rId13"/>
              </p:custDataLst>
            </p:nvPr>
          </p:nvSpPr>
          <p:spPr>
            <a:xfrm>
              <a:off x="672944" y="-5898"/>
              <a:ext cx="1306768" cy="338554"/>
            </a:xfrm>
            <a:prstGeom prst="rect">
              <a:avLst/>
            </a:prstGeom>
            <a:noFill/>
          </p:spPr>
          <p:txBody>
            <a:bodyPr wrap="square" lIns="72000" rtlCol="0">
              <a:spAutoFit/>
            </a:bodyPr>
            <a:lstStyle/>
            <a:p>
              <a:pPr algn="l"/>
              <a:r>
                <a:rPr lang="de-DE" sz="800" b="1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CYBER</a:t>
              </a:r>
              <a:r>
                <a:rPr lang="de-DE" sz="800" b="0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-</a:t>
              </a:r>
              <a:r>
                <a:rPr lang="de-DE" sz="800" b="1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 UND</a:t>
              </a:r>
            </a:p>
            <a:p>
              <a:pPr algn="l"/>
              <a:r>
                <a:rPr lang="de-DE" sz="800" b="1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INFORMATIONSRAUM</a:t>
              </a:r>
            </a:p>
          </p:txBody>
        </p:sp>
        <p:sp>
          <p:nvSpPr>
            <p:cNvPr id="13" name="Textfeld 12"/>
            <p:cNvSpPr txBox="1"/>
            <p:nvPr userDrawn="1">
              <p:custDataLst>
                <p:tags r:id="rId14"/>
              </p:custDataLst>
            </p:nvPr>
          </p:nvSpPr>
          <p:spPr>
            <a:xfrm>
              <a:off x="107504" y="4554"/>
              <a:ext cx="648072" cy="307777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l"/>
              <a:r>
                <a:rPr lang="de-DE" sz="2000" b="1" dirty="0">
                  <a:solidFill>
                    <a:srgbClr val="FFA300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CIR</a:t>
              </a:r>
            </a:p>
          </p:txBody>
        </p:sp>
        <p:cxnSp>
          <p:nvCxnSpPr>
            <p:cNvPr id="14" name="Gerade Verbindung 13"/>
            <p:cNvCxnSpPr/>
            <p:nvPr userDrawn="1"/>
          </p:nvCxnSpPr>
          <p:spPr>
            <a:xfrm>
              <a:off x="683568" y="52546"/>
              <a:ext cx="0" cy="208102"/>
            </a:xfrm>
            <a:prstGeom prst="line">
              <a:avLst/>
            </a:prstGeom>
            <a:ln w="15875">
              <a:solidFill>
                <a:srgbClr val="FFA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37" y="37004"/>
            <a:ext cx="251687" cy="254614"/>
          </a:xfrm>
          <a:prstGeom prst="rect">
            <a:avLst/>
          </a:prstGeom>
          <a:effectLst>
            <a:outerShdw blurRad="50800" dir="2700000" algn="tl" rotWithShape="0">
              <a:schemeClr val="tx1">
                <a:alpha val="61000"/>
              </a:schemeClr>
            </a:outerShdw>
          </a:effectLst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333F6C-E6E8-47D1-9EE7-2927353B3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9824" y="6595289"/>
            <a:ext cx="2057400" cy="293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41B37-DF9C-4D6D-8088-88E6C310ED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44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Java – Collections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Oberfeldwebel Adrian Weidig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Ausbilder Anwendungsprogrammierung</a:t>
            </a:r>
          </a:p>
        </p:txBody>
      </p:sp>
    </p:spTree>
    <p:extLst>
      <p:ext uri="{BB962C8B-B14F-4D97-AF65-F5344CB8AC3E}">
        <p14:creationId xmlns:p14="http://schemas.microsoft.com/office/powerpoint/2010/main" val="3293677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Sequential</a:t>
            </a:r>
            <a:r>
              <a:rPr lang="de-DE" dirty="0" smtClean="0"/>
              <a:t> und Random Access</a:t>
            </a:r>
            <a:endParaRPr lang="de-DE" dirty="0"/>
          </a:p>
        </p:txBody>
      </p:sp>
      <p:pic>
        <p:nvPicPr>
          <p:cNvPr id="2050" name="Picture 2" descr="https://upload.wikimedia.org/wikipedia/commons/thumb/a/a7/Random_vs_sequential_access.svg/600px-Random_vs_sequential_acces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95" y="692696"/>
            <a:ext cx="9000998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832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95536" y="2924944"/>
            <a:ext cx="8229600" cy="1143000"/>
          </a:xfrm>
        </p:spPr>
        <p:txBody>
          <a:bodyPr/>
          <a:lstStyle/>
          <a:p>
            <a:pPr algn="ctr"/>
            <a:r>
              <a:rPr lang="de-DE" sz="6600" dirty="0" smtClean="0"/>
              <a:t>Best Practices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2178261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Best Practices</a:t>
            </a:r>
            <a:endParaRPr lang="de-DE" dirty="0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2894874857"/>
              </p:ext>
            </p:extLst>
          </p:nvPr>
        </p:nvGraphicFramePr>
        <p:xfrm>
          <a:off x="107503" y="476672"/>
          <a:ext cx="8928992" cy="583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539552" y="12687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Maps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51520" y="367638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Lists / Sets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290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Ergänzungen zum bereits Gelernten</a:t>
            </a:r>
          </a:p>
          <a:p>
            <a:r>
              <a:rPr lang="de-DE" dirty="0" smtClean="0"/>
              <a:t>Das Java Collection Framework</a:t>
            </a:r>
          </a:p>
          <a:p>
            <a:r>
              <a:rPr lang="de-DE" dirty="0" smtClean="0"/>
              <a:t>Listen</a:t>
            </a:r>
          </a:p>
          <a:p>
            <a:r>
              <a:rPr lang="de-DE" dirty="0" smtClean="0"/>
              <a:t>Sets                </a:t>
            </a:r>
          </a:p>
          <a:p>
            <a:r>
              <a:rPr lang="de-DE" dirty="0" err="1" smtClean="0"/>
              <a:t>Maps</a:t>
            </a:r>
            <a:endParaRPr lang="de-DE" dirty="0" smtClean="0"/>
          </a:p>
          <a:p>
            <a:r>
              <a:rPr lang="de-DE" dirty="0" smtClean="0"/>
              <a:t>Best Practices</a:t>
            </a:r>
          </a:p>
          <a:p>
            <a:pPr marL="457200" lvl="1" indent="0">
              <a:buNone/>
            </a:pPr>
            <a:endParaRPr lang="de-DE" dirty="0" smtClean="0"/>
          </a:p>
          <a:p>
            <a:pPr marL="457200" lvl="1" indent="0">
              <a:buNone/>
            </a:pP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56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95536" y="2924944"/>
            <a:ext cx="8229600" cy="1143000"/>
          </a:xfrm>
        </p:spPr>
        <p:txBody>
          <a:bodyPr/>
          <a:lstStyle/>
          <a:p>
            <a:pPr algn="ctr"/>
            <a:r>
              <a:rPr lang="de-DE" sz="6600" dirty="0" smtClean="0"/>
              <a:t>Ergänzungen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93649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95536" y="2924944"/>
            <a:ext cx="8229600" cy="1143000"/>
          </a:xfrm>
        </p:spPr>
        <p:txBody>
          <a:bodyPr/>
          <a:lstStyle/>
          <a:p>
            <a:pPr algn="ctr"/>
            <a:r>
              <a:rPr lang="de-DE" sz="6600" dirty="0" smtClean="0"/>
              <a:t>Das Java Collection Framework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305912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Das Java Collection Framework</a:t>
            </a:r>
            <a:endParaRPr lang="de-DE" dirty="0"/>
          </a:p>
        </p:txBody>
      </p:sp>
      <p:pic>
        <p:nvPicPr>
          <p:cNvPr id="1026" name="Picture 2" descr="Overview of Java Collections Framework API (UML diagram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5" y="476672"/>
            <a:ext cx="8712968" cy="473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/>
          <p:cNvSpPr/>
          <p:nvPr/>
        </p:nvSpPr>
        <p:spPr>
          <a:xfrm>
            <a:off x="539552" y="5517232"/>
            <a:ext cx="216024" cy="216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539552" y="5823347"/>
            <a:ext cx="216024" cy="2160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39552" y="6161609"/>
            <a:ext cx="216024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922900" y="544057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= Interface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911246" y="5746693"/>
            <a:ext cx="422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= Abstrakte Klasse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922900" y="6084955"/>
            <a:ext cx="422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= Normale Klasse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1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95536" y="2924944"/>
            <a:ext cx="8229600" cy="1143000"/>
          </a:xfrm>
        </p:spPr>
        <p:txBody>
          <a:bodyPr/>
          <a:lstStyle/>
          <a:p>
            <a:pPr algn="ctr"/>
            <a:r>
              <a:rPr lang="de-DE" sz="6600" dirty="0" smtClean="0"/>
              <a:t>Lists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137928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95536" y="2924944"/>
            <a:ext cx="8229600" cy="1143000"/>
          </a:xfrm>
        </p:spPr>
        <p:txBody>
          <a:bodyPr/>
          <a:lstStyle/>
          <a:p>
            <a:pPr algn="ctr"/>
            <a:r>
              <a:rPr lang="de-DE" sz="6600" dirty="0" smtClean="0"/>
              <a:t>Sets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928957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95536" y="2924944"/>
            <a:ext cx="8229600" cy="1143000"/>
          </a:xfrm>
        </p:spPr>
        <p:txBody>
          <a:bodyPr/>
          <a:lstStyle/>
          <a:p>
            <a:pPr algn="ctr"/>
            <a:r>
              <a:rPr lang="de-DE" sz="6600" dirty="0" err="1" smtClean="0"/>
              <a:t>Maps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2008872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95536" y="2924944"/>
            <a:ext cx="8229600" cy="1143000"/>
          </a:xfrm>
        </p:spPr>
        <p:txBody>
          <a:bodyPr/>
          <a:lstStyle/>
          <a:p>
            <a:pPr algn="ctr"/>
            <a:r>
              <a:rPr lang="de-DE" sz="6600" dirty="0" err="1" smtClean="0"/>
              <a:t>Sequential</a:t>
            </a:r>
            <a:r>
              <a:rPr lang="de-DE" sz="6600" dirty="0" smtClean="0"/>
              <a:t> und Random Access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6012323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7&quot;/&gt;&lt;lineCharCount val=&quot;14&quot;/&gt;&lt;/TableIndex&gt;&lt;/ShapeTextInfo&gt;"/>
  <p:tag name="HTML_SHAPEINFO" val="&lt;ThreeDShapeInfo&gt;&lt;uuid val=&quot;{69A0C9D2-6623-4195-8A4A-D96BD3895A8C}&quot;/&gt;&lt;isInvalidForFieldText val=&quot;0&quot;/&gt;&lt;Image&gt;&lt;filename val=&quot;C:\Users\ofoerster\AppData\Local\Temp\CP575643848417Session\CPTrustFolder575643848417\PPTImport575643973468\data\asimages\{69A0C9D2-6623-4195-8A4A-D96BD3895A8C}_1.png&quot;/&gt;&lt;left val=&quot;744&quot;/&gt;&lt;top val=&quot;0&quot;/&gt;&lt;width val=&quot;183&quot;/&gt;&lt;height val=&quot;38&quot;/&gt;&lt;hasText val=&quot;1&quot;/&gt;&lt;/Image&gt;&lt;/ThreeDShape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7&quot;/&gt;&lt;lineCharCount val=&quot;14&quot;/&gt;&lt;/TableIndex&gt;&lt;/ShapeTextInfo&gt;"/>
  <p:tag name="HTML_SHAPEINFO" val="&lt;ThreeDShapeInfo&gt;&lt;uuid val=&quot;{69A0C9D2-6623-4195-8A4A-D96BD3895A8C}&quot;/&gt;&lt;isInvalidForFieldText val=&quot;0&quot;/&gt;&lt;Image&gt;&lt;filename val=&quot;C:\Users\ofoerster\AppData\Local\Temp\CP575643848417Session\CPTrustFolder575643848417\PPTImport575643973468\data\asimages\{69A0C9D2-6623-4195-8A4A-D96BD3895A8C}_1.png&quot;/&gt;&lt;left val=&quot;744&quot;/&gt;&lt;top val=&quot;0&quot;/&gt;&lt;width val=&quot;183&quot;/&gt;&lt;height val=&quot;38&quot;/&gt;&lt;hasText val=&quot;1&quot;/&gt;&lt;/Image&gt;&lt;/ThreeDShape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8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7&quot;/&gt;&lt;lineCharCount val=&quot;14&quot;/&gt;&lt;/TableIndex&gt;&lt;/ShapeTextInfo&gt;"/>
  <p:tag name="HTML_SHAPEINFO" val="&lt;ThreeDShapeInfo&gt;&lt;uuid val=&quot;{69A0C9D2-6623-4195-8A4A-D96BD3895A8C}&quot;/&gt;&lt;isInvalidForFieldText val=&quot;0&quot;/&gt;&lt;Image&gt;&lt;filename val=&quot;C:\Users\ofoerster\AppData\Local\Temp\CP575643848417Session\CPTrustFolder575643848417\PPTImport575643973468\data\asimages\{69A0C9D2-6623-4195-8A4A-D96BD3895A8C}_1.png&quot;/&gt;&lt;left val=&quot;744&quot;/&gt;&lt;top val=&quot;0&quot;/&gt;&lt;width val=&quot;183&quot;/&gt;&lt;height val=&quot;38&quot;/&gt;&lt;hasText val=&quot;1&quot;/&gt;&lt;/Image&gt;&lt;/ThreeDShape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7&quot;/&gt;&lt;lineCharCount val=&quot;14&quot;/&gt;&lt;/TableIndex&gt;&lt;/ShapeTextInfo&gt;"/>
  <p:tag name="HTML_SHAPEINFO" val="&lt;ThreeDShapeInfo&gt;&lt;uuid val=&quot;{69A0C9D2-6623-4195-8A4A-D96BD3895A8C}&quot;/&gt;&lt;isInvalidForFieldText val=&quot;0&quot;/&gt;&lt;Image&gt;&lt;filename val=&quot;C:\Users\ofoerster\AppData\Local\Temp\CP575643848417Session\CPTrustFolder575643848417\PPTImport575643973468\data\asimages\{69A0C9D2-6623-4195-8A4A-D96BD3895A8C}_1.png&quot;/&gt;&lt;left val=&quot;744&quot;/&gt;&lt;top val=&quot;0&quot;/&gt;&lt;width val=&quot;183&quot;/&gt;&lt;height val=&quot;38&quot;/&gt;&lt;hasText val=&quot;1&quot;/&gt;&lt;/Image&gt;&lt;/ThreeDShape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7&quot;/&gt;&lt;lineCharCount val=&quot;14&quot;/&gt;&lt;/TableIndex&gt;&lt;/ShapeTextInfo&gt;"/>
  <p:tag name="HTML_SHAPEINFO" val="&lt;ThreeDShapeInfo&gt;&lt;uuid val=&quot;{69A0C9D2-6623-4195-8A4A-D96BD3895A8C}&quot;/&gt;&lt;isInvalidForFieldText val=&quot;0&quot;/&gt;&lt;Image&gt;&lt;filename val=&quot;C:\Users\ofoerster\AppData\Local\Temp\CP575643848417Session\CPTrustFolder575643848417\PPTImport575643973468\data\asimages\{69A0C9D2-6623-4195-8A4A-D96BD3895A8C}_1.png&quot;/&gt;&lt;left val=&quot;744&quot;/&gt;&lt;top val=&quot;0&quot;/&gt;&lt;width val=&quot;183&quot;/&gt;&lt;height val=&quot;38&quot;/&gt;&lt;hasText val=&quot;1&quot;/&gt;&lt;/Image&gt;&lt;/ThreeDShapeInfo&gt;"/>
</p:tagLst>
</file>

<file path=ppt/theme/theme1.xml><?xml version="1.0" encoding="utf-8"?>
<a:theme xmlns:a="http://schemas.openxmlformats.org/drawingml/2006/main" name="Titelfolien ITSBw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891</Words>
  <Application>Microsoft Office PowerPoint</Application>
  <PresentationFormat>Bildschirmpräsentation (4:3)</PresentationFormat>
  <Paragraphs>180</Paragraphs>
  <Slides>12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Tahoma</vt:lpstr>
      <vt:lpstr>Wingdings</vt:lpstr>
      <vt:lpstr>Titelfolien ITSBw</vt:lpstr>
      <vt:lpstr>Benutzerdefiniertes Design</vt:lpstr>
      <vt:lpstr>Java – Collections</vt:lpstr>
      <vt:lpstr>Gliederung</vt:lpstr>
      <vt:lpstr>Ergänzungen</vt:lpstr>
      <vt:lpstr>Das Java Collection Framework</vt:lpstr>
      <vt:lpstr>PowerPoint-Präsentation</vt:lpstr>
      <vt:lpstr>Lists</vt:lpstr>
      <vt:lpstr>Sets</vt:lpstr>
      <vt:lpstr>Maps</vt:lpstr>
      <vt:lpstr>Sequential und Random Access</vt:lpstr>
      <vt:lpstr>PowerPoint-Präsentation</vt:lpstr>
      <vt:lpstr>Best Practices</vt:lpstr>
      <vt:lpstr>PowerPoint-Präsentation</vt:lpstr>
    </vt:vector>
  </TitlesOfParts>
  <Company>FüUstgSBw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Vorlage Folienmaster ITSBw</dc:title>
  <dc:creator>Foerster Oliver</dc:creator>
  <cp:lastModifiedBy>Adrian Weidig</cp:lastModifiedBy>
  <cp:revision>155</cp:revision>
  <dcterms:created xsi:type="dcterms:W3CDTF">2017-11-27T16:15:08Z</dcterms:created>
  <dcterms:modified xsi:type="dcterms:W3CDTF">2021-05-12T06:32:56Z</dcterms:modified>
</cp:coreProperties>
</file>