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7" r:id="rId3"/>
    <p:sldId id="272" r:id="rId4"/>
    <p:sldId id="273" r:id="rId5"/>
    <p:sldId id="274" r:id="rId6"/>
    <p:sldId id="275" r:id="rId7"/>
    <p:sldId id="286" r:id="rId8"/>
    <p:sldId id="270" r:id="rId9"/>
    <p:sldId id="271" r:id="rId10"/>
    <p:sldId id="276" r:id="rId11"/>
    <p:sldId id="288" r:id="rId12"/>
    <p:sldId id="287" r:id="rId13"/>
    <p:sldId id="277" r:id="rId14"/>
    <p:sldId id="280" r:id="rId15"/>
    <p:sldId id="281" r:id="rId16"/>
    <p:sldId id="289" r:id="rId17"/>
    <p:sldId id="278" r:id="rId18"/>
    <p:sldId id="279" r:id="rId19"/>
    <p:sldId id="283" r:id="rId20"/>
    <p:sldId id="285"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5C37C3-1970-4C45-95B9-9F160D623BBC}" v="26" dt="2023-10-24T18:19:34.1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zri Jasmal" userId="e6a065d2aca82f38" providerId="LiveId" clId="{045C37C3-1970-4C45-95B9-9F160D623BBC}"/>
    <pc:docChg chg="undo custSel addSld delSld modSld sldOrd">
      <pc:chgData name="Nazri Jasmal" userId="e6a065d2aca82f38" providerId="LiveId" clId="{045C37C3-1970-4C45-95B9-9F160D623BBC}" dt="2023-10-24T18:32:55.430" v="2889" actId="20577"/>
      <pc:docMkLst>
        <pc:docMk/>
      </pc:docMkLst>
      <pc:sldChg chg="modSp mod">
        <pc:chgData name="Nazri Jasmal" userId="e6a065d2aca82f38" providerId="LiveId" clId="{045C37C3-1970-4C45-95B9-9F160D623BBC}" dt="2023-10-21T14:48:43.979" v="132" actId="20577"/>
        <pc:sldMkLst>
          <pc:docMk/>
          <pc:sldMk cId="109857222" sldId="256"/>
        </pc:sldMkLst>
        <pc:spChg chg="mod">
          <ac:chgData name="Nazri Jasmal" userId="e6a065d2aca82f38" providerId="LiveId" clId="{045C37C3-1970-4C45-95B9-9F160D623BBC}" dt="2023-10-21T14:48:43.979" v="132" actId="20577"/>
          <ac:spMkLst>
            <pc:docMk/>
            <pc:sldMk cId="109857222" sldId="256"/>
            <ac:spMk id="11" creationId="{00CC22B5-8500-2C45-91DE-A596A6DF1C3B}"/>
          </ac:spMkLst>
        </pc:spChg>
      </pc:sldChg>
      <pc:sldChg chg="modSp mod">
        <pc:chgData name="Nazri Jasmal" userId="e6a065d2aca82f38" providerId="LiveId" clId="{045C37C3-1970-4C45-95B9-9F160D623BBC}" dt="2023-10-21T21:30:04.329" v="735" actId="1076"/>
        <pc:sldMkLst>
          <pc:docMk/>
          <pc:sldMk cId="4047255108" sldId="267"/>
        </pc:sldMkLst>
        <pc:spChg chg="mod">
          <ac:chgData name="Nazri Jasmal" userId="e6a065d2aca82f38" providerId="LiveId" clId="{045C37C3-1970-4C45-95B9-9F160D623BBC}" dt="2023-10-21T21:30:04.329" v="735" actId="1076"/>
          <ac:spMkLst>
            <pc:docMk/>
            <pc:sldMk cId="4047255108" sldId="267"/>
            <ac:spMk id="2" creationId="{E8B8F26E-9345-4747-9094-972E38700A17}"/>
          </ac:spMkLst>
        </pc:spChg>
        <pc:spChg chg="mod">
          <ac:chgData name="Nazri Jasmal" userId="e6a065d2aca82f38" providerId="LiveId" clId="{045C37C3-1970-4C45-95B9-9F160D623BBC}" dt="2023-10-21T21:05:37.566" v="230" actId="20577"/>
          <ac:spMkLst>
            <pc:docMk/>
            <pc:sldMk cId="4047255108" sldId="267"/>
            <ac:spMk id="3" creationId="{60B3D5A6-E766-7C41-BD00-B22DA4727FBA}"/>
          </ac:spMkLst>
        </pc:spChg>
      </pc:sldChg>
      <pc:sldChg chg="modSp mod">
        <pc:chgData name="Nazri Jasmal" userId="e6a065d2aca82f38" providerId="LiveId" clId="{045C37C3-1970-4C45-95B9-9F160D623BBC}" dt="2023-10-24T17:35:42.017" v="2036" actId="20577"/>
        <pc:sldMkLst>
          <pc:docMk/>
          <pc:sldMk cId="116821060" sldId="268"/>
        </pc:sldMkLst>
        <pc:spChg chg="mod">
          <ac:chgData name="Nazri Jasmal" userId="e6a065d2aca82f38" providerId="LiveId" clId="{045C37C3-1970-4C45-95B9-9F160D623BBC}" dt="2023-10-24T17:35:42.017" v="2036" actId="20577"/>
          <ac:spMkLst>
            <pc:docMk/>
            <pc:sldMk cId="116821060" sldId="268"/>
            <ac:spMk id="2" creationId="{E8B8F26E-9345-4747-9094-972E38700A17}"/>
          </ac:spMkLst>
        </pc:spChg>
        <pc:spChg chg="mod">
          <ac:chgData name="Nazri Jasmal" userId="e6a065d2aca82f38" providerId="LiveId" clId="{045C37C3-1970-4C45-95B9-9F160D623BBC}" dt="2023-10-24T17:34:59.386" v="2031" actId="21"/>
          <ac:spMkLst>
            <pc:docMk/>
            <pc:sldMk cId="116821060" sldId="268"/>
            <ac:spMk id="6" creationId="{2D4BA697-580E-5544-8F2F-194AD99B859F}"/>
          </ac:spMkLst>
        </pc:spChg>
      </pc:sldChg>
      <pc:sldChg chg="addSp delSp modSp new del mod chgLayout">
        <pc:chgData name="Nazri Jasmal" userId="e6a065d2aca82f38" providerId="LiveId" clId="{045C37C3-1970-4C45-95B9-9F160D623BBC}" dt="2023-10-21T14:58:05.960" v="176" actId="2696"/>
        <pc:sldMkLst>
          <pc:docMk/>
          <pc:sldMk cId="2466195264" sldId="269"/>
        </pc:sldMkLst>
        <pc:spChg chg="mod ord">
          <ac:chgData name="Nazri Jasmal" userId="e6a065d2aca82f38" providerId="LiveId" clId="{045C37C3-1970-4C45-95B9-9F160D623BBC}" dt="2023-10-21T14:57:59.548" v="175" actId="6264"/>
          <ac:spMkLst>
            <pc:docMk/>
            <pc:sldMk cId="2466195264" sldId="269"/>
            <ac:spMk id="2" creationId="{9F7CDEF5-3079-36B1-92D4-94C19FEEEFC0}"/>
          </ac:spMkLst>
        </pc:spChg>
        <pc:spChg chg="mod ord">
          <ac:chgData name="Nazri Jasmal" userId="e6a065d2aca82f38" providerId="LiveId" clId="{045C37C3-1970-4C45-95B9-9F160D623BBC}" dt="2023-10-21T14:57:59.548" v="175" actId="6264"/>
          <ac:spMkLst>
            <pc:docMk/>
            <pc:sldMk cId="2466195264" sldId="269"/>
            <ac:spMk id="3" creationId="{C3B469F6-2843-3215-6144-7F44352FD64E}"/>
          </ac:spMkLst>
        </pc:spChg>
        <pc:spChg chg="add del">
          <ac:chgData name="Nazri Jasmal" userId="e6a065d2aca82f38" providerId="LiveId" clId="{045C37C3-1970-4C45-95B9-9F160D623BBC}" dt="2023-10-21T14:55:53.569" v="134"/>
          <ac:spMkLst>
            <pc:docMk/>
            <pc:sldMk cId="2466195264" sldId="269"/>
            <ac:spMk id="4" creationId="{30559377-1DD5-FFFE-7A1C-C331B809E47E}"/>
          </ac:spMkLst>
        </pc:spChg>
        <pc:spChg chg="add del">
          <ac:chgData name="Nazri Jasmal" userId="e6a065d2aca82f38" providerId="LiveId" clId="{045C37C3-1970-4C45-95B9-9F160D623BBC}" dt="2023-10-21T14:55:53.569" v="134"/>
          <ac:spMkLst>
            <pc:docMk/>
            <pc:sldMk cId="2466195264" sldId="269"/>
            <ac:spMk id="5" creationId="{AD2F511B-3C4A-A25B-61A0-7AD561E5C645}"/>
          </ac:spMkLst>
        </pc:spChg>
        <pc:spChg chg="add del">
          <ac:chgData name="Nazri Jasmal" userId="e6a065d2aca82f38" providerId="LiveId" clId="{045C37C3-1970-4C45-95B9-9F160D623BBC}" dt="2023-10-21T14:55:53.569" v="134"/>
          <ac:spMkLst>
            <pc:docMk/>
            <pc:sldMk cId="2466195264" sldId="269"/>
            <ac:spMk id="6" creationId="{46EA500E-871C-31E9-8CD3-2F28E9840096}"/>
          </ac:spMkLst>
        </pc:spChg>
        <pc:spChg chg="add del mod">
          <ac:chgData name="Nazri Jasmal" userId="e6a065d2aca82f38" providerId="LiveId" clId="{045C37C3-1970-4C45-95B9-9F160D623BBC}" dt="2023-10-21T14:57:59.548" v="175" actId="6264"/>
          <ac:spMkLst>
            <pc:docMk/>
            <pc:sldMk cId="2466195264" sldId="269"/>
            <ac:spMk id="8" creationId="{B6A62CD4-392B-560F-8F80-B6A667A36A80}"/>
          </ac:spMkLst>
        </pc:spChg>
        <pc:spChg chg="add del mod">
          <ac:chgData name="Nazri Jasmal" userId="e6a065d2aca82f38" providerId="LiveId" clId="{045C37C3-1970-4C45-95B9-9F160D623BBC}" dt="2023-10-21T14:57:59.548" v="175" actId="6264"/>
          <ac:spMkLst>
            <pc:docMk/>
            <pc:sldMk cId="2466195264" sldId="269"/>
            <ac:spMk id="9" creationId="{648F4731-88AE-F0CD-58A3-55A4A8D33C3D}"/>
          </ac:spMkLst>
        </pc:spChg>
        <pc:graphicFrameChg chg="add mod">
          <ac:chgData name="Nazri Jasmal" userId="e6a065d2aca82f38" providerId="LiveId" clId="{045C37C3-1970-4C45-95B9-9F160D623BBC}" dt="2023-10-21T14:57:40.871" v="174" actId="1076"/>
          <ac:graphicFrameMkLst>
            <pc:docMk/>
            <pc:sldMk cId="2466195264" sldId="269"/>
            <ac:graphicFrameMk id="7" creationId="{7BB8F1DA-1167-85DF-1BD9-091DE233900C}"/>
          </ac:graphicFrameMkLst>
        </pc:graphicFrameChg>
      </pc:sldChg>
      <pc:sldChg chg="addSp delSp modSp new del mod setBg modClrScheme setClrOvrMap delDesignElem chgLayout">
        <pc:chgData name="Nazri Jasmal" userId="e6a065d2aca82f38" providerId="LiveId" clId="{045C37C3-1970-4C45-95B9-9F160D623BBC}" dt="2023-10-21T21:49:32.084" v="899" actId="2696"/>
        <pc:sldMkLst>
          <pc:docMk/>
          <pc:sldMk cId="4133099076" sldId="269"/>
        </pc:sldMkLst>
        <pc:spChg chg="mod ord">
          <ac:chgData name="Nazri Jasmal" userId="e6a065d2aca82f38" providerId="LiveId" clId="{045C37C3-1970-4C45-95B9-9F160D623BBC}" dt="2023-10-21T21:12:20.169" v="455" actId="14100"/>
          <ac:spMkLst>
            <pc:docMk/>
            <pc:sldMk cId="4133099076" sldId="269"/>
            <ac:spMk id="2" creationId="{5297B551-8FFF-A9BD-185D-B09EA4308D56}"/>
          </ac:spMkLst>
        </pc:spChg>
        <pc:spChg chg="add del mod">
          <ac:chgData name="Nazri Jasmal" userId="e6a065d2aca82f38" providerId="LiveId" clId="{045C37C3-1970-4C45-95B9-9F160D623BBC}" dt="2023-10-21T21:10:51.163" v="446"/>
          <ac:spMkLst>
            <pc:docMk/>
            <pc:sldMk cId="4133099076" sldId="269"/>
            <ac:spMk id="3" creationId="{8D7FD720-FCA8-54CA-900D-1E132C7910CF}"/>
          </ac:spMkLst>
        </pc:spChg>
        <pc:spChg chg="add del mod">
          <ac:chgData name="Nazri Jasmal" userId="e6a065d2aca82f38" providerId="LiveId" clId="{045C37C3-1970-4C45-95B9-9F160D623BBC}" dt="2023-10-21T15:01:33.319" v="189" actId="26606"/>
          <ac:spMkLst>
            <pc:docMk/>
            <pc:sldMk cId="4133099076" sldId="269"/>
            <ac:spMk id="3" creationId="{C764DEDE-B45D-6C2C-5EEF-D269F6A5F781}"/>
          </ac:spMkLst>
        </pc:spChg>
        <pc:spChg chg="add mod ord">
          <ac:chgData name="Nazri Jasmal" userId="e6a065d2aca82f38" providerId="LiveId" clId="{045C37C3-1970-4C45-95B9-9F160D623BBC}" dt="2023-10-21T21:44:10.295" v="876" actId="27636"/>
          <ac:spMkLst>
            <pc:docMk/>
            <pc:sldMk cId="4133099076" sldId="269"/>
            <ac:spMk id="4" creationId="{61B3FE97-97BD-297C-182C-526A1F126BA7}"/>
          </ac:spMkLst>
        </pc:spChg>
        <pc:spChg chg="add del">
          <ac:chgData name="Nazri Jasmal" userId="e6a065d2aca82f38" providerId="LiveId" clId="{045C37C3-1970-4C45-95B9-9F160D623BBC}" dt="2023-10-21T15:01:33.295" v="188" actId="26606"/>
          <ac:spMkLst>
            <pc:docMk/>
            <pc:sldMk cId="4133099076" sldId="269"/>
            <ac:spMk id="8" creationId="{66B332A4-D438-4773-A77F-5ED49A448D9D}"/>
          </ac:spMkLst>
        </pc:spChg>
        <pc:spChg chg="add del">
          <ac:chgData name="Nazri Jasmal" userId="e6a065d2aca82f38" providerId="LiveId" clId="{045C37C3-1970-4C45-95B9-9F160D623BBC}" dt="2023-10-21T15:01:33.295" v="188" actId="26606"/>
          <ac:spMkLst>
            <pc:docMk/>
            <pc:sldMk cId="4133099076" sldId="269"/>
            <ac:spMk id="10" creationId="{DF9AD32D-FF05-44F4-BD4D-9CEE89B71EB9}"/>
          </ac:spMkLst>
        </pc:spChg>
        <pc:spChg chg="add del">
          <ac:chgData name="Nazri Jasmal" userId="e6a065d2aca82f38" providerId="LiveId" clId="{045C37C3-1970-4C45-95B9-9F160D623BBC}" dt="2023-10-21T15:02:11.360" v="191"/>
          <ac:spMkLst>
            <pc:docMk/>
            <pc:sldMk cId="4133099076" sldId="269"/>
            <ac:spMk id="12" creationId="{BC4C4868-CB8F-4AF9-9CDB-8108F2C19B67}"/>
          </ac:spMkLst>
        </pc:spChg>
        <pc:spChg chg="add del">
          <ac:chgData name="Nazri Jasmal" userId="e6a065d2aca82f38" providerId="LiveId" clId="{045C37C3-1970-4C45-95B9-9F160D623BBC}" dt="2023-10-21T15:02:11.360" v="191"/>
          <ac:spMkLst>
            <pc:docMk/>
            <pc:sldMk cId="4133099076" sldId="269"/>
            <ac:spMk id="13" creationId="{1B15ED52-F352-441B-82BF-E0EA34836D08}"/>
          </ac:spMkLst>
        </pc:spChg>
        <pc:spChg chg="add del">
          <ac:chgData name="Nazri Jasmal" userId="e6a065d2aca82f38" providerId="LiveId" clId="{045C37C3-1970-4C45-95B9-9F160D623BBC}" dt="2023-10-21T15:02:11.360" v="191"/>
          <ac:spMkLst>
            <pc:docMk/>
            <pc:sldMk cId="4133099076" sldId="269"/>
            <ac:spMk id="14" creationId="{375E0459-6403-40CD-989D-56A4407CA12E}"/>
          </ac:spMkLst>
        </pc:spChg>
        <pc:spChg chg="add del">
          <ac:chgData name="Nazri Jasmal" userId="e6a065d2aca82f38" providerId="LiveId" clId="{045C37C3-1970-4C45-95B9-9F160D623BBC}" dt="2023-10-21T15:02:11.360" v="191"/>
          <ac:spMkLst>
            <pc:docMk/>
            <pc:sldMk cId="4133099076" sldId="269"/>
            <ac:spMk id="15" creationId="{3B2E3793-BFE6-45A2-9B7B-E18844431C99}"/>
          </ac:spMkLst>
        </pc:spChg>
        <pc:spChg chg="add del">
          <ac:chgData name="Nazri Jasmal" userId="e6a065d2aca82f38" providerId="LiveId" clId="{045C37C3-1970-4C45-95B9-9F160D623BBC}" dt="2023-10-21T15:02:11.360" v="191"/>
          <ac:spMkLst>
            <pc:docMk/>
            <pc:sldMk cId="4133099076" sldId="269"/>
            <ac:spMk id="16" creationId="{53E5B1A8-3AC9-4BD1-9BBC-78CA94F2D1BA}"/>
          </ac:spMkLst>
        </pc:spChg>
        <pc:spChg chg="add del mod ord">
          <ac:chgData name="Nazri Jasmal" userId="e6a065d2aca82f38" providerId="LiveId" clId="{045C37C3-1970-4C45-95B9-9F160D623BBC}" dt="2023-10-21T21:11:16.883" v="447" actId="700"/>
          <ac:spMkLst>
            <pc:docMk/>
            <pc:sldMk cId="4133099076" sldId="269"/>
            <ac:spMk id="17" creationId="{C764DEDE-B45D-6C2C-5EEF-D269F6A5F781}"/>
          </ac:spMkLst>
        </pc:spChg>
      </pc:sldChg>
      <pc:sldChg chg="modSp new del mod">
        <pc:chgData name="Nazri Jasmal" userId="e6a065d2aca82f38" providerId="LiveId" clId="{045C37C3-1970-4C45-95B9-9F160D623BBC}" dt="2023-10-18T20:44:04.218" v="130" actId="2696"/>
        <pc:sldMkLst>
          <pc:docMk/>
          <pc:sldMk cId="1727542524" sldId="270"/>
        </pc:sldMkLst>
        <pc:spChg chg="mod">
          <ac:chgData name="Nazri Jasmal" userId="e6a065d2aca82f38" providerId="LiveId" clId="{045C37C3-1970-4C45-95B9-9F160D623BBC}" dt="2023-10-18T20:43:54.129" v="129" actId="20577"/>
          <ac:spMkLst>
            <pc:docMk/>
            <pc:sldMk cId="1727542524" sldId="270"/>
            <ac:spMk id="2" creationId="{C60EA635-72BC-2867-F537-6A131909CBCA}"/>
          </ac:spMkLst>
        </pc:spChg>
      </pc:sldChg>
      <pc:sldChg chg="addSp delSp modSp add mod">
        <pc:chgData name="Nazri Jasmal" userId="e6a065d2aca82f38" providerId="LiveId" clId="{045C37C3-1970-4C45-95B9-9F160D623BBC}" dt="2023-10-24T12:36:17.384" v="1650" actId="1076"/>
        <pc:sldMkLst>
          <pc:docMk/>
          <pc:sldMk cId="4204140153" sldId="270"/>
        </pc:sldMkLst>
        <pc:spChg chg="mod">
          <ac:chgData name="Nazri Jasmal" userId="e6a065d2aca82f38" providerId="LiveId" clId="{045C37C3-1970-4C45-95B9-9F160D623BBC}" dt="2023-10-21T22:26:04.670" v="1457" actId="20577"/>
          <ac:spMkLst>
            <pc:docMk/>
            <pc:sldMk cId="4204140153" sldId="270"/>
            <ac:spMk id="2" creationId="{5297B551-8FFF-A9BD-185D-B09EA4308D56}"/>
          </ac:spMkLst>
        </pc:spChg>
        <pc:spChg chg="add mod">
          <ac:chgData name="Nazri Jasmal" userId="e6a065d2aca82f38" providerId="LiveId" clId="{045C37C3-1970-4C45-95B9-9F160D623BBC}" dt="2023-10-21T22:31:20.269" v="1521" actId="313"/>
          <ac:spMkLst>
            <pc:docMk/>
            <pc:sldMk cId="4204140153" sldId="270"/>
            <ac:spMk id="8" creationId="{AAE7C4B2-013E-D0D6-3388-0CEBC33CD6BB}"/>
          </ac:spMkLst>
        </pc:spChg>
        <pc:spChg chg="add del">
          <ac:chgData name="Nazri Jasmal" userId="e6a065d2aca82f38" providerId="LiveId" clId="{045C37C3-1970-4C45-95B9-9F160D623BBC}" dt="2023-10-21T22:19:39.501" v="1152" actId="26606"/>
          <ac:spMkLst>
            <pc:docMk/>
            <pc:sldMk cId="4204140153" sldId="270"/>
            <ac:spMk id="14" creationId="{5EF17487-C386-4F99-B5EB-4FD3DF4236B2}"/>
          </ac:spMkLst>
        </pc:spChg>
        <pc:spChg chg="del mod">
          <ac:chgData name="Nazri Jasmal" userId="e6a065d2aca82f38" providerId="LiveId" clId="{045C37C3-1970-4C45-95B9-9F160D623BBC}" dt="2023-10-21T22:10:07.548" v="1080" actId="22"/>
          <ac:spMkLst>
            <pc:docMk/>
            <pc:sldMk cId="4204140153" sldId="270"/>
            <ac:spMk id="17" creationId="{C764DEDE-B45D-6C2C-5EEF-D269F6A5F781}"/>
          </ac:spMkLst>
        </pc:spChg>
        <pc:spChg chg="add del">
          <ac:chgData name="Nazri Jasmal" userId="e6a065d2aca82f38" providerId="LiveId" clId="{045C37C3-1970-4C45-95B9-9F160D623BBC}" dt="2023-10-21T22:19:39.501" v="1152" actId="26606"/>
          <ac:spMkLst>
            <pc:docMk/>
            <pc:sldMk cId="4204140153" sldId="270"/>
            <ac:spMk id="19" creationId="{A0DE92DF-4769-4DE9-93FD-EE31271850CA}"/>
          </ac:spMkLst>
        </pc:spChg>
        <pc:picChg chg="add del mod ord">
          <ac:chgData name="Nazri Jasmal" userId="e6a065d2aca82f38" providerId="LiveId" clId="{045C37C3-1970-4C45-95B9-9F160D623BBC}" dt="2023-10-21T22:14:57.477" v="1098" actId="478"/>
          <ac:picMkLst>
            <pc:docMk/>
            <pc:sldMk cId="4204140153" sldId="270"/>
            <ac:picMk id="4" creationId="{2A52B1EB-BE6A-1F9E-89CB-1CE7E0750443}"/>
          </ac:picMkLst>
        </pc:picChg>
        <pc:picChg chg="add del mod">
          <ac:chgData name="Nazri Jasmal" userId="e6a065d2aca82f38" providerId="LiveId" clId="{045C37C3-1970-4C45-95B9-9F160D623BBC}" dt="2023-10-21T22:14:59.527" v="1099" actId="478"/>
          <ac:picMkLst>
            <pc:docMk/>
            <pc:sldMk cId="4204140153" sldId="270"/>
            <ac:picMk id="6" creationId="{562FDA9C-5687-662B-D088-8A17D531BD3C}"/>
          </ac:picMkLst>
        </pc:picChg>
        <pc:picChg chg="add mod ord">
          <ac:chgData name="Nazri Jasmal" userId="e6a065d2aca82f38" providerId="LiveId" clId="{045C37C3-1970-4C45-95B9-9F160D623BBC}" dt="2023-10-24T12:36:17.384" v="1650" actId="1076"/>
          <ac:picMkLst>
            <pc:docMk/>
            <pc:sldMk cId="4204140153" sldId="270"/>
            <ac:picMk id="10" creationId="{6CB18174-D108-6B75-3654-4EA0E77937CE}"/>
          </ac:picMkLst>
        </pc:picChg>
        <pc:picChg chg="add mod">
          <ac:chgData name="Nazri Jasmal" userId="e6a065d2aca82f38" providerId="LiveId" clId="{045C37C3-1970-4C45-95B9-9F160D623BBC}" dt="2023-10-21T22:19:39.501" v="1152" actId="26606"/>
          <ac:picMkLst>
            <pc:docMk/>
            <pc:sldMk cId="4204140153" sldId="270"/>
            <ac:picMk id="12" creationId="{B917DF74-B05B-8B99-07F8-5350CD5C1015}"/>
          </ac:picMkLst>
        </pc:picChg>
      </pc:sldChg>
      <pc:sldChg chg="addSp delSp modSp add mod">
        <pc:chgData name="Nazri Jasmal" userId="e6a065d2aca82f38" providerId="LiveId" clId="{045C37C3-1970-4C45-95B9-9F160D623BBC}" dt="2023-10-24T12:17:58.605" v="1565" actId="20577"/>
        <pc:sldMkLst>
          <pc:docMk/>
          <pc:sldMk cId="2943574500" sldId="271"/>
        </pc:sldMkLst>
        <pc:spChg chg="mod">
          <ac:chgData name="Nazri Jasmal" userId="e6a065d2aca82f38" providerId="LiveId" clId="{045C37C3-1970-4C45-95B9-9F160D623BBC}" dt="2023-10-24T12:14:55.031" v="1524" actId="26606"/>
          <ac:spMkLst>
            <pc:docMk/>
            <pc:sldMk cId="2943574500" sldId="271"/>
            <ac:spMk id="2" creationId="{5297B551-8FFF-A9BD-185D-B09EA4308D56}"/>
          </ac:spMkLst>
        </pc:spChg>
        <pc:spChg chg="add mod">
          <ac:chgData name="Nazri Jasmal" userId="e6a065d2aca82f38" providerId="LiveId" clId="{045C37C3-1970-4C45-95B9-9F160D623BBC}" dt="2023-10-24T12:17:58.605" v="1565" actId="20577"/>
          <ac:spMkLst>
            <pc:docMk/>
            <pc:sldMk cId="2943574500" sldId="271"/>
            <ac:spMk id="5" creationId="{BD85EADB-78EB-1CFA-4D3F-1A62C0AD6B22}"/>
          </ac:spMkLst>
        </pc:spChg>
        <pc:spChg chg="add del">
          <ac:chgData name="Nazri Jasmal" userId="e6a065d2aca82f38" providerId="LiveId" clId="{045C37C3-1970-4C45-95B9-9F160D623BBC}" dt="2023-10-24T12:14:55.031" v="1524" actId="26606"/>
          <ac:spMkLst>
            <pc:docMk/>
            <pc:sldMk cId="2943574500" sldId="271"/>
            <ac:spMk id="9" creationId="{D4771268-CB57-404A-9271-370EB28F6090}"/>
          </ac:spMkLst>
        </pc:spChg>
        <pc:spChg chg="del">
          <ac:chgData name="Nazri Jasmal" userId="e6a065d2aca82f38" providerId="LiveId" clId="{045C37C3-1970-4C45-95B9-9F160D623BBC}" dt="2023-10-24T12:14:26.601" v="1522" actId="22"/>
          <ac:spMkLst>
            <pc:docMk/>
            <pc:sldMk cId="2943574500" sldId="271"/>
            <ac:spMk id="17" creationId="{C764DEDE-B45D-6C2C-5EEF-D269F6A5F781}"/>
          </ac:spMkLst>
        </pc:spChg>
        <pc:picChg chg="add mod ord">
          <ac:chgData name="Nazri Jasmal" userId="e6a065d2aca82f38" providerId="LiveId" clId="{045C37C3-1970-4C45-95B9-9F160D623BBC}" dt="2023-10-24T12:16:10.635" v="1528" actId="1076"/>
          <ac:picMkLst>
            <pc:docMk/>
            <pc:sldMk cId="2943574500" sldId="271"/>
            <ac:picMk id="4" creationId="{36B531E5-E2E1-1632-2D0E-B8D8940AC647}"/>
          </ac:picMkLst>
        </pc:picChg>
      </pc:sldChg>
      <pc:sldChg chg="modSp add mod">
        <pc:chgData name="Nazri Jasmal" userId="e6a065d2aca82f38" providerId="LiveId" clId="{045C37C3-1970-4C45-95B9-9F160D623BBC}" dt="2023-10-24T18:02:43.550" v="2599" actId="27636"/>
        <pc:sldMkLst>
          <pc:docMk/>
          <pc:sldMk cId="1887042566" sldId="272"/>
        </pc:sldMkLst>
        <pc:spChg chg="mod">
          <ac:chgData name="Nazri Jasmal" userId="e6a065d2aca82f38" providerId="LiveId" clId="{045C37C3-1970-4C45-95B9-9F160D623BBC}" dt="2023-10-21T21:33:40.574" v="801" actId="20577"/>
          <ac:spMkLst>
            <pc:docMk/>
            <pc:sldMk cId="1887042566" sldId="272"/>
            <ac:spMk id="2" creationId="{E8B8F26E-9345-4747-9094-972E38700A17}"/>
          </ac:spMkLst>
        </pc:spChg>
        <pc:spChg chg="mod">
          <ac:chgData name="Nazri Jasmal" userId="e6a065d2aca82f38" providerId="LiveId" clId="{045C37C3-1970-4C45-95B9-9F160D623BBC}" dt="2023-10-24T18:02:43.550" v="2599" actId="27636"/>
          <ac:spMkLst>
            <pc:docMk/>
            <pc:sldMk cId="1887042566" sldId="272"/>
            <ac:spMk id="3" creationId="{60B3D5A6-E766-7C41-BD00-B22DA4727FBA}"/>
          </ac:spMkLst>
        </pc:spChg>
      </pc:sldChg>
      <pc:sldChg chg="modSp add mod ord">
        <pc:chgData name="Nazri Jasmal" userId="e6a065d2aca82f38" providerId="LiveId" clId="{045C37C3-1970-4C45-95B9-9F160D623BBC}" dt="2023-10-21T21:54:26.324" v="974" actId="207"/>
        <pc:sldMkLst>
          <pc:docMk/>
          <pc:sldMk cId="3460855582" sldId="273"/>
        </pc:sldMkLst>
        <pc:spChg chg="mod">
          <ac:chgData name="Nazri Jasmal" userId="e6a065d2aca82f38" providerId="LiveId" clId="{045C37C3-1970-4C45-95B9-9F160D623BBC}" dt="2023-10-21T21:34:34.307" v="810" actId="20577"/>
          <ac:spMkLst>
            <pc:docMk/>
            <pc:sldMk cId="3460855582" sldId="273"/>
            <ac:spMk id="2" creationId="{E8B8F26E-9345-4747-9094-972E38700A17}"/>
          </ac:spMkLst>
        </pc:spChg>
        <pc:spChg chg="mod">
          <ac:chgData name="Nazri Jasmal" userId="e6a065d2aca82f38" providerId="LiveId" clId="{045C37C3-1970-4C45-95B9-9F160D623BBC}" dt="2023-10-21T21:54:26.324" v="974" actId="207"/>
          <ac:spMkLst>
            <pc:docMk/>
            <pc:sldMk cId="3460855582" sldId="273"/>
            <ac:spMk id="3" creationId="{60B3D5A6-E766-7C41-BD00-B22DA4727FBA}"/>
          </ac:spMkLst>
        </pc:spChg>
      </pc:sldChg>
      <pc:sldChg chg="modSp add mod ord">
        <pc:chgData name="Nazri Jasmal" userId="e6a065d2aca82f38" providerId="LiveId" clId="{045C37C3-1970-4C45-95B9-9F160D623BBC}" dt="2023-10-24T18:32:55.430" v="2889" actId="20577"/>
        <pc:sldMkLst>
          <pc:docMk/>
          <pc:sldMk cId="2209780632" sldId="274"/>
        </pc:sldMkLst>
        <pc:spChg chg="mod">
          <ac:chgData name="Nazri Jasmal" userId="e6a065d2aca82f38" providerId="LiveId" clId="{045C37C3-1970-4C45-95B9-9F160D623BBC}" dt="2023-10-21T21:47:13.512" v="897" actId="20577"/>
          <ac:spMkLst>
            <pc:docMk/>
            <pc:sldMk cId="2209780632" sldId="274"/>
            <ac:spMk id="2" creationId="{E8B8F26E-9345-4747-9094-972E38700A17}"/>
          </ac:spMkLst>
        </pc:spChg>
        <pc:spChg chg="mod">
          <ac:chgData name="Nazri Jasmal" userId="e6a065d2aca82f38" providerId="LiveId" clId="{045C37C3-1970-4C45-95B9-9F160D623BBC}" dt="2023-10-24T18:32:55.430" v="2889" actId="20577"/>
          <ac:spMkLst>
            <pc:docMk/>
            <pc:sldMk cId="2209780632" sldId="274"/>
            <ac:spMk id="3" creationId="{60B3D5A6-E766-7C41-BD00-B22DA4727FBA}"/>
          </ac:spMkLst>
        </pc:spChg>
      </pc:sldChg>
      <pc:sldChg chg="new del">
        <pc:chgData name="Nazri Jasmal" userId="e6a065d2aca82f38" providerId="LiveId" clId="{045C37C3-1970-4C45-95B9-9F160D623BBC}" dt="2023-10-21T22:00:29.140" v="1037" actId="2696"/>
        <pc:sldMkLst>
          <pc:docMk/>
          <pc:sldMk cId="1487410453" sldId="275"/>
        </pc:sldMkLst>
      </pc:sldChg>
      <pc:sldChg chg="new del">
        <pc:chgData name="Nazri Jasmal" userId="e6a065d2aca82f38" providerId="LiveId" clId="{045C37C3-1970-4C45-95B9-9F160D623BBC}" dt="2023-10-21T22:00:57.838" v="1039" actId="2696"/>
        <pc:sldMkLst>
          <pc:docMk/>
          <pc:sldMk cId="1497337661" sldId="275"/>
        </pc:sldMkLst>
      </pc:sldChg>
      <pc:sldChg chg="addSp delSp modSp new mod ord">
        <pc:chgData name="Nazri Jasmal" userId="e6a065d2aca82f38" providerId="LiveId" clId="{045C37C3-1970-4C45-95B9-9F160D623BBC}" dt="2023-10-24T18:18:27.759" v="2756" actId="20577"/>
        <pc:sldMkLst>
          <pc:docMk/>
          <pc:sldMk cId="3732162510" sldId="275"/>
        </pc:sldMkLst>
        <pc:spChg chg="del mod">
          <ac:chgData name="Nazri Jasmal" userId="e6a065d2aca82f38" providerId="LiveId" clId="{045C37C3-1970-4C45-95B9-9F160D623BBC}" dt="2023-10-21T22:01:39.229" v="1047"/>
          <ac:spMkLst>
            <pc:docMk/>
            <pc:sldMk cId="3732162510" sldId="275"/>
            <ac:spMk id="2" creationId="{45B4FE28-A0BA-FB79-367B-9FE8F034BD20}"/>
          </ac:spMkLst>
        </pc:spChg>
        <pc:spChg chg="add mod">
          <ac:chgData name="Nazri Jasmal" userId="e6a065d2aca82f38" providerId="LiveId" clId="{045C37C3-1970-4C45-95B9-9F160D623BBC}" dt="2023-10-24T18:18:27.759" v="2756" actId="20577"/>
          <ac:spMkLst>
            <pc:docMk/>
            <pc:sldMk cId="3732162510" sldId="275"/>
            <ac:spMk id="2" creationId="{BC6B02C7-AB20-3521-DFB1-D8DD5AF4F0F9}"/>
          </ac:spMkLst>
        </pc:spChg>
        <pc:spChg chg="mod">
          <ac:chgData name="Nazri Jasmal" userId="e6a065d2aca82f38" providerId="LiveId" clId="{045C37C3-1970-4C45-95B9-9F160D623BBC}" dt="2023-10-21T22:03:25.700" v="1059" actId="12"/>
          <ac:spMkLst>
            <pc:docMk/>
            <pc:sldMk cId="3732162510" sldId="275"/>
            <ac:spMk id="3" creationId="{07D09F2E-AC84-F2F9-17FA-74BD3FCAA546}"/>
          </ac:spMkLst>
        </pc:spChg>
        <pc:spChg chg="add mod">
          <ac:chgData name="Nazri Jasmal" userId="e6a065d2aca82f38" providerId="LiveId" clId="{045C37C3-1970-4C45-95B9-9F160D623BBC}" dt="2023-10-21T22:03:14.622" v="1058" actId="255"/>
          <ac:spMkLst>
            <pc:docMk/>
            <pc:sldMk cId="3732162510" sldId="275"/>
            <ac:spMk id="4" creationId="{E840BB47-7261-CD2A-B976-F02A5C6B6141}"/>
          </ac:spMkLst>
        </pc:spChg>
      </pc:sldChg>
      <pc:sldChg chg="addSp delSp modSp add mod ord setBg addAnim delAnim">
        <pc:chgData name="Nazri Jasmal" userId="e6a065d2aca82f38" providerId="LiveId" clId="{045C37C3-1970-4C45-95B9-9F160D623BBC}" dt="2023-10-24T12:51:06.090" v="1701" actId="14100"/>
        <pc:sldMkLst>
          <pc:docMk/>
          <pc:sldMk cId="1901692113" sldId="276"/>
        </pc:sldMkLst>
        <pc:spChg chg="mod ord">
          <ac:chgData name="Nazri Jasmal" userId="e6a065d2aca82f38" providerId="LiveId" clId="{045C37C3-1970-4C45-95B9-9F160D623BBC}" dt="2023-10-24T12:36:32.803" v="1653" actId="26606"/>
          <ac:spMkLst>
            <pc:docMk/>
            <pc:sldMk cId="1901692113" sldId="276"/>
            <ac:spMk id="3" creationId="{07D09F2E-AC84-F2F9-17FA-74BD3FCAA546}"/>
          </ac:spMkLst>
        </pc:spChg>
        <pc:spChg chg="mod ord">
          <ac:chgData name="Nazri Jasmal" userId="e6a065d2aca82f38" providerId="LiveId" clId="{045C37C3-1970-4C45-95B9-9F160D623BBC}" dt="2023-10-24T12:36:32.803" v="1653" actId="26606"/>
          <ac:spMkLst>
            <pc:docMk/>
            <pc:sldMk cId="1901692113" sldId="276"/>
            <ac:spMk id="4" creationId="{E840BB47-7261-CD2A-B976-F02A5C6B6141}"/>
          </ac:spMkLst>
        </pc:spChg>
        <pc:spChg chg="add mod">
          <ac:chgData name="Nazri Jasmal" userId="e6a065d2aca82f38" providerId="LiveId" clId="{045C37C3-1970-4C45-95B9-9F160D623BBC}" dt="2023-10-24T12:51:06.090" v="1701" actId="14100"/>
          <ac:spMkLst>
            <pc:docMk/>
            <pc:sldMk cId="1901692113" sldId="276"/>
            <ac:spMk id="8" creationId="{0928D065-7E4C-23FE-C432-41AFB7338331}"/>
          </ac:spMkLst>
        </pc:spChg>
        <pc:spChg chg="add del">
          <ac:chgData name="Nazri Jasmal" userId="e6a065d2aca82f38" providerId="LiveId" clId="{045C37C3-1970-4C45-95B9-9F160D623BBC}" dt="2023-10-24T12:36:32.803" v="1653" actId="26606"/>
          <ac:spMkLst>
            <pc:docMk/>
            <pc:sldMk cId="1901692113" sldId="276"/>
            <ac:spMk id="10" creationId="{0671A8AE-40A1-4631-A6B8-581AFF065482}"/>
          </ac:spMkLst>
        </pc:spChg>
        <pc:spChg chg="add del">
          <ac:chgData name="Nazri Jasmal" userId="e6a065d2aca82f38" providerId="LiveId" clId="{045C37C3-1970-4C45-95B9-9F160D623BBC}" dt="2023-10-24T12:36:32.803" v="1653" actId="26606"/>
          <ac:spMkLst>
            <pc:docMk/>
            <pc:sldMk cId="1901692113" sldId="276"/>
            <ac:spMk id="12" creationId="{AB58EF07-17C2-48CF-ABB0-EEF1F17CB8F0}"/>
          </ac:spMkLst>
        </pc:spChg>
        <pc:spChg chg="add del">
          <ac:chgData name="Nazri Jasmal" userId="e6a065d2aca82f38" providerId="LiveId" clId="{045C37C3-1970-4C45-95B9-9F160D623BBC}" dt="2023-10-24T12:36:32.803" v="1653" actId="26606"/>
          <ac:spMkLst>
            <pc:docMk/>
            <pc:sldMk cId="1901692113" sldId="276"/>
            <ac:spMk id="14" creationId="{AF2F604E-43BE-4DC3-B983-E071523364F8}"/>
          </ac:spMkLst>
        </pc:spChg>
        <pc:spChg chg="add del">
          <ac:chgData name="Nazri Jasmal" userId="e6a065d2aca82f38" providerId="LiveId" clId="{045C37C3-1970-4C45-95B9-9F160D623BBC}" dt="2023-10-24T12:36:32.803" v="1653" actId="26606"/>
          <ac:spMkLst>
            <pc:docMk/>
            <pc:sldMk cId="1901692113" sldId="276"/>
            <ac:spMk id="16" creationId="{08C9B587-E65E-4B52-B37C-ABEBB6E87928}"/>
          </ac:spMkLst>
        </pc:spChg>
        <pc:picChg chg="add mod">
          <ac:chgData name="Nazri Jasmal" userId="e6a065d2aca82f38" providerId="LiveId" clId="{045C37C3-1970-4C45-95B9-9F160D623BBC}" dt="2023-10-24T12:36:32.803" v="1653" actId="26606"/>
          <ac:picMkLst>
            <pc:docMk/>
            <pc:sldMk cId="1901692113" sldId="276"/>
            <ac:picMk id="5" creationId="{BB68543E-2A07-7484-0DF6-BBBCA834CA65}"/>
          </ac:picMkLst>
        </pc:picChg>
        <pc:picChg chg="add mod">
          <ac:chgData name="Nazri Jasmal" userId="e6a065d2aca82f38" providerId="LiveId" clId="{045C37C3-1970-4C45-95B9-9F160D623BBC}" dt="2023-10-24T12:44:39.908" v="1666" actId="1076"/>
          <ac:picMkLst>
            <pc:docMk/>
            <pc:sldMk cId="1901692113" sldId="276"/>
            <ac:picMk id="7" creationId="{5D7F1A81-A36C-EFA1-DBA4-87EE1DEA1504}"/>
          </ac:picMkLst>
        </pc:picChg>
      </pc:sldChg>
      <pc:sldChg chg="addSp modSp add mod">
        <pc:chgData name="Nazri Jasmal" userId="e6a065d2aca82f38" providerId="LiveId" clId="{045C37C3-1970-4C45-95B9-9F160D623BBC}" dt="2023-10-24T17:42:03.733" v="2072" actId="5793"/>
        <pc:sldMkLst>
          <pc:docMk/>
          <pc:sldMk cId="501279495" sldId="277"/>
        </pc:sldMkLst>
        <pc:spChg chg="mod">
          <ac:chgData name="Nazri Jasmal" userId="e6a065d2aca82f38" providerId="LiveId" clId="{045C37C3-1970-4C45-95B9-9F160D623BBC}" dt="2023-10-24T17:38:07.241" v="2037" actId="14100"/>
          <ac:spMkLst>
            <pc:docMk/>
            <pc:sldMk cId="501279495" sldId="277"/>
            <ac:spMk id="3" creationId="{07D09F2E-AC84-F2F9-17FA-74BD3FCAA546}"/>
          </ac:spMkLst>
        </pc:spChg>
        <pc:spChg chg="mod">
          <ac:chgData name="Nazri Jasmal" userId="e6a065d2aca82f38" providerId="LiveId" clId="{045C37C3-1970-4C45-95B9-9F160D623BBC}" dt="2023-10-24T12:57:13.844" v="1725" actId="14100"/>
          <ac:spMkLst>
            <pc:docMk/>
            <pc:sldMk cId="501279495" sldId="277"/>
            <ac:spMk id="4" creationId="{E840BB47-7261-CD2A-B976-F02A5C6B6141}"/>
          </ac:spMkLst>
        </pc:spChg>
        <pc:spChg chg="add mod">
          <ac:chgData name="Nazri Jasmal" userId="e6a065d2aca82f38" providerId="LiveId" clId="{045C37C3-1970-4C45-95B9-9F160D623BBC}" dt="2023-10-24T17:42:03.733" v="2072" actId="5793"/>
          <ac:spMkLst>
            <pc:docMk/>
            <pc:sldMk cId="501279495" sldId="277"/>
            <ac:spMk id="7" creationId="{FC5884BA-6CAC-41E5-88C9-AFBBAE8905FE}"/>
          </ac:spMkLst>
        </pc:spChg>
        <pc:picChg chg="add mod">
          <ac:chgData name="Nazri Jasmal" userId="e6a065d2aca82f38" providerId="LiveId" clId="{045C37C3-1970-4C45-95B9-9F160D623BBC}" dt="2023-10-24T12:57:19.384" v="1726" actId="1076"/>
          <ac:picMkLst>
            <pc:docMk/>
            <pc:sldMk cId="501279495" sldId="277"/>
            <ac:picMk id="5" creationId="{2A662451-E8B8-0521-B6F0-383FD667B2D7}"/>
          </ac:picMkLst>
        </pc:picChg>
      </pc:sldChg>
      <pc:sldChg chg="addSp delSp modSp add mod">
        <pc:chgData name="Nazri Jasmal" userId="e6a065d2aca82f38" providerId="LiveId" clId="{045C37C3-1970-4C45-95B9-9F160D623BBC}" dt="2023-10-24T17:48:35.156" v="2226" actId="14100"/>
        <pc:sldMkLst>
          <pc:docMk/>
          <pc:sldMk cId="1550492675" sldId="278"/>
        </pc:sldMkLst>
        <pc:spChg chg="mod">
          <ac:chgData name="Nazri Jasmal" userId="e6a065d2aca82f38" providerId="LiveId" clId="{045C37C3-1970-4C45-95B9-9F160D623BBC}" dt="2023-10-24T17:46:35.480" v="2216" actId="12"/>
          <ac:spMkLst>
            <pc:docMk/>
            <pc:sldMk cId="1550492675" sldId="278"/>
            <ac:spMk id="3" creationId="{07D09F2E-AC84-F2F9-17FA-74BD3FCAA546}"/>
          </ac:spMkLst>
        </pc:spChg>
        <pc:spChg chg="mod">
          <ac:chgData name="Nazri Jasmal" userId="e6a065d2aca82f38" providerId="LiveId" clId="{045C37C3-1970-4C45-95B9-9F160D623BBC}" dt="2023-10-24T17:48:35.156" v="2226" actId="14100"/>
          <ac:spMkLst>
            <pc:docMk/>
            <pc:sldMk cId="1550492675" sldId="278"/>
            <ac:spMk id="4" creationId="{E840BB47-7261-CD2A-B976-F02A5C6B6141}"/>
          </ac:spMkLst>
        </pc:spChg>
        <pc:spChg chg="add del">
          <ac:chgData name="Nazri Jasmal" userId="e6a065d2aca82f38" providerId="LiveId" clId="{045C37C3-1970-4C45-95B9-9F160D623BBC}" dt="2023-10-24T17:43:36.656" v="2074" actId="22"/>
          <ac:spMkLst>
            <pc:docMk/>
            <pc:sldMk cId="1550492675" sldId="278"/>
            <ac:spMk id="9" creationId="{E94E7D94-C355-CBEB-DF88-4636B8AD127B}"/>
          </ac:spMkLst>
        </pc:spChg>
        <pc:picChg chg="add mod">
          <ac:chgData name="Nazri Jasmal" userId="e6a065d2aca82f38" providerId="LiveId" clId="{045C37C3-1970-4C45-95B9-9F160D623BBC}" dt="2023-10-24T17:48:31.603" v="2225" actId="1076"/>
          <ac:picMkLst>
            <pc:docMk/>
            <pc:sldMk cId="1550492675" sldId="278"/>
            <ac:picMk id="5" creationId="{CE0238E5-7189-4ACD-EA0D-895850F61364}"/>
          </ac:picMkLst>
        </pc:picChg>
        <pc:picChg chg="add mod">
          <ac:chgData name="Nazri Jasmal" userId="e6a065d2aca82f38" providerId="LiveId" clId="{045C37C3-1970-4C45-95B9-9F160D623BBC}" dt="2023-10-24T13:53:56.377" v="1919" actId="1076"/>
          <ac:picMkLst>
            <pc:docMk/>
            <pc:sldMk cId="1550492675" sldId="278"/>
            <ac:picMk id="7" creationId="{012927F2-E417-8E02-34BA-855AD570BA15}"/>
          </ac:picMkLst>
        </pc:picChg>
      </pc:sldChg>
      <pc:sldChg chg="addSp delSp modSp add mod">
        <pc:chgData name="Nazri Jasmal" userId="e6a065d2aca82f38" providerId="LiveId" clId="{045C37C3-1970-4C45-95B9-9F160D623BBC}" dt="2023-10-24T17:52:43.932" v="2360" actId="20577"/>
        <pc:sldMkLst>
          <pc:docMk/>
          <pc:sldMk cId="283066543" sldId="279"/>
        </pc:sldMkLst>
        <pc:spChg chg="mod">
          <ac:chgData name="Nazri Jasmal" userId="e6a065d2aca82f38" providerId="LiveId" clId="{045C37C3-1970-4C45-95B9-9F160D623BBC}" dt="2023-10-24T17:52:34.478" v="2355" actId="20577"/>
          <ac:spMkLst>
            <pc:docMk/>
            <pc:sldMk cId="283066543" sldId="279"/>
            <ac:spMk id="4" creationId="{E840BB47-7261-CD2A-B976-F02A5C6B6141}"/>
          </ac:spMkLst>
        </pc:spChg>
        <pc:spChg chg="add mod">
          <ac:chgData name="Nazri Jasmal" userId="e6a065d2aca82f38" providerId="LiveId" clId="{045C37C3-1970-4C45-95B9-9F160D623BBC}" dt="2023-10-24T17:52:43.932" v="2360" actId="20577"/>
          <ac:spMkLst>
            <pc:docMk/>
            <pc:sldMk cId="283066543" sldId="279"/>
            <ac:spMk id="8" creationId="{B50B8B4C-31C2-0196-0BED-00ADA96155AD}"/>
          </ac:spMkLst>
        </pc:spChg>
        <pc:picChg chg="add mod">
          <ac:chgData name="Nazri Jasmal" userId="e6a065d2aca82f38" providerId="LiveId" clId="{045C37C3-1970-4C45-95B9-9F160D623BBC}" dt="2023-10-24T17:47:44.874" v="2222" actId="1076"/>
          <ac:picMkLst>
            <pc:docMk/>
            <pc:sldMk cId="283066543" sldId="279"/>
            <ac:picMk id="5" creationId="{F5CC2F9E-0454-BC78-1855-4CA965D14C41}"/>
          </ac:picMkLst>
        </pc:picChg>
        <pc:picChg chg="add mod">
          <ac:chgData name="Nazri Jasmal" userId="e6a065d2aca82f38" providerId="LiveId" clId="{045C37C3-1970-4C45-95B9-9F160D623BBC}" dt="2023-10-24T17:49:02.507" v="2227" actId="1076"/>
          <ac:picMkLst>
            <pc:docMk/>
            <pc:sldMk cId="283066543" sldId="279"/>
            <ac:picMk id="6" creationId="{413705E5-45C1-1242-A8A2-967F01DAFDFE}"/>
          </ac:picMkLst>
        </pc:picChg>
        <pc:picChg chg="add del mod">
          <ac:chgData name="Nazri Jasmal" userId="e6a065d2aca82f38" providerId="LiveId" clId="{045C37C3-1970-4C45-95B9-9F160D623BBC}" dt="2023-10-24T17:49:22.297" v="2229" actId="478"/>
          <ac:picMkLst>
            <pc:docMk/>
            <pc:sldMk cId="283066543" sldId="279"/>
            <ac:picMk id="7" creationId="{B952DF13-9493-1CAD-27C5-636198CACE37}"/>
          </ac:picMkLst>
        </pc:picChg>
      </pc:sldChg>
      <pc:sldChg chg="addSp delSp modSp add mod ord">
        <pc:chgData name="Nazri Jasmal" userId="e6a065d2aca82f38" providerId="LiveId" clId="{045C37C3-1970-4C45-95B9-9F160D623BBC}" dt="2023-10-24T13:01:15.733" v="1796" actId="20577"/>
        <pc:sldMkLst>
          <pc:docMk/>
          <pc:sldMk cId="3038569736" sldId="280"/>
        </pc:sldMkLst>
        <pc:spChg chg="mod">
          <ac:chgData name="Nazri Jasmal" userId="e6a065d2aca82f38" providerId="LiveId" clId="{045C37C3-1970-4C45-95B9-9F160D623BBC}" dt="2023-10-24T13:00:21.382" v="1769" actId="20577"/>
          <ac:spMkLst>
            <pc:docMk/>
            <pc:sldMk cId="3038569736" sldId="280"/>
            <ac:spMk id="3" creationId="{07D09F2E-AC84-F2F9-17FA-74BD3FCAA546}"/>
          </ac:spMkLst>
        </pc:spChg>
        <pc:spChg chg="mod">
          <ac:chgData name="Nazri Jasmal" userId="e6a065d2aca82f38" providerId="LiveId" clId="{045C37C3-1970-4C45-95B9-9F160D623BBC}" dt="2023-10-24T12:57:57.547" v="1742" actId="20577"/>
          <ac:spMkLst>
            <pc:docMk/>
            <pc:sldMk cId="3038569736" sldId="280"/>
            <ac:spMk id="4" creationId="{E840BB47-7261-CD2A-B976-F02A5C6B6141}"/>
          </ac:spMkLst>
        </pc:spChg>
        <pc:spChg chg="mod">
          <ac:chgData name="Nazri Jasmal" userId="e6a065d2aca82f38" providerId="LiveId" clId="{045C37C3-1970-4C45-95B9-9F160D623BBC}" dt="2023-10-24T13:01:15.733" v="1796" actId="20577"/>
          <ac:spMkLst>
            <pc:docMk/>
            <pc:sldMk cId="3038569736" sldId="280"/>
            <ac:spMk id="8" creationId="{0928D065-7E4C-23FE-C432-41AFB7338331}"/>
          </ac:spMkLst>
        </pc:spChg>
        <pc:picChg chg="del mod">
          <ac:chgData name="Nazri Jasmal" userId="e6a065d2aca82f38" providerId="LiveId" clId="{045C37C3-1970-4C45-95B9-9F160D623BBC}" dt="2023-10-24T12:58:00.588" v="1744" actId="478"/>
          <ac:picMkLst>
            <pc:docMk/>
            <pc:sldMk cId="3038569736" sldId="280"/>
            <ac:picMk id="5" creationId="{BB68543E-2A07-7484-0DF6-BBBCA834CA65}"/>
          </ac:picMkLst>
        </pc:picChg>
        <pc:picChg chg="add mod">
          <ac:chgData name="Nazri Jasmal" userId="e6a065d2aca82f38" providerId="LiveId" clId="{045C37C3-1970-4C45-95B9-9F160D623BBC}" dt="2023-10-24T13:00:07.725" v="1756" actId="1076"/>
          <ac:picMkLst>
            <pc:docMk/>
            <pc:sldMk cId="3038569736" sldId="280"/>
            <ac:picMk id="6" creationId="{8A6F29AF-D7D4-13E6-F028-72D870682685}"/>
          </ac:picMkLst>
        </pc:picChg>
        <pc:picChg chg="del">
          <ac:chgData name="Nazri Jasmal" userId="e6a065d2aca82f38" providerId="LiveId" clId="{045C37C3-1970-4C45-95B9-9F160D623BBC}" dt="2023-10-24T12:58:02.441" v="1745" actId="478"/>
          <ac:picMkLst>
            <pc:docMk/>
            <pc:sldMk cId="3038569736" sldId="280"/>
            <ac:picMk id="7" creationId="{5D7F1A81-A36C-EFA1-DBA4-87EE1DEA1504}"/>
          </ac:picMkLst>
        </pc:picChg>
        <pc:picChg chg="add mod">
          <ac:chgData name="Nazri Jasmal" userId="e6a065d2aca82f38" providerId="LiveId" clId="{045C37C3-1970-4C45-95B9-9F160D623BBC}" dt="2023-10-24T13:00:03.980" v="1755" actId="1076"/>
          <ac:picMkLst>
            <pc:docMk/>
            <pc:sldMk cId="3038569736" sldId="280"/>
            <ac:picMk id="10" creationId="{F96A0AC7-967A-64C5-AF8C-010208226E0B}"/>
          </ac:picMkLst>
        </pc:picChg>
      </pc:sldChg>
      <pc:sldChg chg="addSp delSp modSp add mod ord">
        <pc:chgData name="Nazri Jasmal" userId="e6a065d2aca82f38" providerId="LiveId" clId="{045C37C3-1970-4C45-95B9-9F160D623BBC}" dt="2023-10-24T17:41:46.524" v="2070" actId="5793"/>
        <pc:sldMkLst>
          <pc:docMk/>
          <pc:sldMk cId="1952667295" sldId="281"/>
        </pc:sldMkLst>
        <pc:spChg chg="mod">
          <ac:chgData name="Nazri Jasmal" userId="e6a065d2aca82f38" providerId="LiveId" clId="{045C37C3-1970-4C45-95B9-9F160D623BBC}" dt="2023-10-24T13:02:16.151" v="1812" actId="20577"/>
          <ac:spMkLst>
            <pc:docMk/>
            <pc:sldMk cId="1952667295" sldId="281"/>
            <ac:spMk id="4" creationId="{E840BB47-7261-CD2A-B976-F02A5C6B6141}"/>
          </ac:spMkLst>
        </pc:spChg>
        <pc:spChg chg="add del">
          <ac:chgData name="Nazri Jasmal" userId="e6a065d2aca82f38" providerId="LiveId" clId="{045C37C3-1970-4C45-95B9-9F160D623BBC}" dt="2023-10-24T17:40:16.092" v="2059" actId="22"/>
          <ac:spMkLst>
            <pc:docMk/>
            <pc:sldMk cId="1952667295" sldId="281"/>
            <ac:spMk id="8" creationId="{C23AFD2D-BF14-F59E-E586-373663FD0C28}"/>
          </ac:spMkLst>
        </pc:spChg>
        <pc:spChg chg="add mod">
          <ac:chgData name="Nazri Jasmal" userId="e6a065d2aca82f38" providerId="LiveId" clId="{045C37C3-1970-4C45-95B9-9F160D623BBC}" dt="2023-10-24T17:41:46.524" v="2070" actId="5793"/>
          <ac:spMkLst>
            <pc:docMk/>
            <pc:sldMk cId="1952667295" sldId="281"/>
            <ac:spMk id="10" creationId="{4895429C-15B6-AB65-FA96-5A05AF68808B}"/>
          </ac:spMkLst>
        </pc:spChg>
        <pc:picChg chg="del mod">
          <ac:chgData name="Nazri Jasmal" userId="e6a065d2aca82f38" providerId="LiveId" clId="{045C37C3-1970-4C45-95B9-9F160D623BBC}" dt="2023-10-24T13:02:18.210" v="1814" actId="478"/>
          <ac:picMkLst>
            <pc:docMk/>
            <pc:sldMk cId="1952667295" sldId="281"/>
            <ac:picMk id="5" creationId="{2A662451-E8B8-0521-B6F0-383FD667B2D7}"/>
          </ac:picMkLst>
        </pc:picChg>
        <pc:picChg chg="add mod">
          <ac:chgData name="Nazri Jasmal" userId="e6a065d2aca82f38" providerId="LiveId" clId="{045C37C3-1970-4C45-95B9-9F160D623BBC}" dt="2023-10-24T13:03:47.011" v="1822" actId="1076"/>
          <ac:picMkLst>
            <pc:docMk/>
            <pc:sldMk cId="1952667295" sldId="281"/>
            <ac:picMk id="6" creationId="{350630AB-651B-1CA6-336A-C82434851A73}"/>
          </ac:picMkLst>
        </pc:picChg>
      </pc:sldChg>
      <pc:sldChg chg="addSp delSp modSp add del mod">
        <pc:chgData name="Nazri Jasmal" userId="e6a065d2aca82f38" providerId="LiveId" clId="{045C37C3-1970-4C45-95B9-9F160D623BBC}" dt="2023-10-24T17:51:54.252" v="2316" actId="2696"/>
        <pc:sldMkLst>
          <pc:docMk/>
          <pc:sldMk cId="1822895847" sldId="282"/>
        </pc:sldMkLst>
        <pc:picChg chg="del mod">
          <ac:chgData name="Nazri Jasmal" userId="e6a065d2aca82f38" providerId="LiveId" clId="{045C37C3-1970-4C45-95B9-9F160D623BBC}" dt="2023-10-24T13:54:43.514" v="1923" actId="478"/>
          <ac:picMkLst>
            <pc:docMk/>
            <pc:sldMk cId="1822895847" sldId="282"/>
            <ac:picMk id="5" creationId="{F5CC2F9E-0454-BC78-1855-4CA965D14C41}"/>
          </ac:picMkLst>
        </pc:picChg>
        <pc:picChg chg="add del">
          <ac:chgData name="Nazri Jasmal" userId="e6a065d2aca82f38" providerId="LiveId" clId="{045C37C3-1970-4C45-95B9-9F160D623BBC}" dt="2023-10-24T17:47:28.664" v="2217" actId="21"/>
          <ac:picMkLst>
            <pc:docMk/>
            <pc:sldMk cId="1822895847" sldId="282"/>
            <ac:picMk id="6" creationId="{0B47F093-CC59-20FF-ED17-C227A08BCA92}"/>
          </ac:picMkLst>
        </pc:picChg>
      </pc:sldChg>
      <pc:sldChg chg="addSp delSp modSp add mod">
        <pc:chgData name="Nazri Jasmal" userId="e6a065d2aca82f38" providerId="LiveId" clId="{045C37C3-1970-4C45-95B9-9F160D623BBC}" dt="2023-10-24T17:57:04.429" v="2561" actId="20577"/>
        <pc:sldMkLst>
          <pc:docMk/>
          <pc:sldMk cId="1473912062" sldId="283"/>
        </pc:sldMkLst>
        <pc:spChg chg="add del mod">
          <ac:chgData name="Nazri Jasmal" userId="e6a065d2aca82f38" providerId="LiveId" clId="{045C37C3-1970-4C45-95B9-9F160D623BBC}" dt="2023-10-24T17:53:17.641" v="2365"/>
          <ac:spMkLst>
            <pc:docMk/>
            <pc:sldMk cId="1473912062" sldId="283"/>
            <ac:spMk id="9" creationId="{6697AF00-56AE-BC86-C236-E4A483C8C12D}"/>
          </ac:spMkLst>
        </pc:spChg>
        <pc:spChg chg="add mod">
          <ac:chgData name="Nazri Jasmal" userId="e6a065d2aca82f38" providerId="LiveId" clId="{045C37C3-1970-4C45-95B9-9F160D623BBC}" dt="2023-10-24T17:57:04.429" v="2561" actId="20577"/>
          <ac:spMkLst>
            <pc:docMk/>
            <pc:sldMk cId="1473912062" sldId="283"/>
            <ac:spMk id="11" creationId="{BC5BE809-5D2A-8B1A-EAB7-36CAF8EB78F1}"/>
          </ac:spMkLst>
        </pc:spChg>
        <pc:picChg chg="add mod">
          <ac:chgData name="Nazri Jasmal" userId="e6a065d2aca82f38" providerId="LiveId" clId="{045C37C3-1970-4C45-95B9-9F160D623BBC}" dt="2023-10-24T17:54:08.631" v="2374" actId="14100"/>
          <ac:picMkLst>
            <pc:docMk/>
            <pc:sldMk cId="1473912062" sldId="283"/>
            <ac:picMk id="5" creationId="{ADE95111-5EAD-AB65-58B7-ABDA3EF19D71}"/>
          </ac:picMkLst>
        </pc:picChg>
        <pc:picChg chg="del">
          <ac:chgData name="Nazri Jasmal" userId="e6a065d2aca82f38" providerId="LiveId" clId="{045C37C3-1970-4C45-95B9-9F160D623BBC}" dt="2023-10-24T14:03:14.720" v="1929" actId="478"/>
          <ac:picMkLst>
            <pc:docMk/>
            <pc:sldMk cId="1473912062" sldId="283"/>
            <ac:picMk id="6" creationId="{0B47F093-CC59-20FF-ED17-C227A08BCA92}"/>
          </ac:picMkLst>
        </pc:picChg>
        <pc:picChg chg="add mod">
          <ac:chgData name="Nazri Jasmal" userId="e6a065d2aca82f38" providerId="LiveId" clId="{045C37C3-1970-4C45-95B9-9F160D623BBC}" dt="2023-10-24T17:52:57.830" v="2362" actId="1076"/>
          <ac:picMkLst>
            <pc:docMk/>
            <pc:sldMk cId="1473912062" sldId="283"/>
            <ac:picMk id="8" creationId="{FC6D52E8-7120-113D-18F3-DF52FB49287E}"/>
          </ac:picMkLst>
        </pc:picChg>
      </pc:sldChg>
      <pc:sldChg chg="add del">
        <pc:chgData name="Nazri Jasmal" userId="e6a065d2aca82f38" providerId="LiveId" clId="{045C37C3-1970-4C45-95B9-9F160D623BBC}" dt="2023-10-24T17:56:28.350" v="2531" actId="2696"/>
        <pc:sldMkLst>
          <pc:docMk/>
          <pc:sldMk cId="610741656" sldId="284"/>
        </pc:sldMkLst>
      </pc:sldChg>
      <pc:sldChg chg="addSp delSp modSp add mod ord">
        <pc:chgData name="Nazri Jasmal" userId="e6a065d2aca82f38" providerId="LiveId" clId="{045C37C3-1970-4C45-95B9-9F160D623BBC}" dt="2023-10-24T17:59:43.019" v="2588" actId="12"/>
        <pc:sldMkLst>
          <pc:docMk/>
          <pc:sldMk cId="1134178562" sldId="285"/>
        </pc:sldMkLst>
        <pc:spChg chg="mod">
          <ac:chgData name="Nazri Jasmal" userId="e6a065d2aca82f38" providerId="LiveId" clId="{045C37C3-1970-4C45-95B9-9F160D623BBC}" dt="2023-10-24T17:34:24.508" v="2029" actId="20577"/>
          <ac:spMkLst>
            <pc:docMk/>
            <pc:sldMk cId="1134178562" sldId="285"/>
            <ac:spMk id="2" creationId="{E8B8F26E-9345-4747-9094-972E38700A17}"/>
          </ac:spMkLst>
        </pc:spChg>
        <pc:spChg chg="mod">
          <ac:chgData name="Nazri Jasmal" userId="e6a065d2aca82f38" providerId="LiveId" clId="{045C37C3-1970-4C45-95B9-9F160D623BBC}" dt="2023-10-24T17:59:43.019" v="2588" actId="12"/>
          <ac:spMkLst>
            <pc:docMk/>
            <pc:sldMk cId="1134178562" sldId="285"/>
            <ac:spMk id="3" creationId="{60B3D5A6-E766-7C41-BD00-B22DA4727FBA}"/>
          </ac:spMkLst>
        </pc:spChg>
        <pc:spChg chg="add del mod">
          <ac:chgData name="Nazri Jasmal" userId="e6a065d2aca82f38" providerId="LiveId" clId="{045C37C3-1970-4C45-95B9-9F160D623BBC}" dt="2023-10-24T17:28:40.732" v="1979"/>
          <ac:spMkLst>
            <pc:docMk/>
            <pc:sldMk cId="1134178562" sldId="285"/>
            <ac:spMk id="5" creationId="{50D9E98F-0166-F2CA-615F-1E58ECC0B02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421550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498617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844157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657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35295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41006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7/15/2024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5911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53755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7/15/2024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2456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743053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342397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7/15/2024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232549605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0691901" cy="3231654"/>
          </a:xfrm>
          <a:prstGeom prst="rect">
            <a:avLst/>
          </a:prstGeom>
          <a:solidFill>
            <a:srgbClr val="3B3B3B"/>
          </a:solidFill>
        </p:spPr>
        <p:txBody>
          <a:bodyPr wrap="none" rtlCol="0">
            <a:spAutoFit/>
          </a:bodyPr>
          <a:lstStyle/>
          <a:p>
            <a:r>
              <a:rPr lang="en-US" sz="6000" dirty="0">
                <a:solidFill>
                  <a:srgbClr val="FF6600"/>
                </a:solidFill>
              </a:rPr>
              <a:t>Exploratory Data Analysis</a:t>
            </a:r>
          </a:p>
          <a:p>
            <a:r>
              <a:rPr lang="en-US" sz="5400" dirty="0">
                <a:solidFill>
                  <a:srgbClr val="FF6600"/>
                </a:solidFill>
              </a:rPr>
              <a:t>G2M Insight for Cab Investment Firm </a:t>
            </a:r>
            <a:endParaRPr lang="en-US" sz="5400" dirty="0"/>
          </a:p>
          <a:p>
            <a:r>
              <a:rPr lang="en-US" sz="3000" dirty="0">
                <a:solidFill>
                  <a:srgbClr val="FF6600"/>
                </a:solidFill>
              </a:rPr>
              <a:t>20-06-2024</a:t>
            </a:r>
          </a:p>
          <a:p>
            <a:endParaRPr lang="en-US" sz="3000" dirty="0">
              <a:solidFill>
                <a:srgbClr val="FF6600"/>
              </a:solidFill>
            </a:endParaRPr>
          </a:p>
          <a:p>
            <a:pPr algn="r"/>
            <a:r>
              <a:rPr lang="en-US" sz="3000" dirty="0">
                <a:solidFill>
                  <a:schemeClr val="bg1"/>
                </a:solidFill>
              </a:rPr>
              <a:t>NAZRI</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963561"/>
            <a:ext cx="12191999" cy="5894439"/>
          </a:xfrm>
        </p:spPr>
        <p:txBody>
          <a:bodyPr/>
          <a:lstStyle/>
          <a:p>
            <a:pPr algn="l"/>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29496"/>
            <a:ext cx="12192000" cy="619431"/>
          </a:xfrm>
          <a:solidFill>
            <a:schemeClr val="tx1">
              <a:lumMod val="75000"/>
              <a:lumOff val="25000"/>
            </a:schemeClr>
          </a:solidFill>
        </p:spPr>
        <p:txBody>
          <a:bodyPr>
            <a:noAutofit/>
          </a:bodyPr>
          <a:lstStyle/>
          <a:p>
            <a:pPr algn="l"/>
            <a:r>
              <a:rPr lang="en-GB" sz="3400" dirty="0">
                <a:solidFill>
                  <a:srgbClr val="FF6600"/>
                </a:solidFill>
              </a:rPr>
              <a:t>Which company has maximum cab users at a particular time period?</a:t>
            </a:r>
          </a:p>
        </p:txBody>
      </p:sp>
      <p:sp>
        <p:nvSpPr>
          <p:cNvPr id="8" name="TextBox 7">
            <a:extLst>
              <a:ext uri="{FF2B5EF4-FFF2-40B4-BE49-F238E27FC236}">
                <a16:creationId xmlns:a16="http://schemas.microsoft.com/office/drawing/2014/main" id="{0928D065-7E4C-23FE-C432-41AFB7338331}"/>
              </a:ext>
            </a:extLst>
          </p:cNvPr>
          <p:cNvSpPr txBox="1"/>
          <p:nvPr/>
        </p:nvSpPr>
        <p:spPr>
          <a:xfrm>
            <a:off x="65742" y="4199408"/>
            <a:ext cx="10659634" cy="2677656"/>
          </a:xfrm>
          <a:prstGeom prst="rect">
            <a:avLst/>
          </a:prstGeom>
          <a:noFill/>
        </p:spPr>
        <p:txBody>
          <a:bodyPr wrap="square" rtlCol="0">
            <a:spAutoFit/>
          </a:bodyPr>
          <a:lstStyle/>
          <a:p>
            <a:pPr algn="l"/>
            <a:r>
              <a:rPr lang="en-GB" sz="2400" b="1" i="0" dirty="0">
                <a:solidFill>
                  <a:srgbClr val="212121"/>
                </a:solidFill>
                <a:effectLst/>
                <a:highlight>
                  <a:srgbClr val="FFFFFF"/>
                </a:highlight>
                <a:latin typeface="Roboto" panose="02000000000000000000" pitchFamily="2" charset="0"/>
              </a:rPr>
              <a:t>Insights:</a:t>
            </a:r>
          </a:p>
          <a:p>
            <a:pPr algn="l"/>
            <a:endParaRPr lang="en-GB" sz="800"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r>
              <a:rPr lang="en-GB" b="0" i="0" dirty="0">
                <a:solidFill>
                  <a:srgbClr val="212121"/>
                </a:solidFill>
                <a:effectLst/>
                <a:highlight>
                  <a:srgbClr val="FFFFFF"/>
                </a:highlight>
                <a:latin typeface="Roboto" panose="02000000000000000000" pitchFamily="2" charset="0"/>
              </a:rPr>
              <a:t>Yellow Cab has the highest number of customers than pink cab.</a:t>
            </a:r>
          </a:p>
          <a:p>
            <a:pPr algn="l">
              <a:buFont typeface="Arial" panose="020B0604020202020204" pitchFamily="34" charset="0"/>
              <a:buChar char="•"/>
            </a:pPr>
            <a:r>
              <a:rPr lang="en-GB" b="0" i="0" dirty="0">
                <a:solidFill>
                  <a:srgbClr val="212121"/>
                </a:solidFill>
                <a:effectLst/>
                <a:highlight>
                  <a:srgbClr val="FFFFFF"/>
                </a:highlight>
                <a:latin typeface="Roboto" panose="02000000000000000000" pitchFamily="2" charset="0"/>
              </a:rPr>
              <a:t> </a:t>
            </a:r>
            <a:r>
              <a:rPr lang="en-GB" dirty="0">
                <a:solidFill>
                  <a:srgbClr val="212121"/>
                </a:solidFill>
                <a:highlight>
                  <a:srgbClr val="FFFFFF"/>
                </a:highlight>
                <a:latin typeface="Roboto" panose="02000000000000000000" pitchFamily="2" charset="0"/>
              </a:rPr>
              <a:t>S</a:t>
            </a:r>
            <a:r>
              <a:rPr lang="en-GB" b="0" i="0" dirty="0">
                <a:solidFill>
                  <a:srgbClr val="212121"/>
                </a:solidFill>
                <a:effectLst/>
                <a:highlight>
                  <a:srgbClr val="FFFFFF"/>
                </a:highlight>
                <a:latin typeface="Roboto" panose="02000000000000000000" pitchFamily="2" charset="0"/>
              </a:rPr>
              <a:t>till there is high competition among both cab companies in some cities.</a:t>
            </a:r>
            <a:r>
              <a:rPr lang="en-GB" dirty="0">
                <a:solidFill>
                  <a:srgbClr val="212121"/>
                </a:solidFill>
                <a:highlight>
                  <a:srgbClr val="FFFFFF"/>
                </a:highlight>
                <a:latin typeface="Roboto" panose="02000000000000000000" pitchFamily="2" charset="0"/>
              </a:rPr>
              <a:t> </a:t>
            </a:r>
            <a:r>
              <a:rPr lang="en-GB" b="0" i="0" dirty="0">
                <a:solidFill>
                  <a:srgbClr val="212121"/>
                </a:solidFill>
                <a:effectLst/>
                <a:highlight>
                  <a:srgbClr val="FFFFFF"/>
                </a:highlight>
                <a:latin typeface="Roboto" panose="02000000000000000000" pitchFamily="2" charset="0"/>
              </a:rPr>
              <a:t>Yellow cab can increase more customers in those cities by bringing promotional offers and discounts to new customers.</a:t>
            </a:r>
          </a:p>
          <a:p>
            <a:pPr>
              <a:buFont typeface="Arial" panose="020B0604020202020204" pitchFamily="34" charset="0"/>
              <a:buChar char="•"/>
            </a:pPr>
            <a:r>
              <a:rPr lang="en-GB" b="0" i="0" dirty="0">
                <a:solidFill>
                  <a:srgbClr val="212121"/>
                </a:solidFill>
                <a:effectLst/>
                <a:highlight>
                  <a:srgbClr val="FFFFFF"/>
                </a:highlight>
                <a:latin typeface="Roboto" panose="02000000000000000000" pitchFamily="2" charset="0"/>
              </a:rPr>
              <a:t>Both the cab companies have more number of customers in the year 2017 and after that there is a slight decrease in them. This can be due to the increase in price charged for the cost of trip. This should be considered immediately otherwise there is chances of losing more customers.</a:t>
            </a:r>
          </a:p>
          <a:p>
            <a:pPr algn="l">
              <a:buFont typeface="Arial" panose="020B0604020202020204" pitchFamily="34" charset="0"/>
              <a:buChar char="•"/>
            </a:pPr>
            <a:endParaRPr lang="en-GB" sz="2800" b="0" i="0" dirty="0">
              <a:solidFill>
                <a:srgbClr val="212121"/>
              </a:solidFill>
              <a:effectLst/>
              <a:highlight>
                <a:srgbClr val="FFFFFF"/>
              </a:highlight>
              <a:latin typeface="Roboto" panose="02000000000000000000" pitchFamily="2" charset="0"/>
            </a:endParaRPr>
          </a:p>
        </p:txBody>
      </p:sp>
      <p:pic>
        <p:nvPicPr>
          <p:cNvPr id="6" name="Picture 5">
            <a:extLst>
              <a:ext uri="{FF2B5EF4-FFF2-40B4-BE49-F238E27FC236}">
                <a16:creationId xmlns:a16="http://schemas.microsoft.com/office/drawing/2014/main" id="{BE649093-09E5-01F0-AC39-A5BA19E07742}"/>
              </a:ext>
            </a:extLst>
          </p:cNvPr>
          <p:cNvPicPr>
            <a:picLocks noChangeAspect="1"/>
          </p:cNvPicPr>
          <p:nvPr/>
        </p:nvPicPr>
        <p:blipFill>
          <a:blip r:embed="rId2"/>
          <a:stretch>
            <a:fillRect/>
          </a:stretch>
        </p:blipFill>
        <p:spPr>
          <a:xfrm>
            <a:off x="0" y="608566"/>
            <a:ext cx="5306336" cy="3235847"/>
          </a:xfrm>
          <a:prstGeom prst="rect">
            <a:avLst/>
          </a:prstGeom>
        </p:spPr>
      </p:pic>
      <p:pic>
        <p:nvPicPr>
          <p:cNvPr id="10" name="Picture 9">
            <a:extLst>
              <a:ext uri="{FF2B5EF4-FFF2-40B4-BE49-F238E27FC236}">
                <a16:creationId xmlns:a16="http://schemas.microsoft.com/office/drawing/2014/main" id="{BBAD805A-423B-0831-69BB-BD2A217E62CA}"/>
              </a:ext>
            </a:extLst>
          </p:cNvPr>
          <p:cNvPicPr>
            <a:picLocks noChangeAspect="1"/>
          </p:cNvPicPr>
          <p:nvPr/>
        </p:nvPicPr>
        <p:blipFill>
          <a:blip r:embed="rId3"/>
          <a:stretch>
            <a:fillRect/>
          </a:stretch>
        </p:blipFill>
        <p:spPr>
          <a:xfrm>
            <a:off x="5392411" y="676345"/>
            <a:ext cx="6778638" cy="3364714"/>
          </a:xfrm>
          <a:prstGeom prst="rect">
            <a:avLst/>
          </a:prstGeom>
        </p:spPr>
      </p:pic>
    </p:spTree>
    <p:extLst>
      <p:ext uri="{BB962C8B-B14F-4D97-AF65-F5344CB8AC3E}">
        <p14:creationId xmlns:p14="http://schemas.microsoft.com/office/powerpoint/2010/main" val="1901692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845574"/>
            <a:ext cx="12191999" cy="6012426"/>
          </a:xfrm>
        </p:spPr>
        <p:txBody>
          <a:bodyPr/>
          <a:lstStyle/>
          <a:p>
            <a:pPr algn="l"/>
            <a:endParaRPr lang="en-GB" dirty="0"/>
          </a:p>
          <a:p>
            <a:pPr marL="342900" indent="-342900" algn="l">
              <a:buFont typeface="Arial" panose="020B0604020202020204" pitchFamily="34" charset="0"/>
              <a:buChar char="•"/>
            </a:pPr>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39329"/>
            <a:ext cx="12192000" cy="884903"/>
          </a:xfrm>
          <a:solidFill>
            <a:schemeClr val="tx1">
              <a:lumMod val="75000"/>
              <a:lumOff val="25000"/>
            </a:schemeClr>
          </a:solidFill>
        </p:spPr>
        <p:txBody>
          <a:bodyPr>
            <a:normAutofit/>
          </a:bodyPr>
          <a:lstStyle/>
          <a:p>
            <a:pPr algn="l"/>
            <a:r>
              <a:rPr lang="en-GB" sz="4000" dirty="0">
                <a:solidFill>
                  <a:schemeClr val="accent5"/>
                </a:solidFill>
              </a:rPr>
              <a:t> Number of Customers for each Cab Company – City Wise</a:t>
            </a:r>
          </a:p>
        </p:txBody>
      </p:sp>
      <p:sp>
        <p:nvSpPr>
          <p:cNvPr id="7" name="TextBox 6">
            <a:extLst>
              <a:ext uri="{FF2B5EF4-FFF2-40B4-BE49-F238E27FC236}">
                <a16:creationId xmlns:a16="http://schemas.microsoft.com/office/drawing/2014/main" id="{FC5884BA-6CAC-41E5-88C9-AFBBAE8905FE}"/>
              </a:ext>
            </a:extLst>
          </p:cNvPr>
          <p:cNvSpPr txBox="1"/>
          <p:nvPr/>
        </p:nvSpPr>
        <p:spPr>
          <a:xfrm>
            <a:off x="7521677" y="1209166"/>
            <a:ext cx="4694907" cy="3600986"/>
          </a:xfrm>
          <a:prstGeom prst="rect">
            <a:avLst/>
          </a:prstGeom>
          <a:noFill/>
        </p:spPr>
        <p:txBody>
          <a:bodyPr wrap="square">
            <a:spAutoFit/>
          </a:bodyPr>
          <a:lstStyle/>
          <a:p>
            <a:pPr algn="l"/>
            <a:endParaRPr lang="en-GB" b="0" i="0" dirty="0">
              <a:solidFill>
                <a:srgbClr val="212121"/>
              </a:solidFill>
              <a:effectLst/>
              <a:latin typeface="Roboto" panose="02000000000000000000" pitchFamily="2" charset="0"/>
            </a:endParaRPr>
          </a:p>
          <a:p>
            <a:pPr algn="l"/>
            <a:r>
              <a:rPr lang="en-GB" sz="2400" b="1" i="0" dirty="0">
                <a:solidFill>
                  <a:srgbClr val="212121"/>
                </a:solidFill>
                <a:effectLst/>
                <a:latin typeface="Roboto" panose="02000000000000000000" pitchFamily="2" charset="0"/>
              </a:rPr>
              <a:t>Insights:</a:t>
            </a:r>
          </a:p>
          <a:p>
            <a:pPr algn="l"/>
            <a:endParaRPr lang="en-GB" sz="2400" b="1" i="0" dirty="0">
              <a:solidFill>
                <a:srgbClr val="212121"/>
              </a:solidFill>
              <a:effectLst/>
              <a:latin typeface="Roboto" panose="02000000000000000000" pitchFamily="2" charset="0"/>
            </a:endParaRPr>
          </a:p>
          <a:p>
            <a:pPr marL="285750" indent="-285750">
              <a:buFont typeface="Arial" panose="020B0604020202020204" pitchFamily="34" charset="0"/>
              <a:buChar char="•"/>
            </a:pPr>
            <a:r>
              <a:rPr lang="en-GB" b="0" i="0" dirty="0">
                <a:solidFill>
                  <a:srgbClr val="212121"/>
                </a:solidFill>
                <a:effectLst/>
                <a:latin typeface="Roboto" panose="02000000000000000000" pitchFamily="2" charset="0"/>
              </a:rPr>
              <a:t>Yellow Cab users are high in most of the cities.</a:t>
            </a:r>
          </a:p>
          <a:p>
            <a:pPr marL="285750" indent="-285750" algn="l">
              <a:buFont typeface="Arial" panose="020B0604020202020204" pitchFamily="34" charset="0"/>
              <a:buChar char="•"/>
            </a:pPr>
            <a:r>
              <a:rPr lang="en-GB" b="0" i="0" dirty="0">
                <a:solidFill>
                  <a:srgbClr val="212121"/>
                </a:solidFill>
                <a:effectLst/>
                <a:latin typeface="Roboto" panose="02000000000000000000" pitchFamily="2" charset="0"/>
              </a:rPr>
              <a:t>In the cities like Los Angeles CO, New York NY, </a:t>
            </a:r>
            <a:r>
              <a:rPr lang="en-GB" b="0" i="0" dirty="0" err="1">
                <a:solidFill>
                  <a:srgbClr val="212121"/>
                </a:solidFill>
                <a:effectLst/>
                <a:latin typeface="Roboto" panose="02000000000000000000" pitchFamily="2" charset="0"/>
              </a:rPr>
              <a:t>Pitturburgh</a:t>
            </a:r>
            <a:r>
              <a:rPr lang="en-GB" b="0" i="0" dirty="0">
                <a:solidFill>
                  <a:srgbClr val="212121"/>
                </a:solidFill>
                <a:effectLst/>
                <a:latin typeface="Roboto" panose="02000000000000000000" pitchFamily="2" charset="0"/>
              </a:rPr>
              <a:t> PA, SAN DIEGO CA, there is a high competition among Yellow Cab and Pink Cab. We need to offer </a:t>
            </a:r>
            <a:r>
              <a:rPr lang="en-GB" b="0" i="0" dirty="0" err="1">
                <a:solidFill>
                  <a:srgbClr val="212121"/>
                </a:solidFill>
                <a:effectLst/>
                <a:latin typeface="Roboto" panose="02000000000000000000" pitchFamily="2" charset="0"/>
              </a:rPr>
              <a:t>dicounts</a:t>
            </a:r>
            <a:r>
              <a:rPr lang="en-GB" b="0" i="0" dirty="0">
                <a:solidFill>
                  <a:srgbClr val="212121"/>
                </a:solidFill>
                <a:effectLst/>
                <a:latin typeface="Roboto" panose="02000000000000000000" pitchFamily="2" charset="0"/>
              </a:rPr>
              <a:t> and promotional offers to customers, so that we can increase the rides of Yellow cabs.</a:t>
            </a:r>
          </a:p>
        </p:txBody>
      </p:sp>
      <p:pic>
        <p:nvPicPr>
          <p:cNvPr id="6" name="Picture 5">
            <a:extLst>
              <a:ext uri="{FF2B5EF4-FFF2-40B4-BE49-F238E27FC236}">
                <a16:creationId xmlns:a16="http://schemas.microsoft.com/office/drawing/2014/main" id="{57CF2ED8-AEB3-DFD5-1897-46C36CF05EA1}"/>
              </a:ext>
            </a:extLst>
          </p:cNvPr>
          <p:cNvPicPr>
            <a:picLocks noChangeAspect="1"/>
          </p:cNvPicPr>
          <p:nvPr/>
        </p:nvPicPr>
        <p:blipFill>
          <a:blip r:embed="rId2"/>
          <a:stretch>
            <a:fillRect/>
          </a:stretch>
        </p:blipFill>
        <p:spPr>
          <a:xfrm>
            <a:off x="76263" y="1018553"/>
            <a:ext cx="7458000" cy="4674324"/>
          </a:xfrm>
          <a:prstGeom prst="rect">
            <a:avLst/>
          </a:prstGeom>
        </p:spPr>
      </p:pic>
    </p:spTree>
    <p:extLst>
      <p:ext uri="{BB962C8B-B14F-4D97-AF65-F5344CB8AC3E}">
        <p14:creationId xmlns:p14="http://schemas.microsoft.com/office/powerpoint/2010/main" val="3912388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963561"/>
            <a:ext cx="12191999" cy="5894439"/>
          </a:xfrm>
        </p:spPr>
        <p:txBody>
          <a:bodyPr/>
          <a:lstStyle/>
          <a:p>
            <a:pPr algn="l"/>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29496"/>
            <a:ext cx="12192000" cy="993057"/>
          </a:xfrm>
          <a:solidFill>
            <a:schemeClr val="tx1">
              <a:lumMod val="75000"/>
              <a:lumOff val="25000"/>
            </a:schemeClr>
          </a:solidFill>
        </p:spPr>
        <p:txBody>
          <a:bodyPr>
            <a:normAutofit/>
          </a:bodyPr>
          <a:lstStyle/>
          <a:p>
            <a:pPr algn="l"/>
            <a:r>
              <a:rPr lang="en-GB" sz="4000" dirty="0">
                <a:solidFill>
                  <a:srgbClr val="FFFFFF"/>
                </a:solidFill>
              </a:rPr>
              <a:t>  </a:t>
            </a:r>
            <a:r>
              <a:rPr lang="en-GB" sz="4000" dirty="0">
                <a:solidFill>
                  <a:schemeClr val="accent5"/>
                </a:solidFill>
              </a:rPr>
              <a:t>Total Revenue for each Cab Company</a:t>
            </a:r>
            <a:endParaRPr lang="en-GB" sz="4800" dirty="0">
              <a:solidFill>
                <a:schemeClr val="accent5"/>
              </a:solidFill>
            </a:endParaRPr>
          </a:p>
        </p:txBody>
      </p:sp>
      <p:pic>
        <p:nvPicPr>
          <p:cNvPr id="5" name="Picture 4" descr="A chart with a number and a number in a yellow box&#10;&#10;Description automatically generated with medium confidence">
            <a:extLst>
              <a:ext uri="{FF2B5EF4-FFF2-40B4-BE49-F238E27FC236}">
                <a16:creationId xmlns:a16="http://schemas.microsoft.com/office/drawing/2014/main" id="{BB68543E-2A07-7484-0DF6-BBBCA834CA65}"/>
              </a:ext>
            </a:extLst>
          </p:cNvPr>
          <p:cNvPicPr>
            <a:picLocks noChangeAspect="1"/>
          </p:cNvPicPr>
          <p:nvPr/>
        </p:nvPicPr>
        <p:blipFill>
          <a:blip r:embed="rId2"/>
          <a:stretch>
            <a:fillRect/>
          </a:stretch>
        </p:blipFill>
        <p:spPr>
          <a:xfrm>
            <a:off x="0" y="963561"/>
            <a:ext cx="5334462" cy="4160881"/>
          </a:xfrm>
          <a:prstGeom prst="rect">
            <a:avLst/>
          </a:prstGeom>
        </p:spPr>
      </p:pic>
      <p:pic>
        <p:nvPicPr>
          <p:cNvPr id="7" name="Picture 6">
            <a:extLst>
              <a:ext uri="{FF2B5EF4-FFF2-40B4-BE49-F238E27FC236}">
                <a16:creationId xmlns:a16="http://schemas.microsoft.com/office/drawing/2014/main" id="{5D7F1A81-A36C-EFA1-DBA4-87EE1DEA1504}"/>
              </a:ext>
            </a:extLst>
          </p:cNvPr>
          <p:cNvPicPr>
            <a:picLocks noChangeAspect="1"/>
          </p:cNvPicPr>
          <p:nvPr/>
        </p:nvPicPr>
        <p:blipFill>
          <a:blip r:embed="rId3"/>
          <a:stretch>
            <a:fillRect/>
          </a:stretch>
        </p:blipFill>
        <p:spPr>
          <a:xfrm>
            <a:off x="5273457" y="1180787"/>
            <a:ext cx="6863406" cy="3746091"/>
          </a:xfrm>
          <a:prstGeom prst="rect">
            <a:avLst/>
          </a:prstGeom>
        </p:spPr>
      </p:pic>
      <p:sp>
        <p:nvSpPr>
          <p:cNvPr id="8" name="TextBox 7">
            <a:extLst>
              <a:ext uri="{FF2B5EF4-FFF2-40B4-BE49-F238E27FC236}">
                <a16:creationId xmlns:a16="http://schemas.microsoft.com/office/drawing/2014/main" id="{0928D065-7E4C-23FE-C432-41AFB7338331}"/>
              </a:ext>
            </a:extLst>
          </p:cNvPr>
          <p:cNvSpPr txBox="1"/>
          <p:nvPr/>
        </p:nvSpPr>
        <p:spPr>
          <a:xfrm>
            <a:off x="205011" y="5144104"/>
            <a:ext cx="10659634" cy="1261884"/>
          </a:xfrm>
          <a:prstGeom prst="rect">
            <a:avLst/>
          </a:prstGeom>
          <a:noFill/>
        </p:spPr>
        <p:txBody>
          <a:bodyPr wrap="square" rtlCol="0">
            <a:spAutoFit/>
          </a:bodyPr>
          <a:lstStyle/>
          <a:p>
            <a:r>
              <a:rPr lang="en-GB" sz="2800" dirty="0"/>
              <a:t>Insights:</a:t>
            </a:r>
          </a:p>
          <a:p>
            <a:pPr marL="342900" indent="-342900">
              <a:buFont typeface="Arial" panose="020B0604020202020204" pitchFamily="34" charset="0"/>
              <a:buChar char="•"/>
            </a:pPr>
            <a:r>
              <a:rPr lang="en-GB" sz="2400" dirty="0"/>
              <a:t>Yellow Cab has earned more revenue when compared to Pink Cab in each Year.</a:t>
            </a:r>
          </a:p>
          <a:p>
            <a:pPr marL="342900" indent="-342900">
              <a:buFont typeface="Arial" panose="020B0604020202020204" pitchFamily="34" charset="0"/>
              <a:buChar char="•"/>
            </a:pPr>
            <a:r>
              <a:rPr lang="en-GB" sz="2400" dirty="0"/>
              <a:t>Yellow Cab has earned more revenue in the year 2017.</a:t>
            </a:r>
          </a:p>
        </p:txBody>
      </p:sp>
    </p:spTree>
    <p:extLst>
      <p:ext uri="{BB962C8B-B14F-4D97-AF65-F5344CB8AC3E}">
        <p14:creationId xmlns:p14="http://schemas.microsoft.com/office/powerpoint/2010/main" val="3401422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845574"/>
            <a:ext cx="12191999" cy="6012426"/>
          </a:xfrm>
        </p:spPr>
        <p:txBody>
          <a:bodyPr/>
          <a:lstStyle/>
          <a:p>
            <a:pPr algn="l"/>
            <a:endParaRPr lang="en-GB" dirty="0"/>
          </a:p>
          <a:p>
            <a:pPr marL="342900" indent="-342900" algn="l">
              <a:buFont typeface="Arial" panose="020B0604020202020204" pitchFamily="34" charset="0"/>
              <a:buChar char="•"/>
            </a:pPr>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39329"/>
            <a:ext cx="12192000" cy="884903"/>
          </a:xfrm>
          <a:solidFill>
            <a:schemeClr val="tx1">
              <a:lumMod val="75000"/>
              <a:lumOff val="25000"/>
            </a:schemeClr>
          </a:solidFill>
        </p:spPr>
        <p:txBody>
          <a:bodyPr>
            <a:normAutofit/>
          </a:bodyPr>
          <a:lstStyle/>
          <a:p>
            <a:pPr algn="l"/>
            <a:r>
              <a:rPr lang="en-GB" sz="4000" dirty="0">
                <a:solidFill>
                  <a:srgbClr val="FFFFFF"/>
                </a:solidFill>
              </a:rPr>
              <a:t>  </a:t>
            </a:r>
            <a:r>
              <a:rPr lang="en-GB" sz="4800" dirty="0">
                <a:solidFill>
                  <a:srgbClr val="FFFFFF"/>
                </a:solidFill>
              </a:rPr>
              <a:t> </a:t>
            </a:r>
            <a:r>
              <a:rPr lang="en-GB" sz="4000" dirty="0">
                <a:solidFill>
                  <a:schemeClr val="accent5"/>
                </a:solidFill>
              </a:rPr>
              <a:t>Total Revenue for each Cab Company City Wise</a:t>
            </a:r>
          </a:p>
        </p:txBody>
      </p:sp>
      <p:pic>
        <p:nvPicPr>
          <p:cNvPr id="5" name="Picture 4">
            <a:extLst>
              <a:ext uri="{FF2B5EF4-FFF2-40B4-BE49-F238E27FC236}">
                <a16:creationId xmlns:a16="http://schemas.microsoft.com/office/drawing/2014/main" id="{2A662451-E8B8-0521-B6F0-383FD667B2D7}"/>
              </a:ext>
            </a:extLst>
          </p:cNvPr>
          <p:cNvPicPr>
            <a:picLocks noChangeAspect="1"/>
          </p:cNvPicPr>
          <p:nvPr/>
        </p:nvPicPr>
        <p:blipFill>
          <a:blip r:embed="rId2"/>
          <a:stretch>
            <a:fillRect/>
          </a:stretch>
        </p:blipFill>
        <p:spPr>
          <a:xfrm>
            <a:off x="0" y="934585"/>
            <a:ext cx="7521677" cy="5923415"/>
          </a:xfrm>
          <a:prstGeom prst="rect">
            <a:avLst/>
          </a:prstGeom>
        </p:spPr>
      </p:pic>
      <p:sp>
        <p:nvSpPr>
          <p:cNvPr id="7" name="TextBox 6">
            <a:extLst>
              <a:ext uri="{FF2B5EF4-FFF2-40B4-BE49-F238E27FC236}">
                <a16:creationId xmlns:a16="http://schemas.microsoft.com/office/drawing/2014/main" id="{FC5884BA-6CAC-41E5-88C9-AFBBAE8905FE}"/>
              </a:ext>
            </a:extLst>
          </p:cNvPr>
          <p:cNvSpPr txBox="1"/>
          <p:nvPr/>
        </p:nvSpPr>
        <p:spPr>
          <a:xfrm>
            <a:off x="7521677" y="1209166"/>
            <a:ext cx="4694907" cy="3570208"/>
          </a:xfrm>
          <a:prstGeom prst="rect">
            <a:avLst/>
          </a:prstGeom>
          <a:noFill/>
        </p:spPr>
        <p:txBody>
          <a:bodyPr wrap="square">
            <a:spAutoFit/>
          </a:bodyPr>
          <a:lstStyle/>
          <a:p>
            <a:pPr algn="l"/>
            <a:r>
              <a:rPr lang="en-GB" sz="2800" b="1" i="0" dirty="0">
                <a:solidFill>
                  <a:srgbClr val="212121"/>
                </a:solidFill>
                <a:effectLst/>
                <a:latin typeface="Roboto" panose="02000000000000000000" pitchFamily="2" charset="0"/>
              </a:rPr>
              <a:t>Outliers:</a:t>
            </a:r>
          </a:p>
          <a:p>
            <a:pPr algn="l"/>
            <a:endParaRPr lang="en-GB" b="1" i="0" dirty="0">
              <a:solidFill>
                <a:srgbClr val="212121"/>
              </a:solidFill>
              <a:effectLst/>
              <a:latin typeface="Roboto" panose="02000000000000000000" pitchFamily="2" charset="0"/>
            </a:endParaRPr>
          </a:p>
          <a:p>
            <a:pPr algn="l"/>
            <a:r>
              <a:rPr lang="en-GB" b="0" i="0" dirty="0">
                <a:solidFill>
                  <a:srgbClr val="212121"/>
                </a:solidFill>
                <a:effectLst/>
                <a:latin typeface="Roboto" panose="02000000000000000000" pitchFamily="2" charset="0"/>
              </a:rPr>
              <a:t>Total Revenue generated by Pink cab is more when compared to yellow cab in cities like</a:t>
            </a:r>
          </a:p>
          <a:p>
            <a:pPr algn="l">
              <a:buFont typeface="Arial" panose="020B0604020202020204" pitchFamily="34" charset="0"/>
              <a:buChar char="•"/>
            </a:pPr>
            <a:r>
              <a:rPr lang="en-GB" b="0" i="0" dirty="0">
                <a:solidFill>
                  <a:srgbClr val="212121"/>
                </a:solidFill>
                <a:effectLst/>
                <a:latin typeface="Roboto" panose="02000000000000000000" pitchFamily="2" charset="0"/>
              </a:rPr>
              <a:t>Nashville TN</a:t>
            </a:r>
          </a:p>
          <a:p>
            <a:pPr algn="l">
              <a:buFont typeface="Arial" panose="020B0604020202020204" pitchFamily="34" charset="0"/>
              <a:buChar char="•"/>
            </a:pPr>
            <a:r>
              <a:rPr lang="en-GB" b="0" i="0" dirty="0">
                <a:solidFill>
                  <a:srgbClr val="212121"/>
                </a:solidFill>
                <a:effectLst/>
                <a:latin typeface="Roboto" panose="02000000000000000000" pitchFamily="2" charset="0"/>
              </a:rPr>
              <a:t>Pittsburgh PA</a:t>
            </a:r>
          </a:p>
          <a:p>
            <a:pPr algn="l">
              <a:buFont typeface="Arial" panose="020B0604020202020204" pitchFamily="34" charset="0"/>
              <a:buChar char="•"/>
            </a:pPr>
            <a:r>
              <a:rPr lang="en-GB" b="0" i="0" dirty="0">
                <a:solidFill>
                  <a:srgbClr val="212121"/>
                </a:solidFill>
                <a:effectLst/>
                <a:latin typeface="Roboto" panose="02000000000000000000" pitchFamily="2" charset="0"/>
              </a:rPr>
              <a:t>Sacramento CA</a:t>
            </a:r>
          </a:p>
          <a:p>
            <a:pPr algn="l"/>
            <a:endParaRPr lang="en-GB" b="0" i="0" dirty="0">
              <a:solidFill>
                <a:srgbClr val="212121"/>
              </a:solidFill>
              <a:effectLst/>
              <a:latin typeface="Roboto" panose="02000000000000000000" pitchFamily="2" charset="0"/>
            </a:endParaRPr>
          </a:p>
          <a:p>
            <a:pPr algn="l"/>
            <a:r>
              <a:rPr lang="en-GB" b="0" i="0" dirty="0">
                <a:solidFill>
                  <a:srgbClr val="212121"/>
                </a:solidFill>
                <a:effectLst/>
                <a:latin typeface="Roboto" panose="02000000000000000000" pitchFamily="2" charset="0"/>
              </a:rPr>
              <a:t>These exceptions we can ignore when compared to the total revenue generated by yellow cab in other major cities.</a:t>
            </a:r>
          </a:p>
        </p:txBody>
      </p:sp>
    </p:spTree>
    <p:extLst>
      <p:ext uri="{BB962C8B-B14F-4D97-AF65-F5344CB8AC3E}">
        <p14:creationId xmlns:p14="http://schemas.microsoft.com/office/powerpoint/2010/main" val="501279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963561"/>
            <a:ext cx="12191999" cy="5894439"/>
          </a:xfrm>
        </p:spPr>
        <p:txBody>
          <a:bodyPr/>
          <a:lstStyle/>
          <a:p>
            <a:pPr algn="l"/>
            <a:endParaRPr lang="en-GB" dirty="0"/>
          </a:p>
          <a:p>
            <a:pPr algn="l"/>
            <a:endParaRPr lang="en-GB" dirty="0"/>
          </a:p>
          <a:p>
            <a:pPr algn="l"/>
            <a:endParaRPr lang="en-GB" dirty="0"/>
          </a:p>
          <a:p>
            <a:pPr algn="l"/>
            <a:endParaRPr lang="en-GB" dirty="0"/>
          </a:p>
          <a:p>
            <a:pPr algn="l"/>
            <a:endParaRPr lang="en-GB" dirty="0"/>
          </a:p>
          <a:p>
            <a:pPr algn="l"/>
            <a:endParaRPr lang="en-GB" dirty="0"/>
          </a:p>
          <a:p>
            <a:pPr algn="l"/>
            <a:endParaRPr lang="en-GB" dirty="0"/>
          </a:p>
          <a:p>
            <a:pPr algn="l"/>
            <a:endParaRPr lang="en-GB" dirty="0"/>
          </a:p>
          <a:p>
            <a:pPr algn="l"/>
            <a:endParaRPr lang="en-GB" dirty="0"/>
          </a:p>
          <a:p>
            <a:pPr algn="l"/>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29496"/>
            <a:ext cx="12192000" cy="993057"/>
          </a:xfrm>
          <a:solidFill>
            <a:schemeClr val="tx1">
              <a:lumMod val="75000"/>
              <a:lumOff val="25000"/>
            </a:schemeClr>
          </a:solidFill>
        </p:spPr>
        <p:txBody>
          <a:bodyPr>
            <a:normAutofit/>
          </a:bodyPr>
          <a:lstStyle/>
          <a:p>
            <a:pPr algn="l"/>
            <a:r>
              <a:rPr lang="en-GB" sz="4000" dirty="0">
                <a:solidFill>
                  <a:srgbClr val="FFFFFF"/>
                </a:solidFill>
              </a:rPr>
              <a:t>  </a:t>
            </a:r>
            <a:r>
              <a:rPr lang="en-GB" sz="4000" dirty="0">
                <a:solidFill>
                  <a:schemeClr val="accent5"/>
                </a:solidFill>
              </a:rPr>
              <a:t>Total Profit for each Cab Company</a:t>
            </a:r>
            <a:endParaRPr lang="en-GB" sz="4800" dirty="0">
              <a:solidFill>
                <a:schemeClr val="accent5"/>
              </a:solidFill>
            </a:endParaRPr>
          </a:p>
        </p:txBody>
      </p:sp>
      <p:sp>
        <p:nvSpPr>
          <p:cNvPr id="8" name="TextBox 7">
            <a:extLst>
              <a:ext uri="{FF2B5EF4-FFF2-40B4-BE49-F238E27FC236}">
                <a16:creationId xmlns:a16="http://schemas.microsoft.com/office/drawing/2014/main" id="{0928D065-7E4C-23FE-C432-41AFB7338331}"/>
              </a:ext>
            </a:extLst>
          </p:cNvPr>
          <p:cNvSpPr txBox="1"/>
          <p:nvPr/>
        </p:nvSpPr>
        <p:spPr>
          <a:xfrm>
            <a:off x="205011" y="5144104"/>
            <a:ext cx="10659634" cy="1261884"/>
          </a:xfrm>
          <a:prstGeom prst="rect">
            <a:avLst/>
          </a:prstGeom>
          <a:noFill/>
        </p:spPr>
        <p:txBody>
          <a:bodyPr wrap="square" rtlCol="0">
            <a:spAutoFit/>
          </a:bodyPr>
          <a:lstStyle/>
          <a:p>
            <a:r>
              <a:rPr lang="en-GB" sz="2800" dirty="0"/>
              <a:t>Insights:</a:t>
            </a:r>
          </a:p>
          <a:p>
            <a:pPr marL="342900" indent="-342900">
              <a:buFont typeface="Arial" panose="020B0604020202020204" pitchFamily="34" charset="0"/>
              <a:buChar char="•"/>
            </a:pPr>
            <a:r>
              <a:rPr lang="en-GB" sz="2400" dirty="0"/>
              <a:t>Yellow Cab has earned more  profit when compared to Pink Cab in each Year.</a:t>
            </a:r>
          </a:p>
          <a:p>
            <a:pPr marL="342900" indent="-342900">
              <a:buFont typeface="Arial" panose="020B0604020202020204" pitchFamily="34" charset="0"/>
              <a:buChar char="•"/>
            </a:pPr>
            <a:r>
              <a:rPr lang="en-GB" sz="2400" dirty="0"/>
              <a:t>Yellow Cab has earned more profit in the year 2017.</a:t>
            </a:r>
          </a:p>
        </p:txBody>
      </p:sp>
      <p:pic>
        <p:nvPicPr>
          <p:cNvPr id="6" name="Picture 5">
            <a:extLst>
              <a:ext uri="{FF2B5EF4-FFF2-40B4-BE49-F238E27FC236}">
                <a16:creationId xmlns:a16="http://schemas.microsoft.com/office/drawing/2014/main" id="{8A6F29AF-D7D4-13E6-F028-72D870682685}"/>
              </a:ext>
            </a:extLst>
          </p:cNvPr>
          <p:cNvPicPr>
            <a:picLocks noChangeAspect="1"/>
          </p:cNvPicPr>
          <p:nvPr/>
        </p:nvPicPr>
        <p:blipFill>
          <a:blip r:embed="rId2"/>
          <a:stretch>
            <a:fillRect/>
          </a:stretch>
        </p:blipFill>
        <p:spPr>
          <a:xfrm>
            <a:off x="73237" y="1261465"/>
            <a:ext cx="4767057" cy="3827770"/>
          </a:xfrm>
          <a:prstGeom prst="rect">
            <a:avLst/>
          </a:prstGeom>
        </p:spPr>
      </p:pic>
      <p:pic>
        <p:nvPicPr>
          <p:cNvPr id="10" name="Picture 9">
            <a:extLst>
              <a:ext uri="{FF2B5EF4-FFF2-40B4-BE49-F238E27FC236}">
                <a16:creationId xmlns:a16="http://schemas.microsoft.com/office/drawing/2014/main" id="{F96A0AC7-967A-64C5-AF8C-010208226E0B}"/>
              </a:ext>
            </a:extLst>
          </p:cNvPr>
          <p:cNvPicPr>
            <a:picLocks noChangeAspect="1"/>
          </p:cNvPicPr>
          <p:nvPr/>
        </p:nvPicPr>
        <p:blipFill>
          <a:blip r:embed="rId3"/>
          <a:stretch>
            <a:fillRect/>
          </a:stretch>
        </p:blipFill>
        <p:spPr>
          <a:xfrm>
            <a:off x="4913532" y="1176136"/>
            <a:ext cx="7198080" cy="3913099"/>
          </a:xfrm>
          <a:prstGeom prst="rect">
            <a:avLst/>
          </a:prstGeom>
        </p:spPr>
      </p:pic>
    </p:spTree>
    <p:extLst>
      <p:ext uri="{BB962C8B-B14F-4D97-AF65-F5344CB8AC3E}">
        <p14:creationId xmlns:p14="http://schemas.microsoft.com/office/powerpoint/2010/main" val="3038569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1171074"/>
            <a:ext cx="12191999" cy="5686926"/>
          </a:xfrm>
        </p:spPr>
        <p:txBody>
          <a:bodyPr/>
          <a:lstStyle/>
          <a:p>
            <a:pPr algn="l"/>
            <a:endParaRPr lang="en-GB" dirty="0"/>
          </a:p>
          <a:p>
            <a:pPr marL="342900" indent="-342900" algn="l">
              <a:buFont typeface="Arial" panose="020B0604020202020204" pitchFamily="34" charset="0"/>
              <a:buChar char="•"/>
            </a:pPr>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39329"/>
            <a:ext cx="12192000" cy="884903"/>
          </a:xfrm>
          <a:solidFill>
            <a:schemeClr val="tx1">
              <a:lumMod val="75000"/>
              <a:lumOff val="25000"/>
            </a:schemeClr>
          </a:solidFill>
        </p:spPr>
        <p:txBody>
          <a:bodyPr>
            <a:normAutofit/>
          </a:bodyPr>
          <a:lstStyle/>
          <a:p>
            <a:pPr algn="l"/>
            <a:r>
              <a:rPr lang="en-GB" sz="4000" dirty="0">
                <a:solidFill>
                  <a:srgbClr val="FFFFFF"/>
                </a:solidFill>
              </a:rPr>
              <a:t>  </a:t>
            </a:r>
            <a:r>
              <a:rPr lang="en-GB" sz="4800" dirty="0">
                <a:solidFill>
                  <a:srgbClr val="FFFFFF"/>
                </a:solidFill>
              </a:rPr>
              <a:t> </a:t>
            </a:r>
            <a:r>
              <a:rPr lang="en-GB" sz="4000" dirty="0">
                <a:solidFill>
                  <a:schemeClr val="accent5"/>
                </a:solidFill>
              </a:rPr>
              <a:t>Total Profit for each Cab Company City Wise</a:t>
            </a:r>
          </a:p>
        </p:txBody>
      </p:sp>
      <p:pic>
        <p:nvPicPr>
          <p:cNvPr id="6" name="Picture 5">
            <a:extLst>
              <a:ext uri="{FF2B5EF4-FFF2-40B4-BE49-F238E27FC236}">
                <a16:creationId xmlns:a16="http://schemas.microsoft.com/office/drawing/2014/main" id="{350630AB-651B-1CA6-336A-C82434851A73}"/>
              </a:ext>
            </a:extLst>
          </p:cNvPr>
          <p:cNvPicPr>
            <a:picLocks noChangeAspect="1"/>
          </p:cNvPicPr>
          <p:nvPr/>
        </p:nvPicPr>
        <p:blipFill>
          <a:blip r:embed="rId2"/>
          <a:stretch>
            <a:fillRect/>
          </a:stretch>
        </p:blipFill>
        <p:spPr>
          <a:xfrm>
            <a:off x="19665" y="865448"/>
            <a:ext cx="7579768" cy="5992552"/>
          </a:xfrm>
          <a:prstGeom prst="rect">
            <a:avLst/>
          </a:prstGeom>
        </p:spPr>
      </p:pic>
      <p:sp>
        <p:nvSpPr>
          <p:cNvPr id="10" name="TextBox 9">
            <a:extLst>
              <a:ext uri="{FF2B5EF4-FFF2-40B4-BE49-F238E27FC236}">
                <a16:creationId xmlns:a16="http://schemas.microsoft.com/office/drawing/2014/main" id="{4895429C-15B6-AB65-FA96-5A05AF68808B}"/>
              </a:ext>
            </a:extLst>
          </p:cNvPr>
          <p:cNvSpPr txBox="1"/>
          <p:nvPr/>
        </p:nvSpPr>
        <p:spPr>
          <a:xfrm>
            <a:off x="7619099" y="1122513"/>
            <a:ext cx="4592565" cy="4801314"/>
          </a:xfrm>
          <a:prstGeom prst="rect">
            <a:avLst/>
          </a:prstGeom>
          <a:noFill/>
        </p:spPr>
        <p:txBody>
          <a:bodyPr wrap="square">
            <a:spAutoFit/>
          </a:bodyPr>
          <a:lstStyle/>
          <a:p>
            <a:pPr algn="l"/>
            <a:r>
              <a:rPr lang="en-GB" sz="2800" b="1" i="0" dirty="0">
                <a:solidFill>
                  <a:srgbClr val="212121"/>
                </a:solidFill>
                <a:effectLst/>
                <a:latin typeface="Roboto" panose="02000000000000000000" pitchFamily="2" charset="0"/>
              </a:rPr>
              <a:t>Insights</a:t>
            </a:r>
          </a:p>
          <a:p>
            <a:pPr algn="l"/>
            <a:endParaRPr lang="en-GB" sz="800" b="1" i="0" dirty="0">
              <a:solidFill>
                <a:srgbClr val="212121"/>
              </a:solidFill>
              <a:effectLst/>
              <a:latin typeface="Roboto" panose="02000000000000000000" pitchFamily="2" charset="0"/>
            </a:endParaRPr>
          </a:p>
          <a:p>
            <a:pPr marL="285750" indent="-285750" algn="l">
              <a:buFont typeface="Arial" panose="020B0604020202020204" pitchFamily="34" charset="0"/>
              <a:buChar char="•"/>
            </a:pPr>
            <a:r>
              <a:rPr lang="en-GB" b="0" i="0" dirty="0">
                <a:solidFill>
                  <a:srgbClr val="212121"/>
                </a:solidFill>
                <a:effectLst/>
                <a:highlight>
                  <a:srgbClr val="FFFFFF"/>
                </a:highlight>
                <a:latin typeface="Roboto" panose="02000000000000000000" pitchFamily="2" charset="0"/>
              </a:rPr>
              <a:t>Yellow cab has earned more profit in the city New York NY. Yellow cab has got highest number of rides and Kms travelled in this city.</a:t>
            </a:r>
            <a:endParaRPr lang="en-GB" b="1" dirty="0">
              <a:solidFill>
                <a:srgbClr val="212121"/>
              </a:solidFill>
              <a:latin typeface="Roboto" panose="02000000000000000000" pitchFamily="2" charset="0"/>
            </a:endParaRPr>
          </a:p>
          <a:p>
            <a:pPr algn="l"/>
            <a:r>
              <a:rPr lang="en-GB" sz="2800" b="1" i="0" dirty="0">
                <a:solidFill>
                  <a:srgbClr val="212121"/>
                </a:solidFill>
                <a:effectLst/>
                <a:latin typeface="Roboto" panose="02000000000000000000" pitchFamily="2" charset="0"/>
              </a:rPr>
              <a:t>Outliers:</a:t>
            </a:r>
          </a:p>
          <a:p>
            <a:pPr algn="l"/>
            <a:endParaRPr lang="en-GB" sz="800" b="1" i="0" dirty="0">
              <a:solidFill>
                <a:srgbClr val="212121"/>
              </a:solidFill>
              <a:effectLst/>
              <a:latin typeface="Roboto" panose="02000000000000000000" pitchFamily="2" charset="0"/>
            </a:endParaRPr>
          </a:p>
          <a:p>
            <a:pPr algn="l"/>
            <a:r>
              <a:rPr lang="en-GB" b="0" i="0" dirty="0">
                <a:solidFill>
                  <a:srgbClr val="212121"/>
                </a:solidFill>
                <a:effectLst/>
                <a:latin typeface="Roboto" panose="02000000000000000000" pitchFamily="2" charset="0"/>
              </a:rPr>
              <a:t>Total Profit earned by Pink cab is more when compared to yellow cab in cities like</a:t>
            </a:r>
          </a:p>
          <a:p>
            <a:pPr algn="l">
              <a:buFont typeface="Arial" panose="020B0604020202020204" pitchFamily="34" charset="0"/>
              <a:buChar char="•"/>
            </a:pPr>
            <a:r>
              <a:rPr lang="en-GB" b="0" i="0" dirty="0">
                <a:solidFill>
                  <a:srgbClr val="212121"/>
                </a:solidFill>
                <a:effectLst/>
                <a:latin typeface="Roboto" panose="02000000000000000000" pitchFamily="2" charset="0"/>
              </a:rPr>
              <a:t>Nashville TN</a:t>
            </a:r>
          </a:p>
          <a:p>
            <a:pPr algn="l">
              <a:buFont typeface="Arial" panose="020B0604020202020204" pitchFamily="34" charset="0"/>
              <a:buChar char="•"/>
            </a:pPr>
            <a:r>
              <a:rPr lang="en-GB" b="0" i="0" dirty="0">
                <a:solidFill>
                  <a:srgbClr val="212121"/>
                </a:solidFill>
                <a:effectLst/>
                <a:latin typeface="Roboto" panose="02000000000000000000" pitchFamily="2" charset="0"/>
              </a:rPr>
              <a:t>Tucson AZ</a:t>
            </a:r>
          </a:p>
          <a:p>
            <a:pPr algn="l"/>
            <a:endParaRPr lang="en-GB" b="0" i="0" dirty="0">
              <a:solidFill>
                <a:srgbClr val="212121"/>
              </a:solidFill>
              <a:effectLst/>
              <a:latin typeface="Roboto" panose="02000000000000000000" pitchFamily="2" charset="0"/>
            </a:endParaRPr>
          </a:p>
          <a:p>
            <a:pPr algn="l"/>
            <a:r>
              <a:rPr lang="en-GB" b="0" i="0" dirty="0">
                <a:solidFill>
                  <a:srgbClr val="212121"/>
                </a:solidFill>
                <a:effectLst/>
                <a:latin typeface="Roboto" panose="02000000000000000000" pitchFamily="2" charset="0"/>
              </a:rPr>
              <a:t>These exceptions we can ignore when compared to the total profit earned by yellow cab in other major cities.</a:t>
            </a:r>
          </a:p>
          <a:p>
            <a:pPr algn="l"/>
            <a:endParaRPr lang="en-GB" b="1"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1952667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1171074"/>
            <a:ext cx="12191999" cy="5686926"/>
          </a:xfrm>
        </p:spPr>
        <p:txBody>
          <a:bodyPr/>
          <a:lstStyle/>
          <a:p>
            <a:pPr algn="l"/>
            <a:endParaRPr lang="en-GB" dirty="0"/>
          </a:p>
          <a:p>
            <a:pPr marL="342900" indent="-342900" algn="l">
              <a:buFont typeface="Arial" panose="020B0604020202020204" pitchFamily="34" charset="0"/>
              <a:buChar char="•"/>
            </a:pPr>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39329"/>
            <a:ext cx="12192000" cy="884903"/>
          </a:xfrm>
          <a:solidFill>
            <a:schemeClr val="tx1">
              <a:lumMod val="75000"/>
              <a:lumOff val="25000"/>
            </a:schemeClr>
          </a:solidFill>
        </p:spPr>
        <p:txBody>
          <a:bodyPr>
            <a:normAutofit fontScale="90000"/>
          </a:bodyPr>
          <a:lstStyle/>
          <a:p>
            <a:pPr algn="l"/>
            <a:r>
              <a:rPr lang="en-GB" sz="4000" dirty="0">
                <a:solidFill>
                  <a:srgbClr val="FFFFFF"/>
                </a:solidFill>
              </a:rPr>
              <a:t>  </a:t>
            </a:r>
            <a:r>
              <a:rPr lang="en-GB" sz="4800" dirty="0">
                <a:solidFill>
                  <a:srgbClr val="FF6600"/>
                </a:solidFill>
              </a:rPr>
              <a:t> Trend Line on Monthly profit for each Cab Company</a:t>
            </a:r>
            <a:endParaRPr lang="en-GB" sz="4000" dirty="0">
              <a:solidFill>
                <a:srgbClr val="FF6600"/>
              </a:solidFill>
            </a:endParaRPr>
          </a:p>
        </p:txBody>
      </p:sp>
      <p:sp>
        <p:nvSpPr>
          <p:cNvPr id="10" name="TextBox 9">
            <a:extLst>
              <a:ext uri="{FF2B5EF4-FFF2-40B4-BE49-F238E27FC236}">
                <a16:creationId xmlns:a16="http://schemas.microsoft.com/office/drawing/2014/main" id="{4895429C-15B6-AB65-FA96-5A05AF68808B}"/>
              </a:ext>
            </a:extLst>
          </p:cNvPr>
          <p:cNvSpPr txBox="1"/>
          <p:nvPr/>
        </p:nvSpPr>
        <p:spPr>
          <a:xfrm>
            <a:off x="19663" y="5390852"/>
            <a:ext cx="11726972" cy="1323439"/>
          </a:xfrm>
          <a:prstGeom prst="rect">
            <a:avLst/>
          </a:prstGeom>
          <a:noFill/>
        </p:spPr>
        <p:txBody>
          <a:bodyPr wrap="square">
            <a:spAutoFit/>
          </a:bodyPr>
          <a:lstStyle/>
          <a:p>
            <a:pPr algn="l"/>
            <a:r>
              <a:rPr lang="en-GB" b="1" i="0" dirty="0">
                <a:solidFill>
                  <a:srgbClr val="212121"/>
                </a:solidFill>
                <a:effectLst/>
                <a:highlight>
                  <a:srgbClr val="FFFFFF"/>
                </a:highlight>
                <a:latin typeface="Roboto" panose="02000000000000000000" pitchFamily="2" charset="0"/>
              </a:rPr>
              <a:t>Insights:</a:t>
            </a:r>
          </a:p>
          <a:p>
            <a:pPr algn="l"/>
            <a:endParaRPr lang="en-GB" sz="800"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r>
              <a:rPr lang="en-GB" b="0" i="0" dirty="0">
                <a:solidFill>
                  <a:srgbClr val="212121"/>
                </a:solidFill>
                <a:effectLst/>
                <a:highlight>
                  <a:srgbClr val="FFFFFF"/>
                </a:highlight>
                <a:latin typeface="Roboto" panose="02000000000000000000" pitchFamily="2" charset="0"/>
              </a:rPr>
              <a:t>Yellow cab has earned more profit than Pink Cab.</a:t>
            </a:r>
          </a:p>
          <a:p>
            <a:pPr algn="l">
              <a:buFont typeface="Arial" panose="020B0604020202020204" pitchFamily="34" charset="0"/>
              <a:buChar char="•"/>
            </a:pPr>
            <a:r>
              <a:rPr lang="en-GB" b="0" i="0" dirty="0">
                <a:solidFill>
                  <a:srgbClr val="212121"/>
                </a:solidFill>
                <a:effectLst/>
                <a:highlight>
                  <a:srgbClr val="FFFFFF"/>
                </a:highlight>
                <a:latin typeface="Roboto" panose="02000000000000000000" pitchFamily="2" charset="0"/>
              </a:rPr>
              <a:t>The profit level of Yellow cab has reached the maximum by the end of the year 2017 and it got suddenly reduced in the beginning of 2018.</a:t>
            </a:r>
            <a:endParaRPr lang="en-GB" b="0" i="0" dirty="0">
              <a:solidFill>
                <a:srgbClr val="212121"/>
              </a:solidFill>
              <a:effectLst/>
              <a:latin typeface="Roboto" panose="02000000000000000000" pitchFamily="2" charset="0"/>
            </a:endParaRPr>
          </a:p>
        </p:txBody>
      </p:sp>
      <p:pic>
        <p:nvPicPr>
          <p:cNvPr id="8" name="Picture 7">
            <a:extLst>
              <a:ext uri="{FF2B5EF4-FFF2-40B4-BE49-F238E27FC236}">
                <a16:creationId xmlns:a16="http://schemas.microsoft.com/office/drawing/2014/main" id="{82137F3E-CD8B-D669-B7C5-1909A7F8BC87}"/>
              </a:ext>
            </a:extLst>
          </p:cNvPr>
          <p:cNvPicPr>
            <a:picLocks noChangeAspect="1"/>
          </p:cNvPicPr>
          <p:nvPr/>
        </p:nvPicPr>
        <p:blipFill>
          <a:blip r:embed="rId2"/>
          <a:stretch>
            <a:fillRect/>
          </a:stretch>
        </p:blipFill>
        <p:spPr>
          <a:xfrm>
            <a:off x="180793" y="921175"/>
            <a:ext cx="8884549" cy="4394076"/>
          </a:xfrm>
          <a:prstGeom prst="rect">
            <a:avLst/>
          </a:prstGeom>
        </p:spPr>
      </p:pic>
    </p:spTree>
    <p:extLst>
      <p:ext uri="{BB962C8B-B14F-4D97-AF65-F5344CB8AC3E}">
        <p14:creationId xmlns:p14="http://schemas.microsoft.com/office/powerpoint/2010/main" val="2549624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1171074"/>
            <a:ext cx="12191999" cy="5686926"/>
          </a:xfrm>
        </p:spPr>
        <p:txBody>
          <a:bodyPr/>
          <a:lstStyle/>
          <a:p>
            <a:pPr algn="l"/>
            <a:endParaRPr lang="en-GB" dirty="0"/>
          </a:p>
          <a:p>
            <a:pPr algn="l"/>
            <a:r>
              <a:rPr lang="en-GB" b="0" i="0" dirty="0">
                <a:solidFill>
                  <a:srgbClr val="212121"/>
                </a:solidFill>
                <a:effectLst/>
                <a:latin typeface="Roboto" panose="02000000000000000000" pitchFamily="2" charset="0"/>
              </a:rPr>
              <a:t>Total Profit earned by Pink cab is more when compared to yellow cab in cities like</a:t>
            </a:r>
          </a:p>
          <a:p>
            <a:pPr algn="l">
              <a:buFont typeface="Arial" panose="020B0604020202020204" pitchFamily="34" charset="0"/>
              <a:buChar char="•"/>
            </a:pPr>
            <a:r>
              <a:rPr lang="en-GB" b="0" i="0" dirty="0">
                <a:solidFill>
                  <a:srgbClr val="212121"/>
                </a:solidFill>
                <a:effectLst/>
                <a:latin typeface="Roboto" panose="02000000000000000000" pitchFamily="2" charset="0"/>
              </a:rPr>
              <a:t>Nashville TN</a:t>
            </a:r>
          </a:p>
          <a:p>
            <a:pPr algn="l">
              <a:buFont typeface="Arial" panose="020B0604020202020204" pitchFamily="34" charset="0"/>
              <a:buChar char="•"/>
            </a:pPr>
            <a:r>
              <a:rPr lang="en-GB" b="0" i="0" dirty="0">
                <a:solidFill>
                  <a:srgbClr val="212121"/>
                </a:solidFill>
                <a:effectLst/>
                <a:latin typeface="Roboto" panose="02000000000000000000" pitchFamily="2" charset="0"/>
              </a:rPr>
              <a:t>Tucson AZ</a:t>
            </a:r>
          </a:p>
          <a:p>
            <a:pPr algn="l"/>
            <a:r>
              <a:rPr lang="en-GB" b="0" i="0" dirty="0">
                <a:solidFill>
                  <a:srgbClr val="212121"/>
                </a:solidFill>
                <a:effectLst/>
                <a:latin typeface="Roboto" panose="02000000000000000000" pitchFamily="2" charset="0"/>
              </a:rPr>
              <a:t>These exceptions we can ignore when compared to the total profit earned by yellow cab in other major cities.</a:t>
            </a:r>
          </a:p>
          <a:p>
            <a:pPr algn="l"/>
            <a:r>
              <a:rPr lang="en-GB" b="0" i="0" dirty="0">
                <a:solidFill>
                  <a:srgbClr val="212121"/>
                </a:solidFill>
                <a:effectLst/>
                <a:latin typeface="Roboto" panose="02000000000000000000" pitchFamily="2" charset="0"/>
              </a:rPr>
              <a:t>Total Profit earned by Pink cab is more when compared to yellow cab in cities like</a:t>
            </a:r>
          </a:p>
          <a:p>
            <a:pPr algn="l">
              <a:buFont typeface="Arial" panose="020B0604020202020204" pitchFamily="34" charset="0"/>
              <a:buChar char="•"/>
            </a:pPr>
            <a:r>
              <a:rPr lang="en-GB" b="0" i="0" dirty="0">
                <a:solidFill>
                  <a:srgbClr val="212121"/>
                </a:solidFill>
                <a:effectLst/>
                <a:latin typeface="Roboto" panose="02000000000000000000" pitchFamily="2" charset="0"/>
              </a:rPr>
              <a:t>Nashville TN</a:t>
            </a:r>
          </a:p>
          <a:p>
            <a:pPr algn="l">
              <a:buFont typeface="Arial" panose="020B0604020202020204" pitchFamily="34" charset="0"/>
              <a:buChar char="•"/>
            </a:pPr>
            <a:r>
              <a:rPr lang="en-GB" b="0" i="0" dirty="0">
                <a:solidFill>
                  <a:srgbClr val="212121"/>
                </a:solidFill>
                <a:effectLst/>
                <a:latin typeface="Roboto" panose="02000000000000000000" pitchFamily="2" charset="0"/>
              </a:rPr>
              <a:t>Tucson AZ</a:t>
            </a:r>
          </a:p>
          <a:p>
            <a:pPr algn="l"/>
            <a:r>
              <a:rPr lang="en-GB" sz="2800" dirty="0"/>
              <a:t>Insights:</a:t>
            </a:r>
            <a:endParaRPr lang="en-GB" b="0" i="0" dirty="0">
              <a:solidFill>
                <a:srgbClr val="212121"/>
              </a:solidFill>
              <a:effectLst/>
              <a:latin typeface="Roboto" panose="02000000000000000000" pitchFamily="2" charset="0"/>
            </a:endParaRPr>
          </a:p>
          <a:p>
            <a:pPr marL="342900" indent="-342900" algn="l">
              <a:buFont typeface="Arial" panose="020B0604020202020204" pitchFamily="34" charset="0"/>
              <a:buChar char="•"/>
            </a:pPr>
            <a:r>
              <a:rPr lang="en-GB" b="0" i="0" dirty="0">
                <a:solidFill>
                  <a:srgbClr val="212121"/>
                </a:solidFill>
                <a:effectLst/>
                <a:latin typeface="Roboto" panose="02000000000000000000" pitchFamily="2" charset="0"/>
              </a:rPr>
              <a:t>Kilometres </a:t>
            </a:r>
            <a:r>
              <a:rPr lang="en-GB" dirty="0">
                <a:solidFill>
                  <a:srgbClr val="212121"/>
                </a:solidFill>
                <a:latin typeface="Roboto" panose="02000000000000000000" pitchFamily="2" charset="0"/>
              </a:rPr>
              <a:t>t</a:t>
            </a:r>
            <a:r>
              <a:rPr lang="en-GB" b="0" i="0" dirty="0">
                <a:solidFill>
                  <a:srgbClr val="212121"/>
                </a:solidFill>
                <a:effectLst/>
                <a:latin typeface="Roboto" panose="02000000000000000000" pitchFamily="2" charset="0"/>
              </a:rPr>
              <a:t>ravelled by 'Yellow Cabs' are more when compared to the 'Pink cab'.</a:t>
            </a:r>
          </a:p>
          <a:p>
            <a:pPr algn="l"/>
            <a:endParaRPr lang="en-GB" b="0" i="0" dirty="0">
              <a:solidFill>
                <a:srgbClr val="212121"/>
              </a:solidFill>
              <a:effectLst/>
              <a:latin typeface="Roboto" panose="02000000000000000000" pitchFamily="2" charset="0"/>
            </a:endParaRPr>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58994"/>
            <a:ext cx="12192000" cy="884904"/>
          </a:xfrm>
          <a:solidFill>
            <a:schemeClr val="tx1">
              <a:lumMod val="75000"/>
              <a:lumOff val="25000"/>
            </a:schemeClr>
          </a:solidFill>
        </p:spPr>
        <p:txBody>
          <a:bodyPr>
            <a:normAutofit/>
          </a:bodyPr>
          <a:lstStyle/>
          <a:p>
            <a:pPr algn="l"/>
            <a:r>
              <a:rPr lang="en-GB" sz="4000" dirty="0">
                <a:solidFill>
                  <a:srgbClr val="FFFFFF"/>
                </a:solidFill>
              </a:rPr>
              <a:t>  </a:t>
            </a:r>
            <a:r>
              <a:rPr lang="en-GB" sz="4000" dirty="0">
                <a:solidFill>
                  <a:schemeClr val="accent5"/>
                </a:solidFill>
              </a:rPr>
              <a:t>Kilometre Travelled by each Cab Company</a:t>
            </a:r>
            <a:endParaRPr lang="en-GB" sz="4800" dirty="0">
              <a:solidFill>
                <a:schemeClr val="accent5"/>
              </a:solidFill>
            </a:endParaRPr>
          </a:p>
        </p:txBody>
      </p:sp>
      <p:pic>
        <p:nvPicPr>
          <p:cNvPr id="5" name="Picture 4">
            <a:extLst>
              <a:ext uri="{FF2B5EF4-FFF2-40B4-BE49-F238E27FC236}">
                <a16:creationId xmlns:a16="http://schemas.microsoft.com/office/drawing/2014/main" id="{CE0238E5-7189-4ACD-EA0D-895850F61364}"/>
              </a:ext>
            </a:extLst>
          </p:cNvPr>
          <p:cNvPicPr>
            <a:picLocks noChangeAspect="1"/>
          </p:cNvPicPr>
          <p:nvPr/>
        </p:nvPicPr>
        <p:blipFill>
          <a:blip r:embed="rId2"/>
          <a:stretch>
            <a:fillRect/>
          </a:stretch>
        </p:blipFill>
        <p:spPr>
          <a:xfrm>
            <a:off x="4628839" y="1171074"/>
            <a:ext cx="7201524" cy="3970364"/>
          </a:xfrm>
          <a:prstGeom prst="rect">
            <a:avLst/>
          </a:prstGeom>
        </p:spPr>
      </p:pic>
      <p:pic>
        <p:nvPicPr>
          <p:cNvPr id="7" name="Picture 6">
            <a:extLst>
              <a:ext uri="{FF2B5EF4-FFF2-40B4-BE49-F238E27FC236}">
                <a16:creationId xmlns:a16="http://schemas.microsoft.com/office/drawing/2014/main" id="{012927F2-E417-8E02-34BA-855AD570BA15}"/>
              </a:ext>
            </a:extLst>
          </p:cNvPr>
          <p:cNvPicPr>
            <a:picLocks noChangeAspect="1"/>
          </p:cNvPicPr>
          <p:nvPr/>
        </p:nvPicPr>
        <p:blipFill>
          <a:blip r:embed="rId3"/>
          <a:stretch>
            <a:fillRect/>
          </a:stretch>
        </p:blipFill>
        <p:spPr>
          <a:xfrm>
            <a:off x="8238" y="1171074"/>
            <a:ext cx="4711248" cy="3837148"/>
          </a:xfrm>
          <a:prstGeom prst="rect">
            <a:avLst/>
          </a:prstGeom>
        </p:spPr>
      </p:pic>
    </p:spTree>
    <p:extLst>
      <p:ext uri="{BB962C8B-B14F-4D97-AF65-F5344CB8AC3E}">
        <p14:creationId xmlns:p14="http://schemas.microsoft.com/office/powerpoint/2010/main" val="1550492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1171074"/>
            <a:ext cx="12191999" cy="5686926"/>
          </a:xfrm>
        </p:spPr>
        <p:txBody>
          <a:bodyPr/>
          <a:lstStyle/>
          <a:p>
            <a:pPr algn="l"/>
            <a:endParaRPr lang="en-GB" dirty="0"/>
          </a:p>
          <a:p>
            <a:pPr marL="342900" indent="-342900" algn="l">
              <a:buFont typeface="Arial" panose="020B0604020202020204" pitchFamily="34" charset="0"/>
              <a:buChar char="•"/>
            </a:pPr>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58994"/>
            <a:ext cx="12192000" cy="1022555"/>
          </a:xfrm>
          <a:solidFill>
            <a:schemeClr val="tx1">
              <a:lumMod val="75000"/>
              <a:lumOff val="25000"/>
            </a:schemeClr>
          </a:solidFill>
        </p:spPr>
        <p:txBody>
          <a:bodyPr>
            <a:normAutofit/>
          </a:bodyPr>
          <a:lstStyle/>
          <a:p>
            <a:pPr algn="l"/>
            <a:r>
              <a:rPr lang="en-GB" sz="4000" dirty="0">
                <a:solidFill>
                  <a:srgbClr val="FFFFFF"/>
                </a:solidFill>
              </a:rPr>
              <a:t> </a:t>
            </a:r>
            <a:r>
              <a:rPr lang="en-GB" sz="4000" dirty="0">
                <a:solidFill>
                  <a:schemeClr val="accent5"/>
                </a:solidFill>
              </a:rPr>
              <a:t>Average Profit per Kilometre</a:t>
            </a:r>
            <a:endParaRPr lang="en-GB" sz="4800" dirty="0">
              <a:solidFill>
                <a:schemeClr val="accent5"/>
              </a:solidFill>
            </a:endParaRPr>
          </a:p>
        </p:txBody>
      </p:sp>
      <p:pic>
        <p:nvPicPr>
          <p:cNvPr id="5" name="Picture 4">
            <a:extLst>
              <a:ext uri="{FF2B5EF4-FFF2-40B4-BE49-F238E27FC236}">
                <a16:creationId xmlns:a16="http://schemas.microsoft.com/office/drawing/2014/main" id="{F5CC2F9E-0454-BC78-1855-4CA965D14C41}"/>
              </a:ext>
            </a:extLst>
          </p:cNvPr>
          <p:cNvPicPr>
            <a:picLocks noChangeAspect="1"/>
          </p:cNvPicPr>
          <p:nvPr/>
        </p:nvPicPr>
        <p:blipFill>
          <a:blip r:embed="rId2"/>
          <a:stretch>
            <a:fillRect/>
          </a:stretch>
        </p:blipFill>
        <p:spPr>
          <a:xfrm>
            <a:off x="0" y="993058"/>
            <a:ext cx="7394550" cy="5686926"/>
          </a:xfrm>
          <a:prstGeom prst="rect">
            <a:avLst/>
          </a:prstGeom>
        </p:spPr>
      </p:pic>
      <p:pic>
        <p:nvPicPr>
          <p:cNvPr id="6" name="Picture 5">
            <a:extLst>
              <a:ext uri="{FF2B5EF4-FFF2-40B4-BE49-F238E27FC236}">
                <a16:creationId xmlns:a16="http://schemas.microsoft.com/office/drawing/2014/main" id="{413705E5-45C1-1242-A8A2-967F01DAFDFE}"/>
              </a:ext>
            </a:extLst>
          </p:cNvPr>
          <p:cNvPicPr>
            <a:picLocks noChangeAspect="1"/>
          </p:cNvPicPr>
          <p:nvPr/>
        </p:nvPicPr>
        <p:blipFill>
          <a:blip r:embed="rId3"/>
          <a:stretch>
            <a:fillRect/>
          </a:stretch>
        </p:blipFill>
        <p:spPr>
          <a:xfrm>
            <a:off x="7370013" y="1210930"/>
            <a:ext cx="4813806" cy="3824052"/>
          </a:xfrm>
          <a:prstGeom prst="rect">
            <a:avLst/>
          </a:prstGeom>
        </p:spPr>
      </p:pic>
      <p:sp>
        <p:nvSpPr>
          <p:cNvPr id="8" name="TextBox 7">
            <a:extLst>
              <a:ext uri="{FF2B5EF4-FFF2-40B4-BE49-F238E27FC236}">
                <a16:creationId xmlns:a16="http://schemas.microsoft.com/office/drawing/2014/main" id="{B50B8B4C-31C2-0196-0BED-00ADA96155AD}"/>
              </a:ext>
            </a:extLst>
          </p:cNvPr>
          <p:cNvSpPr txBox="1"/>
          <p:nvPr/>
        </p:nvSpPr>
        <p:spPr>
          <a:xfrm>
            <a:off x="7493352" y="5118819"/>
            <a:ext cx="4591664" cy="1477328"/>
          </a:xfrm>
          <a:prstGeom prst="rect">
            <a:avLst/>
          </a:prstGeom>
          <a:noFill/>
        </p:spPr>
        <p:txBody>
          <a:bodyPr wrap="square" rtlCol="0">
            <a:spAutoFit/>
          </a:bodyPr>
          <a:lstStyle/>
          <a:p>
            <a:r>
              <a:rPr lang="en-GB" dirty="0"/>
              <a:t>Insights:</a:t>
            </a:r>
          </a:p>
          <a:p>
            <a:endParaRPr lang="en-GB" dirty="0"/>
          </a:p>
          <a:p>
            <a:pPr marL="285750" indent="-285750">
              <a:buFont typeface="Arial" panose="020B0604020202020204" pitchFamily="34" charset="0"/>
              <a:buChar char="•"/>
            </a:pPr>
            <a:r>
              <a:rPr lang="en-GB" dirty="0"/>
              <a:t>Average Profit per Kilometre is greater for Yellow Cab Company</a:t>
            </a:r>
          </a:p>
          <a:p>
            <a:endParaRPr lang="en-GB" dirty="0"/>
          </a:p>
        </p:txBody>
      </p:sp>
    </p:spTree>
    <p:extLst>
      <p:ext uri="{BB962C8B-B14F-4D97-AF65-F5344CB8AC3E}">
        <p14:creationId xmlns:p14="http://schemas.microsoft.com/office/powerpoint/2010/main" val="283066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1171074"/>
            <a:ext cx="12191999" cy="5686926"/>
          </a:xfrm>
        </p:spPr>
        <p:txBody>
          <a:bodyPr/>
          <a:lstStyle/>
          <a:p>
            <a:pPr algn="l"/>
            <a:endParaRPr lang="en-GB" dirty="0"/>
          </a:p>
          <a:p>
            <a:pPr marL="342900" indent="-342900" algn="l">
              <a:buFont typeface="Arial" panose="020B0604020202020204" pitchFamily="34" charset="0"/>
              <a:buChar char="•"/>
            </a:pPr>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29497"/>
            <a:ext cx="12192000" cy="1022555"/>
          </a:xfrm>
          <a:solidFill>
            <a:schemeClr val="tx1">
              <a:lumMod val="75000"/>
              <a:lumOff val="25000"/>
            </a:schemeClr>
          </a:solidFill>
        </p:spPr>
        <p:txBody>
          <a:bodyPr>
            <a:normAutofit/>
          </a:bodyPr>
          <a:lstStyle/>
          <a:p>
            <a:pPr algn="l"/>
            <a:r>
              <a:rPr lang="en-GB" sz="4000" dirty="0">
                <a:solidFill>
                  <a:srgbClr val="FFFFFF"/>
                </a:solidFill>
              </a:rPr>
              <a:t> </a:t>
            </a:r>
            <a:r>
              <a:rPr lang="en-GB" sz="4000" dirty="0">
                <a:solidFill>
                  <a:schemeClr val="accent5"/>
                </a:solidFill>
              </a:rPr>
              <a:t>Kilometre Travelled by each Cab Company City Wise</a:t>
            </a:r>
            <a:endParaRPr lang="en-GB" sz="4800" dirty="0">
              <a:solidFill>
                <a:schemeClr val="accent5"/>
              </a:solidFill>
            </a:endParaRPr>
          </a:p>
        </p:txBody>
      </p:sp>
      <p:pic>
        <p:nvPicPr>
          <p:cNvPr id="5" name="Picture 4">
            <a:extLst>
              <a:ext uri="{FF2B5EF4-FFF2-40B4-BE49-F238E27FC236}">
                <a16:creationId xmlns:a16="http://schemas.microsoft.com/office/drawing/2014/main" id="{ADE95111-5EAD-AB65-58B7-ABDA3EF19D71}"/>
              </a:ext>
            </a:extLst>
          </p:cNvPr>
          <p:cNvPicPr>
            <a:picLocks noChangeAspect="1"/>
          </p:cNvPicPr>
          <p:nvPr/>
        </p:nvPicPr>
        <p:blipFill>
          <a:blip r:embed="rId2"/>
          <a:stretch>
            <a:fillRect/>
          </a:stretch>
        </p:blipFill>
        <p:spPr>
          <a:xfrm>
            <a:off x="302642" y="993058"/>
            <a:ext cx="4485667" cy="4511431"/>
          </a:xfrm>
          <a:prstGeom prst="rect">
            <a:avLst/>
          </a:prstGeom>
        </p:spPr>
      </p:pic>
      <p:pic>
        <p:nvPicPr>
          <p:cNvPr id="8" name="Picture 7">
            <a:extLst>
              <a:ext uri="{FF2B5EF4-FFF2-40B4-BE49-F238E27FC236}">
                <a16:creationId xmlns:a16="http://schemas.microsoft.com/office/drawing/2014/main" id="{FC6D52E8-7120-113D-18F3-DF52FB49287E}"/>
              </a:ext>
            </a:extLst>
          </p:cNvPr>
          <p:cNvPicPr>
            <a:picLocks noChangeAspect="1"/>
          </p:cNvPicPr>
          <p:nvPr/>
        </p:nvPicPr>
        <p:blipFill>
          <a:blip r:embed="rId3"/>
          <a:stretch>
            <a:fillRect/>
          </a:stretch>
        </p:blipFill>
        <p:spPr>
          <a:xfrm>
            <a:off x="5389438" y="993058"/>
            <a:ext cx="5464013" cy="4511431"/>
          </a:xfrm>
          <a:prstGeom prst="rect">
            <a:avLst/>
          </a:prstGeom>
        </p:spPr>
      </p:pic>
      <p:sp>
        <p:nvSpPr>
          <p:cNvPr id="11" name="TextBox 10">
            <a:extLst>
              <a:ext uri="{FF2B5EF4-FFF2-40B4-BE49-F238E27FC236}">
                <a16:creationId xmlns:a16="http://schemas.microsoft.com/office/drawing/2014/main" id="{BC5BE809-5D2A-8B1A-EAB7-36CAF8EB78F1}"/>
              </a:ext>
            </a:extLst>
          </p:cNvPr>
          <p:cNvSpPr txBox="1"/>
          <p:nvPr/>
        </p:nvSpPr>
        <p:spPr>
          <a:xfrm>
            <a:off x="843115" y="5504489"/>
            <a:ext cx="10454149" cy="1200329"/>
          </a:xfrm>
          <a:prstGeom prst="rect">
            <a:avLst/>
          </a:prstGeom>
          <a:noFill/>
        </p:spPr>
        <p:txBody>
          <a:bodyPr wrap="square">
            <a:spAutoFit/>
          </a:bodyPr>
          <a:lstStyle/>
          <a:p>
            <a:r>
              <a:rPr lang="en-GB" dirty="0"/>
              <a:t>Insights:</a:t>
            </a:r>
          </a:p>
          <a:p>
            <a:endParaRPr lang="en-GB" dirty="0"/>
          </a:p>
          <a:p>
            <a:pPr marL="285750" indent="-285750">
              <a:buFont typeface="Arial" panose="020B0604020202020204" pitchFamily="34" charset="0"/>
              <a:buChar char="•"/>
            </a:pPr>
            <a:r>
              <a:rPr lang="en-GB" dirty="0"/>
              <a:t>Customer Retention is more for choosing services offered by Yellow Cab when they have undergone a journey with it.</a:t>
            </a:r>
          </a:p>
        </p:txBody>
      </p:sp>
    </p:spTree>
    <p:extLst>
      <p:ext uri="{BB962C8B-B14F-4D97-AF65-F5344CB8AC3E}">
        <p14:creationId xmlns:p14="http://schemas.microsoft.com/office/powerpoint/2010/main" val="1473912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10557"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10557"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EDA Summary &amp; Recommendation</a:t>
            </a:r>
            <a:br>
              <a:rPr lang="en-US" sz="6000" dirty="0">
                <a:solidFill>
                  <a:srgbClr val="FF6600"/>
                </a:solidFill>
              </a:rPr>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fontScale="62500" lnSpcReduction="20000"/>
          </a:bodyPr>
          <a:lstStyle/>
          <a:p>
            <a:endParaRPr lang="en-US" dirty="0">
              <a:solidFill>
                <a:srgbClr val="FF6600"/>
              </a:solidFill>
            </a:endParaRPr>
          </a:p>
          <a:p>
            <a:endParaRPr lang="en-US" dirty="0">
              <a:solidFill>
                <a:srgbClr val="FF6600"/>
              </a:solidFill>
            </a:endParaRPr>
          </a:p>
          <a:p>
            <a:pPr algn="l">
              <a:lnSpc>
                <a:spcPct val="120000"/>
              </a:lnSpc>
              <a:buFont typeface="Arial" panose="020B0604020202020204" pitchFamily="34" charset="0"/>
              <a:buChar char="•"/>
            </a:pPr>
            <a:r>
              <a:rPr lang="en-GB" b="0" i="0" dirty="0">
                <a:solidFill>
                  <a:srgbClr val="212121"/>
                </a:solidFill>
                <a:effectLst/>
                <a:latin typeface="Roboto" panose="02000000000000000000" pitchFamily="2" charset="0"/>
              </a:rPr>
              <a:t>  Yellow Cab' has more number of rides compared to 'Pink Cab’.  That means most of the cab users prefer to choose services offered by 'Yellow Cab' and it has maximum cab users.</a:t>
            </a:r>
          </a:p>
          <a:p>
            <a:pPr algn="l">
              <a:lnSpc>
                <a:spcPct val="120000"/>
              </a:lnSpc>
              <a:buFont typeface="Arial" panose="020B0604020202020204" pitchFamily="34" charset="0"/>
              <a:buChar char="•"/>
            </a:pPr>
            <a:r>
              <a:rPr lang="en-GB" b="0" i="0" dirty="0">
                <a:solidFill>
                  <a:srgbClr val="212121"/>
                </a:solidFill>
                <a:effectLst/>
                <a:latin typeface="Roboto" panose="02000000000000000000" pitchFamily="2" charset="0"/>
              </a:rPr>
              <a:t>  Total Revenue generated by 'Yellow Cabs' are more when compared to the 'Pink cab’.</a:t>
            </a:r>
          </a:p>
          <a:p>
            <a:pPr algn="l">
              <a:lnSpc>
                <a:spcPct val="120000"/>
              </a:lnSpc>
              <a:buFont typeface="Arial" panose="020B0604020202020204" pitchFamily="34" charset="0"/>
              <a:buChar char="•"/>
            </a:pPr>
            <a:r>
              <a:rPr lang="en-GB" b="0" i="0" dirty="0">
                <a:solidFill>
                  <a:srgbClr val="212121"/>
                </a:solidFill>
                <a:effectLst/>
                <a:latin typeface="Roboto" panose="02000000000000000000" pitchFamily="2" charset="0"/>
              </a:rPr>
              <a:t>  Total Profit earned by 'Yellow Cabs' are more when compared to the 'Pink cab’.</a:t>
            </a:r>
          </a:p>
          <a:p>
            <a:pPr algn="l">
              <a:lnSpc>
                <a:spcPct val="120000"/>
              </a:lnSpc>
              <a:buFont typeface="Arial" panose="020B0604020202020204" pitchFamily="34" charset="0"/>
              <a:buChar char="•"/>
            </a:pPr>
            <a:r>
              <a:rPr lang="en-GB" b="0" i="0" dirty="0">
                <a:solidFill>
                  <a:srgbClr val="212121"/>
                </a:solidFill>
                <a:effectLst/>
                <a:latin typeface="Roboto" panose="02000000000000000000" pitchFamily="2" charset="0"/>
              </a:rPr>
              <a:t>  Kms Travelled by 'Yellow Cabs' are more when compared to the 'Pink cab’.</a:t>
            </a:r>
          </a:p>
          <a:p>
            <a:pPr algn="l">
              <a:lnSpc>
                <a:spcPct val="120000"/>
              </a:lnSpc>
              <a:buFont typeface="Arial" panose="020B0604020202020204" pitchFamily="34" charset="0"/>
              <a:buChar char="•"/>
            </a:pPr>
            <a:r>
              <a:rPr lang="en-GB" b="0" i="0" dirty="0">
                <a:solidFill>
                  <a:srgbClr val="212121"/>
                </a:solidFill>
                <a:effectLst/>
                <a:latin typeface="Roboto" panose="02000000000000000000" pitchFamily="2" charset="0"/>
              </a:rPr>
              <a:t>  Profit per Km of 'Yellow Cabs' are more when compared to the 'Pink cab’.</a:t>
            </a:r>
          </a:p>
          <a:p>
            <a:pPr algn="l">
              <a:lnSpc>
                <a:spcPct val="120000"/>
              </a:lnSpc>
              <a:buFont typeface="Arial" panose="020B0604020202020204" pitchFamily="34" charset="0"/>
              <a:buChar char="•"/>
            </a:pPr>
            <a:r>
              <a:rPr lang="en-GB" b="0" i="0" dirty="0">
                <a:solidFill>
                  <a:srgbClr val="212121"/>
                </a:solidFill>
                <a:effectLst/>
                <a:latin typeface="Roboto" panose="02000000000000000000" pitchFamily="2" charset="0"/>
              </a:rPr>
              <a:t>  Customers prefer to choose 'Yellow Cabs' during their next journey once they have undergone a ride with it. Customer Retention is more.</a:t>
            </a:r>
          </a:p>
          <a:p>
            <a:pPr algn="l"/>
            <a:endParaRPr lang="en-GB" b="0" i="0" dirty="0">
              <a:solidFill>
                <a:srgbClr val="212121"/>
              </a:solidFill>
              <a:effectLst/>
              <a:latin typeface="Roboto" panose="02000000000000000000" pitchFamily="2" charset="0"/>
            </a:endParaRPr>
          </a:p>
          <a:p>
            <a:pPr algn="l">
              <a:lnSpc>
                <a:spcPct val="120000"/>
              </a:lnSpc>
            </a:pPr>
            <a:r>
              <a:rPr lang="en-GB" b="1" i="0" dirty="0">
                <a:solidFill>
                  <a:srgbClr val="212121"/>
                </a:solidFill>
                <a:effectLst/>
                <a:latin typeface="Roboto" panose="02000000000000000000" pitchFamily="2" charset="0"/>
              </a:rPr>
              <a:t>Recommendation</a:t>
            </a:r>
            <a:endParaRPr lang="en-GB" b="0" i="0" dirty="0">
              <a:solidFill>
                <a:srgbClr val="212121"/>
              </a:solidFill>
              <a:effectLst/>
              <a:latin typeface="Roboto" panose="02000000000000000000" pitchFamily="2" charset="0"/>
            </a:endParaRPr>
          </a:p>
          <a:p>
            <a:pPr algn="l">
              <a:lnSpc>
                <a:spcPct val="120000"/>
              </a:lnSpc>
            </a:pPr>
            <a:r>
              <a:rPr lang="en-GB" b="0" i="0" dirty="0">
                <a:solidFill>
                  <a:srgbClr val="212121"/>
                </a:solidFill>
                <a:effectLst/>
                <a:latin typeface="Roboto" panose="02000000000000000000" pitchFamily="2" charset="0"/>
              </a:rPr>
              <a:t>I recommend that XYZ company should invest in </a:t>
            </a:r>
            <a:r>
              <a:rPr lang="en-GB" b="1" i="0" dirty="0">
                <a:solidFill>
                  <a:srgbClr val="212121"/>
                </a:solidFill>
                <a:effectLst/>
                <a:latin typeface="Roboto" panose="02000000000000000000" pitchFamily="2" charset="0"/>
              </a:rPr>
              <a:t>'Yellow Cab'</a:t>
            </a:r>
            <a:r>
              <a:rPr lang="en-GB" b="0" i="0" dirty="0">
                <a:solidFill>
                  <a:srgbClr val="212121"/>
                </a:solidFill>
                <a:effectLst/>
                <a:latin typeface="Roboto" panose="02000000000000000000" pitchFamily="2" charset="0"/>
              </a:rPr>
              <a:t> company to gain more profit</a:t>
            </a:r>
          </a:p>
          <a:p>
            <a:pPr algn="just">
              <a:lnSpc>
                <a:spcPct val="120000"/>
              </a:lnSpc>
            </a:pPr>
            <a:r>
              <a:rPr lang="en-GB" b="0" i="0" dirty="0">
                <a:solidFill>
                  <a:srgbClr val="212121"/>
                </a:solidFill>
                <a:effectLst/>
                <a:latin typeface="Roboto" panose="02000000000000000000" pitchFamily="2" charset="0"/>
              </a:rPr>
              <a:t>In the cities with the exceptions, we need to focus on services offered to customers to get more rides for the Yellow cabs.</a:t>
            </a:r>
            <a:endParaRPr lang="en-US" dirty="0">
              <a:solidFill>
                <a:srgbClr val="FF6600"/>
              </a:solidFill>
            </a:endParaRPr>
          </a:p>
          <a:p>
            <a:pPr algn="just"/>
            <a:r>
              <a:rPr lang="en-US" sz="2800" dirty="0">
                <a:solidFill>
                  <a:srgbClr val="FF6600"/>
                </a:solidFill>
              </a:rPr>
              <a:t>         </a:t>
            </a:r>
          </a:p>
          <a:p>
            <a:pPr algn="just"/>
            <a:r>
              <a:rPr lang="en-US" sz="2800" dirty="0">
                <a:solidFill>
                  <a:srgbClr val="FF6600"/>
                </a:solidFill>
              </a:rPr>
              <a:t>  </a:t>
            </a:r>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34178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chemeClr val="bg2">
                    <a:lumMod val="25000"/>
                  </a:schemeClr>
                </a:solidFill>
              </a:rPr>
              <a:t>.</a:t>
            </a:r>
            <a:endParaRPr lang="en-US" b="1" dirty="0">
              <a:solidFill>
                <a:srgbClr val="FF6600"/>
              </a:solidFill>
            </a:endParaRP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200696"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10557"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Executive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368182" y="364961"/>
            <a:ext cx="7050508" cy="6320589"/>
          </a:xfrm>
        </p:spPr>
        <p:txBody>
          <a:bodyPr vert="vert270">
            <a:normAutofit/>
          </a:bodyPr>
          <a:lstStyle/>
          <a:p>
            <a:endParaRPr lang="en-US" dirty="0">
              <a:solidFill>
                <a:srgbClr val="FF6600"/>
              </a:solidFill>
            </a:endParaRPr>
          </a:p>
          <a:p>
            <a:endParaRPr lang="en-US" dirty="0">
              <a:solidFill>
                <a:srgbClr val="FF6600"/>
              </a:solidFill>
            </a:endParaRPr>
          </a:p>
          <a:p>
            <a:endParaRPr lang="en-US" dirty="0">
              <a:solidFill>
                <a:srgbClr val="FF6600"/>
              </a:solidFill>
            </a:endParaRPr>
          </a:p>
          <a:p>
            <a:pPr marL="342900" indent="-342900" algn="l">
              <a:buFont typeface="Arial" panose="020B0604020202020204" pitchFamily="34" charset="0"/>
              <a:buChar char="•"/>
            </a:pPr>
            <a:r>
              <a:rPr lang="en-GB" dirty="0"/>
              <a:t>XYZ, a private firm in US, is planning for an investment in the cab industry due to its remarkable growth in recent years.</a:t>
            </a:r>
          </a:p>
          <a:p>
            <a:pPr algn="l"/>
            <a:endParaRPr lang="en-GB" dirty="0"/>
          </a:p>
          <a:p>
            <a:pPr marL="342900" indent="-342900" algn="l">
              <a:buFont typeface="Arial" panose="020B0604020202020204" pitchFamily="34" charset="0"/>
              <a:buChar char="•"/>
            </a:pPr>
            <a:r>
              <a:rPr lang="en-GB" dirty="0"/>
              <a:t>It is seeking actionable insights to inform their investment decisions. This project aims to provide actionable insights to help XYZ identify the right company for their investment. </a:t>
            </a:r>
            <a:endParaRPr lang="en-US" dirty="0"/>
          </a:p>
          <a:p>
            <a:pPr algn="just"/>
            <a:r>
              <a:rPr lang="en-US" sz="2800" dirty="0"/>
              <a:t>         </a:t>
            </a:r>
          </a:p>
          <a:p>
            <a:pPr algn="just"/>
            <a:r>
              <a:rPr lang="en-US" sz="2800" dirty="0">
                <a:solidFill>
                  <a:srgbClr val="FF6600"/>
                </a:solidFill>
              </a:rPr>
              <a:t>         </a:t>
            </a:r>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887042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10557" y="562430"/>
            <a:ext cx="6858002" cy="5733142"/>
          </a:xfrm>
          <a:solidFill>
            <a:srgbClr val="3B3B3B"/>
          </a:solidFill>
        </p:spPr>
        <p:txBody>
          <a:bodyPr vert="vert270" anchor="t" anchorCtr="0"/>
          <a:lstStyle/>
          <a:p>
            <a:br>
              <a:rPr lang="en-US" dirty="0"/>
            </a:br>
            <a:br>
              <a:rPr lang="en-US" dirty="0"/>
            </a:br>
            <a:r>
              <a:rPr lang="en-US" sz="6000" dirty="0">
                <a:solidFill>
                  <a:srgbClr val="FF6600"/>
                </a:solidFill>
              </a:rPr>
              <a:t> Problem Statement</a:t>
            </a:r>
            <a:endParaRPr lang="en-US"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l"/>
            <a:r>
              <a:rPr lang="en-US" sz="2800" dirty="0">
                <a:solidFill>
                  <a:srgbClr val="FF6600"/>
                </a:solidFill>
              </a:rPr>
              <a:t>         </a:t>
            </a:r>
            <a:endParaRPr lang="en-GB" b="0" i="0" dirty="0">
              <a:solidFill>
                <a:srgbClr val="374151"/>
              </a:solidFill>
              <a:effectLst/>
              <a:latin typeface="Söhne"/>
            </a:endParaRPr>
          </a:p>
          <a:p>
            <a:pPr marL="342900" indent="-342900" algn="l">
              <a:buFont typeface="Arial" panose="020B0604020202020204" pitchFamily="34" charset="0"/>
              <a:buChar char="•"/>
            </a:pPr>
            <a:r>
              <a:rPr lang="en-GB" b="0" i="0" dirty="0">
                <a:effectLst/>
                <a:latin typeface="Söhne"/>
              </a:rPr>
              <a:t>XYZ aims to invest in the cab industry, but they need to understand the market better before making a final decision as per their Go-to-Market (G2M) strategy. Specifically, they want to determine which cab company is a better investment opportunity. To address this, we conducted a comprehensive data analysis.</a:t>
            </a:r>
          </a:p>
          <a:p>
            <a:pPr algn="just"/>
            <a:endParaRPr lang="en-US"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460855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10557"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Approach</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l">
              <a:buFont typeface="Arial" panose="020B0604020202020204" pitchFamily="34" charset="0"/>
              <a:buChar char="•"/>
            </a:pPr>
            <a:r>
              <a:rPr lang="en-GB" dirty="0"/>
              <a:t>Here we merge the datasets '</a:t>
            </a:r>
            <a:r>
              <a:rPr lang="en-GB" dirty="0" err="1"/>
              <a:t>cab_data</a:t>
            </a:r>
            <a:r>
              <a:rPr lang="en-GB" dirty="0"/>
              <a:t>' and '</a:t>
            </a:r>
            <a:r>
              <a:rPr lang="en-GB" dirty="0" err="1"/>
              <a:t>transaction_data</a:t>
            </a:r>
            <a:r>
              <a:rPr lang="en-GB" dirty="0"/>
              <a:t>' with the 'Transaction ID' column and the  ‘</a:t>
            </a:r>
            <a:r>
              <a:rPr lang="en-GB" dirty="0" err="1"/>
              <a:t>customer_data</a:t>
            </a:r>
            <a:r>
              <a:rPr lang="en-GB" dirty="0"/>
              <a:t>’ dataset will be merged to it with the 'Customer ID' column. Then we merge the ‘</a:t>
            </a:r>
            <a:r>
              <a:rPr lang="en-GB" dirty="0" err="1"/>
              <a:t>city_data</a:t>
            </a:r>
            <a:r>
              <a:rPr lang="en-GB" dirty="0"/>
              <a:t>’ dataset to it with the ‘city’ column and hence form '</a:t>
            </a:r>
            <a:r>
              <a:rPr lang="en-GB" dirty="0" err="1"/>
              <a:t>final_cab_data</a:t>
            </a:r>
            <a:r>
              <a:rPr lang="en-GB" dirty="0"/>
              <a:t>' dataset.</a:t>
            </a:r>
            <a:endParaRPr lang="en-GB" dirty="0">
              <a:solidFill>
                <a:srgbClr val="FF6600"/>
              </a:solidFill>
            </a:endParaRPr>
          </a:p>
          <a:p>
            <a:pPr algn="l">
              <a:buFont typeface="Arial" panose="020B0604020202020204" pitchFamily="34" charset="0"/>
              <a:buChar char="•"/>
            </a:pPr>
            <a:r>
              <a:rPr lang="en-GB" dirty="0"/>
              <a:t>We then perform Exploratory data Analysis in the </a:t>
            </a:r>
            <a:r>
              <a:rPr lang="en-GB" dirty="0" err="1"/>
              <a:t>final_cab_data</a:t>
            </a:r>
            <a:r>
              <a:rPr lang="en-GB" dirty="0"/>
              <a:t> dataset.</a:t>
            </a:r>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20978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1171074"/>
            <a:ext cx="12191999" cy="5686926"/>
          </a:xfrm>
        </p:spPr>
        <p:txBody>
          <a:bodyPr/>
          <a:lstStyle/>
          <a:p>
            <a:pPr algn="l"/>
            <a:endParaRPr lang="en-GB" dirty="0"/>
          </a:p>
          <a:p>
            <a:pPr marL="342900" indent="-342900" algn="l">
              <a:buFont typeface="Arial" panose="020B0604020202020204" pitchFamily="34" charset="0"/>
              <a:buChar char="•"/>
            </a:pPr>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0"/>
            <a:ext cx="12192000" cy="1171074"/>
          </a:xfrm>
          <a:solidFill>
            <a:schemeClr val="tx1">
              <a:lumMod val="75000"/>
              <a:lumOff val="25000"/>
            </a:schemeClr>
          </a:solidFill>
        </p:spPr>
        <p:txBody>
          <a:bodyPr>
            <a:normAutofit/>
          </a:bodyPr>
          <a:lstStyle/>
          <a:p>
            <a:pPr algn="l"/>
            <a:r>
              <a:rPr lang="en-GB" sz="4000" dirty="0">
                <a:solidFill>
                  <a:srgbClr val="FFFFFF"/>
                </a:solidFill>
              </a:rPr>
              <a:t>  </a:t>
            </a:r>
            <a:r>
              <a:rPr lang="en-GB" sz="4800" dirty="0">
                <a:solidFill>
                  <a:schemeClr val="accent5"/>
                </a:solidFill>
              </a:rPr>
              <a:t>Exploratory Data Analysis</a:t>
            </a:r>
          </a:p>
        </p:txBody>
      </p:sp>
      <p:sp>
        <p:nvSpPr>
          <p:cNvPr id="2" name="TextBox 1">
            <a:extLst>
              <a:ext uri="{FF2B5EF4-FFF2-40B4-BE49-F238E27FC236}">
                <a16:creationId xmlns:a16="http://schemas.microsoft.com/office/drawing/2014/main" id="{BC6B02C7-AB20-3521-DFB1-D8DD5AF4F0F9}"/>
              </a:ext>
            </a:extLst>
          </p:cNvPr>
          <p:cNvSpPr txBox="1"/>
          <p:nvPr/>
        </p:nvSpPr>
        <p:spPr>
          <a:xfrm>
            <a:off x="112295" y="1491916"/>
            <a:ext cx="12079703" cy="5293757"/>
          </a:xfrm>
          <a:prstGeom prst="rect">
            <a:avLst/>
          </a:prstGeom>
          <a:noFill/>
        </p:spPr>
        <p:txBody>
          <a:bodyPr wrap="square" rtlCol="0">
            <a:spAutoFit/>
          </a:bodyPr>
          <a:lstStyle/>
          <a:p>
            <a:pPr marL="342900" indent="-342900">
              <a:buFont typeface="Arial" panose="020B0604020202020204" pitchFamily="34" charset="0"/>
              <a:buChar char="•"/>
            </a:pPr>
            <a:r>
              <a:rPr lang="en-GB" sz="2400" dirty="0"/>
              <a:t>Data analysis covers the period from 31/01/2016 to 31/12/2018, using multiple datasets, including </a:t>
            </a:r>
            <a:r>
              <a:rPr lang="en-GB" sz="2400" dirty="0" err="1"/>
              <a:t>Cab_Data</a:t>
            </a:r>
            <a:r>
              <a:rPr lang="en-GB" sz="2400" dirty="0"/>
              <a:t>, </a:t>
            </a:r>
            <a:r>
              <a:rPr lang="en-GB" sz="2400" dirty="0" err="1"/>
              <a:t>Customer_ID</a:t>
            </a:r>
            <a:r>
              <a:rPr lang="en-GB" sz="2400" dirty="0"/>
              <a:t>, </a:t>
            </a:r>
            <a:r>
              <a:rPr lang="en-GB" sz="2400" dirty="0" err="1"/>
              <a:t>Transaction_ID</a:t>
            </a:r>
            <a:r>
              <a:rPr lang="en-GB" sz="2400" dirty="0"/>
              <a:t>, and City that contains information on 2 cab companies- Yellow Cab and Pink Cab</a:t>
            </a:r>
          </a:p>
          <a:p>
            <a:endParaRPr lang="en-GB" sz="800" dirty="0"/>
          </a:p>
          <a:p>
            <a:pPr marL="342900" indent="-342900">
              <a:buFont typeface="Wingdings" panose="05000000000000000000" pitchFamily="2" charset="2"/>
              <a:buChar char="Ø"/>
            </a:pPr>
            <a:r>
              <a:rPr lang="en-GB" sz="2400" dirty="0"/>
              <a:t>Cab_Data.csv – this file includes details of transaction for 2 cab companies</a:t>
            </a:r>
          </a:p>
          <a:p>
            <a:pPr marL="342900" indent="-342900">
              <a:buFont typeface="Wingdings" panose="05000000000000000000" pitchFamily="2" charset="2"/>
              <a:buChar char="Ø"/>
            </a:pPr>
            <a:r>
              <a:rPr lang="en-GB" sz="2400" dirty="0"/>
              <a:t>Customer_ID.csv – this is a mapping table that contains a unique identifier which links the customer’s demographic details</a:t>
            </a:r>
          </a:p>
          <a:p>
            <a:pPr marL="342900" indent="-342900">
              <a:buFont typeface="Wingdings" panose="05000000000000000000" pitchFamily="2" charset="2"/>
              <a:buChar char="Ø"/>
            </a:pPr>
            <a:r>
              <a:rPr lang="en-GB" sz="2400" dirty="0"/>
              <a:t>Transaction_ID.csv – this is a mapping table that contains transaction to customer mapping and payment mode</a:t>
            </a:r>
          </a:p>
          <a:p>
            <a:pPr marL="342900" indent="-342900">
              <a:buFont typeface="Wingdings" panose="05000000000000000000" pitchFamily="2" charset="2"/>
              <a:buChar char="Ø"/>
            </a:pPr>
            <a:r>
              <a:rPr lang="en-GB" sz="2400" dirty="0"/>
              <a:t>City.csv – this file contains list of US cities, their population and number of cab users</a:t>
            </a:r>
          </a:p>
          <a:p>
            <a:pPr marL="342900" indent="-342900">
              <a:buFont typeface="Wingdings" panose="05000000000000000000" pitchFamily="2" charset="2"/>
              <a:buChar char="Ø"/>
            </a:pPr>
            <a:endParaRPr lang="en-GB" sz="2400" dirty="0"/>
          </a:p>
          <a:p>
            <a:pPr marL="342900" indent="-342900">
              <a:buFont typeface="Arial" panose="020B0604020202020204" pitchFamily="34" charset="0"/>
              <a:buChar char="•"/>
            </a:pPr>
            <a:r>
              <a:rPr lang="en-GB" sz="2400" dirty="0" err="1"/>
              <a:t>Final_Cab_Data</a:t>
            </a:r>
            <a:r>
              <a:rPr lang="en-GB" sz="2400" dirty="0"/>
              <a:t> dataset is formed by merging these datasets</a:t>
            </a:r>
          </a:p>
          <a:p>
            <a:pPr marL="342900" indent="-342900">
              <a:buFont typeface="Arial" panose="020B0604020202020204" pitchFamily="34" charset="0"/>
              <a:buChar char="•"/>
            </a:pPr>
            <a:r>
              <a:rPr lang="en-GB" sz="2400" dirty="0"/>
              <a:t>Total Data points: 359392 rows and 14 columns</a:t>
            </a:r>
          </a:p>
          <a:p>
            <a:endParaRPr lang="en-GB" sz="2400" dirty="0"/>
          </a:p>
          <a:p>
            <a:endParaRPr lang="en-GB" dirty="0"/>
          </a:p>
        </p:txBody>
      </p:sp>
    </p:spTree>
    <p:extLst>
      <p:ext uri="{BB962C8B-B14F-4D97-AF65-F5344CB8AC3E}">
        <p14:creationId xmlns:p14="http://schemas.microsoft.com/office/powerpoint/2010/main" val="3732162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B551-8FFF-A9BD-185D-B09EA4308D56}"/>
              </a:ext>
            </a:extLst>
          </p:cNvPr>
          <p:cNvSpPr>
            <a:spLocks noGrp="1"/>
          </p:cNvSpPr>
          <p:nvPr>
            <p:ph type="title"/>
          </p:nvPr>
        </p:nvSpPr>
        <p:spPr>
          <a:xfrm>
            <a:off x="0" y="0"/>
            <a:ext cx="12191999" cy="658761"/>
          </a:xfrm>
          <a:solidFill>
            <a:schemeClr val="tx1">
              <a:lumMod val="75000"/>
              <a:lumOff val="25000"/>
            </a:schemeClr>
          </a:solidFill>
        </p:spPr>
        <p:txBody>
          <a:bodyPr>
            <a:normAutofit/>
          </a:bodyPr>
          <a:lstStyle/>
          <a:p>
            <a:r>
              <a:rPr lang="en-GB" sz="4000" dirty="0">
                <a:solidFill>
                  <a:schemeClr val="accent5"/>
                </a:solidFill>
              </a:rPr>
              <a:t>Relationship Between Variables</a:t>
            </a:r>
          </a:p>
        </p:txBody>
      </p:sp>
      <p:sp>
        <p:nvSpPr>
          <p:cNvPr id="8" name="Content Placeholder 7">
            <a:extLst>
              <a:ext uri="{FF2B5EF4-FFF2-40B4-BE49-F238E27FC236}">
                <a16:creationId xmlns:a16="http://schemas.microsoft.com/office/drawing/2014/main" id="{AAE7C4B2-013E-D0D6-3388-0CEBC33CD6BB}"/>
              </a:ext>
            </a:extLst>
          </p:cNvPr>
          <p:cNvSpPr>
            <a:spLocks noGrp="1"/>
          </p:cNvSpPr>
          <p:nvPr>
            <p:ph idx="1"/>
          </p:nvPr>
        </p:nvSpPr>
        <p:spPr>
          <a:xfrm>
            <a:off x="0" y="1825624"/>
            <a:ext cx="12192000" cy="5032375"/>
          </a:xfrm>
        </p:spPr>
        <p:txBody>
          <a:bodyPr>
            <a:normAutofit lnSpcReduction="10000"/>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b="1" dirty="0"/>
              <a:t>Insights:</a:t>
            </a:r>
          </a:p>
          <a:p>
            <a:r>
              <a:rPr lang="en-GB" sz="2400" dirty="0"/>
              <a:t>‘Yellow Cab’ has</a:t>
            </a:r>
          </a:p>
          <a:p>
            <a:pPr marL="0" indent="0">
              <a:buNone/>
            </a:pPr>
            <a:r>
              <a:rPr lang="en-GB" sz="2400" dirty="0"/>
              <a:t>Insights:                       </a:t>
            </a:r>
            <a:r>
              <a:rPr lang="en-GB" sz="2400" dirty="0">
                <a:solidFill>
                  <a:srgbClr val="002060"/>
                </a:solidFill>
                <a:latin typeface="Edwardian Script ITC" panose="030303020407070D0804" pitchFamily="66" charset="0"/>
              </a:rPr>
              <a:t>Heat Map                                                                                                Pair Plot</a:t>
            </a:r>
          </a:p>
          <a:p>
            <a:r>
              <a:rPr lang="en-GB" sz="2400" dirty="0"/>
              <a:t>From the pair plot and heat map, we can get to know that km travelled, price charged, cost of trip and profit has strong correlation between each other</a:t>
            </a:r>
          </a:p>
          <a:p>
            <a:r>
              <a:rPr lang="en-GB" sz="2400" dirty="0"/>
              <a:t>Also No: of cab Users in the City and Population of the city has direct relationship/variation.</a:t>
            </a:r>
          </a:p>
        </p:txBody>
      </p:sp>
      <p:pic>
        <p:nvPicPr>
          <p:cNvPr id="4" name="Picture 3">
            <a:extLst>
              <a:ext uri="{FF2B5EF4-FFF2-40B4-BE49-F238E27FC236}">
                <a16:creationId xmlns:a16="http://schemas.microsoft.com/office/drawing/2014/main" id="{AD17928C-A4AA-DBE2-CCBA-D6A8A688614E}"/>
              </a:ext>
            </a:extLst>
          </p:cNvPr>
          <p:cNvPicPr>
            <a:picLocks noChangeAspect="1"/>
          </p:cNvPicPr>
          <p:nvPr/>
        </p:nvPicPr>
        <p:blipFill>
          <a:blip r:embed="rId2"/>
          <a:stretch>
            <a:fillRect/>
          </a:stretch>
        </p:blipFill>
        <p:spPr>
          <a:xfrm>
            <a:off x="0" y="658761"/>
            <a:ext cx="6210838" cy="4724809"/>
          </a:xfrm>
          <a:prstGeom prst="rect">
            <a:avLst/>
          </a:prstGeom>
        </p:spPr>
      </p:pic>
      <p:pic>
        <p:nvPicPr>
          <p:cNvPr id="6" name="Picture 5">
            <a:extLst>
              <a:ext uri="{FF2B5EF4-FFF2-40B4-BE49-F238E27FC236}">
                <a16:creationId xmlns:a16="http://schemas.microsoft.com/office/drawing/2014/main" id="{AA5BB2FA-B377-7FB5-B91F-034C30315741}"/>
              </a:ext>
            </a:extLst>
          </p:cNvPr>
          <p:cNvPicPr>
            <a:picLocks noChangeAspect="1"/>
          </p:cNvPicPr>
          <p:nvPr/>
        </p:nvPicPr>
        <p:blipFill>
          <a:blip r:embed="rId3"/>
          <a:stretch>
            <a:fillRect/>
          </a:stretch>
        </p:blipFill>
        <p:spPr>
          <a:xfrm>
            <a:off x="6859178" y="658761"/>
            <a:ext cx="4915326" cy="4724809"/>
          </a:xfrm>
          <a:prstGeom prst="rect">
            <a:avLst/>
          </a:prstGeom>
        </p:spPr>
      </p:pic>
    </p:spTree>
    <p:extLst>
      <p:ext uri="{BB962C8B-B14F-4D97-AF65-F5344CB8AC3E}">
        <p14:creationId xmlns:p14="http://schemas.microsoft.com/office/powerpoint/2010/main" val="3081250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B551-8FFF-A9BD-185D-B09EA4308D56}"/>
              </a:ext>
            </a:extLst>
          </p:cNvPr>
          <p:cNvSpPr>
            <a:spLocks noGrp="1"/>
          </p:cNvSpPr>
          <p:nvPr>
            <p:ph type="title"/>
          </p:nvPr>
        </p:nvSpPr>
        <p:spPr>
          <a:xfrm>
            <a:off x="0" y="0"/>
            <a:ext cx="12191999" cy="855406"/>
          </a:xfrm>
          <a:solidFill>
            <a:schemeClr val="tx1">
              <a:lumMod val="75000"/>
              <a:lumOff val="25000"/>
            </a:schemeClr>
          </a:solidFill>
        </p:spPr>
        <p:txBody>
          <a:bodyPr>
            <a:normAutofit/>
          </a:bodyPr>
          <a:lstStyle/>
          <a:p>
            <a:r>
              <a:rPr lang="en-GB" sz="4000" dirty="0">
                <a:solidFill>
                  <a:schemeClr val="accent5"/>
                </a:solidFill>
              </a:rPr>
              <a:t>Number of Rides for each Cab Company</a:t>
            </a:r>
          </a:p>
        </p:txBody>
      </p:sp>
      <p:sp>
        <p:nvSpPr>
          <p:cNvPr id="8" name="Content Placeholder 7">
            <a:extLst>
              <a:ext uri="{FF2B5EF4-FFF2-40B4-BE49-F238E27FC236}">
                <a16:creationId xmlns:a16="http://schemas.microsoft.com/office/drawing/2014/main" id="{AAE7C4B2-013E-D0D6-3388-0CEBC33CD6BB}"/>
              </a:ext>
            </a:extLst>
          </p:cNvPr>
          <p:cNvSpPr>
            <a:spLocks noGrp="1"/>
          </p:cNvSpPr>
          <p:nvPr>
            <p:ph idx="1"/>
          </p:nvPr>
        </p:nvSpPr>
        <p:spPr>
          <a:xfrm>
            <a:off x="0" y="1825624"/>
            <a:ext cx="12192000" cy="5032375"/>
          </a:xfrm>
        </p:spPr>
        <p:txBody>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b="1" dirty="0"/>
              <a:t>Insights:</a:t>
            </a:r>
          </a:p>
          <a:p>
            <a:r>
              <a:rPr lang="en-GB" sz="2400" dirty="0"/>
              <a:t>‘Yellow Cab’ has maximum number of rides compared to pink cab. That means ‘Yellow Cab’ has maximum cab users and most of the cab users prefer to choose services offered by 'Yellow Cab'.</a:t>
            </a:r>
          </a:p>
          <a:p>
            <a:r>
              <a:rPr lang="en-GB" sz="2400" dirty="0"/>
              <a:t>Yellow cab has the highest number of rides in the year 2017.</a:t>
            </a:r>
          </a:p>
        </p:txBody>
      </p:sp>
      <p:pic>
        <p:nvPicPr>
          <p:cNvPr id="10" name="Picture 9">
            <a:extLst>
              <a:ext uri="{FF2B5EF4-FFF2-40B4-BE49-F238E27FC236}">
                <a16:creationId xmlns:a16="http://schemas.microsoft.com/office/drawing/2014/main" id="{6CB18174-D108-6B75-3654-4EA0E77937CE}"/>
              </a:ext>
            </a:extLst>
          </p:cNvPr>
          <p:cNvPicPr>
            <a:picLocks noChangeAspect="1"/>
          </p:cNvPicPr>
          <p:nvPr/>
        </p:nvPicPr>
        <p:blipFill>
          <a:blip r:embed="rId2"/>
          <a:stretch>
            <a:fillRect/>
          </a:stretch>
        </p:blipFill>
        <p:spPr>
          <a:xfrm>
            <a:off x="137947" y="927782"/>
            <a:ext cx="4552040" cy="3414029"/>
          </a:xfrm>
          <a:prstGeom prst="rect">
            <a:avLst/>
          </a:prstGeom>
        </p:spPr>
      </p:pic>
      <p:pic>
        <p:nvPicPr>
          <p:cNvPr id="12" name="Picture 11">
            <a:extLst>
              <a:ext uri="{FF2B5EF4-FFF2-40B4-BE49-F238E27FC236}">
                <a16:creationId xmlns:a16="http://schemas.microsoft.com/office/drawing/2014/main" id="{B917DF74-B05B-8B99-07F8-5350CD5C1015}"/>
              </a:ext>
            </a:extLst>
          </p:cNvPr>
          <p:cNvPicPr>
            <a:picLocks noChangeAspect="1"/>
          </p:cNvPicPr>
          <p:nvPr/>
        </p:nvPicPr>
        <p:blipFill>
          <a:blip r:embed="rId3"/>
          <a:stretch>
            <a:fillRect/>
          </a:stretch>
        </p:blipFill>
        <p:spPr>
          <a:xfrm>
            <a:off x="5668970" y="1008672"/>
            <a:ext cx="6385083" cy="3406434"/>
          </a:xfrm>
          <a:prstGeom prst="rect">
            <a:avLst/>
          </a:prstGeom>
        </p:spPr>
      </p:pic>
    </p:spTree>
    <p:extLst>
      <p:ext uri="{BB962C8B-B14F-4D97-AF65-F5344CB8AC3E}">
        <p14:creationId xmlns:p14="http://schemas.microsoft.com/office/powerpoint/2010/main" val="4204140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B551-8FFF-A9BD-185D-B09EA4308D56}"/>
              </a:ext>
            </a:extLst>
          </p:cNvPr>
          <p:cNvSpPr>
            <a:spLocks noGrp="1"/>
          </p:cNvSpPr>
          <p:nvPr>
            <p:ph type="title"/>
          </p:nvPr>
        </p:nvSpPr>
        <p:spPr>
          <a:xfrm>
            <a:off x="0" y="0"/>
            <a:ext cx="12191999" cy="1071716"/>
          </a:xfrm>
          <a:solidFill>
            <a:schemeClr val="tx1">
              <a:lumMod val="75000"/>
              <a:lumOff val="25000"/>
            </a:schemeClr>
          </a:solidFill>
        </p:spPr>
        <p:txBody>
          <a:bodyPr>
            <a:normAutofit/>
          </a:bodyPr>
          <a:lstStyle/>
          <a:p>
            <a:r>
              <a:rPr lang="en-GB" sz="4000" dirty="0">
                <a:solidFill>
                  <a:schemeClr val="accent5"/>
                </a:solidFill>
              </a:rPr>
              <a:t>Number of Rides for each Cab Company City Wise</a:t>
            </a:r>
            <a:endParaRPr lang="en-GB" sz="4000" dirty="0">
              <a:solidFill>
                <a:srgbClr val="FFFFFF"/>
              </a:solidFill>
            </a:endParaRPr>
          </a:p>
        </p:txBody>
      </p:sp>
      <p:pic>
        <p:nvPicPr>
          <p:cNvPr id="4" name="Content Placeholder 3" descr="A graph of a number of rides&#10;&#10;Description automatically generated">
            <a:extLst>
              <a:ext uri="{FF2B5EF4-FFF2-40B4-BE49-F238E27FC236}">
                <a16:creationId xmlns:a16="http://schemas.microsoft.com/office/drawing/2014/main" id="{36B531E5-E2E1-1632-2D0E-B8D8940AC647}"/>
              </a:ext>
            </a:extLst>
          </p:cNvPr>
          <p:cNvPicPr>
            <a:picLocks noGrp="1" noChangeAspect="1"/>
          </p:cNvPicPr>
          <p:nvPr>
            <p:ph idx="1"/>
          </p:nvPr>
        </p:nvPicPr>
        <p:blipFill>
          <a:blip r:embed="rId2"/>
          <a:stretch>
            <a:fillRect/>
          </a:stretch>
        </p:blipFill>
        <p:spPr>
          <a:xfrm>
            <a:off x="0" y="1071716"/>
            <a:ext cx="7280829" cy="5560074"/>
          </a:xfrm>
        </p:spPr>
      </p:pic>
      <p:sp>
        <p:nvSpPr>
          <p:cNvPr id="5" name="TextBox 4">
            <a:extLst>
              <a:ext uri="{FF2B5EF4-FFF2-40B4-BE49-F238E27FC236}">
                <a16:creationId xmlns:a16="http://schemas.microsoft.com/office/drawing/2014/main" id="{BD85EADB-78EB-1CFA-4D3F-1A62C0AD6B22}"/>
              </a:ext>
            </a:extLst>
          </p:cNvPr>
          <p:cNvSpPr txBox="1"/>
          <p:nvPr/>
        </p:nvSpPr>
        <p:spPr>
          <a:xfrm>
            <a:off x="7280828" y="1071716"/>
            <a:ext cx="4989829" cy="6170920"/>
          </a:xfrm>
          <a:prstGeom prst="rect">
            <a:avLst/>
          </a:prstGeom>
          <a:noFill/>
          <a:ln>
            <a:noFill/>
          </a:ln>
        </p:spPr>
        <p:txBody>
          <a:bodyPr wrap="square" rtlCol="0">
            <a:spAutoFit/>
          </a:bodyPr>
          <a:lstStyle/>
          <a:p>
            <a:pPr algn="l"/>
            <a:r>
              <a:rPr lang="en-GB" sz="2000" b="1" i="0" dirty="0">
                <a:solidFill>
                  <a:srgbClr val="212121"/>
                </a:solidFill>
                <a:effectLst/>
                <a:highlight>
                  <a:srgbClr val="FFFFFF"/>
                </a:highlight>
                <a:latin typeface="Roboto" panose="02000000000000000000" pitchFamily="2" charset="0"/>
              </a:rPr>
              <a:t>Insights:</a:t>
            </a:r>
          </a:p>
          <a:p>
            <a:pPr algn="l"/>
            <a:endParaRPr lang="en-GB" sz="1100"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r>
              <a:rPr lang="en-GB" b="0" i="0" dirty="0">
                <a:solidFill>
                  <a:srgbClr val="212121"/>
                </a:solidFill>
                <a:effectLst/>
                <a:highlight>
                  <a:srgbClr val="FFFFFF"/>
                </a:highlight>
                <a:latin typeface="Roboto" panose="02000000000000000000" pitchFamily="2" charset="0"/>
              </a:rPr>
              <a:t>Yellow Cab Has highest number of rides in the cities </a:t>
            </a:r>
            <a:r>
              <a:rPr lang="en-GB" b="0" i="0" dirty="0" err="1">
                <a:solidFill>
                  <a:srgbClr val="212121"/>
                </a:solidFill>
                <a:effectLst/>
                <a:highlight>
                  <a:srgbClr val="FFFFFF"/>
                </a:highlight>
                <a:latin typeface="Roboto" panose="02000000000000000000" pitchFamily="2" charset="0"/>
              </a:rPr>
              <a:t>NewYork</a:t>
            </a:r>
            <a:r>
              <a:rPr lang="en-GB" b="0" i="0" dirty="0">
                <a:solidFill>
                  <a:srgbClr val="212121"/>
                </a:solidFill>
                <a:effectLst/>
                <a:highlight>
                  <a:srgbClr val="FFFFFF"/>
                </a:highlight>
                <a:latin typeface="Roboto" panose="02000000000000000000" pitchFamily="2" charset="0"/>
              </a:rPr>
              <a:t> NY, Chicago IL, Washington DC respectively</a:t>
            </a:r>
            <a:endParaRPr lang="en-GB" b="1" i="0" dirty="0">
              <a:solidFill>
                <a:srgbClr val="212121"/>
              </a:solidFill>
              <a:effectLst/>
              <a:latin typeface="Roboto" panose="02000000000000000000" pitchFamily="2" charset="0"/>
            </a:endParaRPr>
          </a:p>
          <a:p>
            <a:r>
              <a:rPr lang="en-GB" sz="2000" b="1" i="0" dirty="0">
                <a:solidFill>
                  <a:srgbClr val="212121"/>
                </a:solidFill>
                <a:effectLst/>
                <a:latin typeface="Roboto" panose="02000000000000000000" pitchFamily="2" charset="0"/>
              </a:rPr>
              <a:t>Outliers: </a:t>
            </a:r>
          </a:p>
          <a:p>
            <a:endParaRPr lang="en-GB" sz="800" b="1" i="0" dirty="0">
              <a:solidFill>
                <a:srgbClr val="212121"/>
              </a:solidFill>
              <a:effectLst/>
              <a:latin typeface="Roboto" panose="02000000000000000000" pitchFamily="2" charset="0"/>
            </a:endParaRPr>
          </a:p>
          <a:p>
            <a:r>
              <a:rPr lang="en-GB" b="0" i="0" dirty="0">
                <a:solidFill>
                  <a:srgbClr val="212121"/>
                </a:solidFill>
                <a:effectLst/>
                <a:latin typeface="Roboto" panose="02000000000000000000" pitchFamily="2" charset="0"/>
              </a:rPr>
              <a:t>Pink cab has got more number of rides when compared to yellow cabs in cities like:</a:t>
            </a:r>
          </a:p>
          <a:p>
            <a:pPr algn="l">
              <a:buFont typeface="Arial" panose="020B0604020202020204" pitchFamily="34" charset="0"/>
              <a:buChar char="•"/>
            </a:pPr>
            <a:r>
              <a:rPr lang="en-GB" b="0" i="0" dirty="0">
                <a:solidFill>
                  <a:srgbClr val="212121"/>
                </a:solidFill>
                <a:effectLst/>
                <a:latin typeface="Roboto" panose="02000000000000000000" pitchFamily="2" charset="0"/>
              </a:rPr>
              <a:t>Nashville TN(Pink cab:1841, Yellow cab:1169)</a:t>
            </a:r>
          </a:p>
          <a:p>
            <a:pPr algn="l">
              <a:buFont typeface="Arial" panose="020B0604020202020204" pitchFamily="34" charset="0"/>
              <a:buChar char="•"/>
            </a:pPr>
            <a:r>
              <a:rPr lang="en-GB" b="0" i="0" dirty="0">
                <a:solidFill>
                  <a:srgbClr val="212121"/>
                </a:solidFill>
                <a:effectLst/>
                <a:latin typeface="Roboto" panose="02000000000000000000" pitchFamily="2" charset="0"/>
              </a:rPr>
              <a:t>Pittsburgh PA(Pink cab:682, Yellow cab: 631)</a:t>
            </a:r>
          </a:p>
          <a:p>
            <a:pPr algn="l">
              <a:buFont typeface="Arial" panose="020B0604020202020204" pitchFamily="34" charset="0"/>
              <a:buChar char="•"/>
            </a:pPr>
            <a:r>
              <a:rPr lang="en-GB" b="0" i="0" dirty="0">
                <a:solidFill>
                  <a:srgbClr val="212121"/>
                </a:solidFill>
                <a:effectLst/>
                <a:latin typeface="Roboto" panose="02000000000000000000" pitchFamily="2" charset="0"/>
              </a:rPr>
              <a:t>Sacramento CA(Pink cab:1134, Yellow cab:1033)</a:t>
            </a:r>
          </a:p>
          <a:p>
            <a:pPr algn="l">
              <a:buFont typeface="Arial" panose="020B0604020202020204" pitchFamily="34" charset="0"/>
              <a:buChar char="•"/>
            </a:pPr>
            <a:r>
              <a:rPr lang="en-GB" b="0" i="0" dirty="0">
                <a:solidFill>
                  <a:srgbClr val="212121"/>
                </a:solidFill>
                <a:effectLst/>
                <a:latin typeface="Roboto" panose="02000000000000000000" pitchFamily="2" charset="0"/>
              </a:rPr>
              <a:t>San Deigo CA(Pink cab:10672, Yellow cab:9816)</a:t>
            </a:r>
          </a:p>
          <a:p>
            <a:pPr algn="l"/>
            <a:r>
              <a:rPr lang="en-GB" b="0" i="0" dirty="0">
                <a:solidFill>
                  <a:srgbClr val="212121"/>
                </a:solidFill>
                <a:effectLst/>
                <a:latin typeface="Roboto" panose="02000000000000000000" pitchFamily="2" charset="0"/>
              </a:rPr>
              <a:t>These exceptions we can ignore when compared to the yellow cab rides in other major cities. </a:t>
            </a:r>
            <a:r>
              <a:rPr lang="en-GB" b="0" i="0" dirty="0">
                <a:solidFill>
                  <a:srgbClr val="212121"/>
                </a:solidFill>
                <a:effectLst/>
                <a:highlight>
                  <a:srgbClr val="FFFFFF"/>
                </a:highlight>
                <a:latin typeface="Roboto" panose="02000000000000000000" pitchFamily="2" charset="0"/>
              </a:rPr>
              <a:t>But we need to focus on these cities to increase the rides and customers for yellow cab. We need to give promotional offers to yellow cab users in these cities</a:t>
            </a:r>
            <a:endParaRPr lang="en-GB" b="0" i="0" dirty="0">
              <a:solidFill>
                <a:srgbClr val="212121"/>
              </a:solidFill>
              <a:effectLst/>
              <a:latin typeface="Roboto" panose="02000000000000000000" pitchFamily="2" charset="0"/>
            </a:endParaRPr>
          </a:p>
          <a:p>
            <a:endParaRPr lang="en-GB" dirty="0"/>
          </a:p>
        </p:txBody>
      </p:sp>
    </p:spTree>
    <p:extLst>
      <p:ext uri="{BB962C8B-B14F-4D97-AF65-F5344CB8AC3E}">
        <p14:creationId xmlns:p14="http://schemas.microsoft.com/office/powerpoint/2010/main" val="29435745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830</TotalTime>
  <Words>1427</Words>
  <Application>Microsoft Office PowerPoint</Application>
  <PresentationFormat>Widescreen</PresentationFormat>
  <Paragraphs>164</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Edwardian Script ITC</vt:lpstr>
      <vt:lpstr>Roboto</vt:lpstr>
      <vt:lpstr>Söhne</vt:lpstr>
      <vt:lpstr>Wingdings</vt:lpstr>
      <vt:lpstr>Office Theme</vt:lpstr>
      <vt:lpstr>PowerPoint Presentation</vt:lpstr>
      <vt:lpstr>   Agenda</vt:lpstr>
      <vt:lpstr>   Executive Summary</vt:lpstr>
      <vt:lpstr>   Problem Statement</vt:lpstr>
      <vt:lpstr>   Approach</vt:lpstr>
      <vt:lpstr>  Exploratory Data Analysis</vt:lpstr>
      <vt:lpstr>Relationship Between Variables</vt:lpstr>
      <vt:lpstr>Number of Rides for each Cab Company</vt:lpstr>
      <vt:lpstr>Number of Rides for each Cab Company City Wise</vt:lpstr>
      <vt:lpstr>Which company has maximum cab users at a particular time period?</vt:lpstr>
      <vt:lpstr> Number of Customers for each Cab Company – City Wise</vt:lpstr>
      <vt:lpstr>  Total Revenue for each Cab Company</vt:lpstr>
      <vt:lpstr>   Total Revenue for each Cab Company City Wise</vt:lpstr>
      <vt:lpstr>  Total Profit for each Cab Company</vt:lpstr>
      <vt:lpstr>   Total Profit for each Cab Company City Wise</vt:lpstr>
      <vt:lpstr>   Trend Line on Monthly profit for each Cab Company</vt:lpstr>
      <vt:lpstr>  Kilometre Travelled by each Cab Company</vt:lpstr>
      <vt:lpstr> Average Profit per Kilometre</vt:lpstr>
      <vt:lpstr> Kilometre Travelled by each Cab Company City Wise</vt:lpstr>
      <vt:lpstr>   EDA Summary &amp; Recommendation </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Nazri Jasmal</dc:creator>
  <cp:lastModifiedBy>Nazri Jasmal</cp:lastModifiedBy>
  <cp:revision>7</cp:revision>
  <dcterms:created xsi:type="dcterms:W3CDTF">2023-10-18T20:32:08Z</dcterms:created>
  <dcterms:modified xsi:type="dcterms:W3CDTF">2024-07-15T21:03:48Z</dcterms:modified>
</cp:coreProperties>
</file>