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72" r:id="rId4"/>
    <p:sldId id="273" r:id="rId5"/>
    <p:sldId id="274" r:id="rId6"/>
    <p:sldId id="275" r:id="rId7"/>
    <p:sldId id="270" r:id="rId8"/>
    <p:sldId id="271" r:id="rId9"/>
    <p:sldId id="276" r:id="rId10"/>
    <p:sldId id="277" r:id="rId11"/>
    <p:sldId id="280" r:id="rId12"/>
    <p:sldId id="281" r:id="rId13"/>
    <p:sldId id="278" r:id="rId14"/>
    <p:sldId id="279" r:id="rId15"/>
    <p:sldId id="283" r:id="rId16"/>
    <p:sldId id="28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C37C3-1970-4C45-95B9-9F160D623BBC}" v="26" dt="2023-10-24T18:19:34.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ri Jasmal" userId="e6a065d2aca82f38" providerId="LiveId" clId="{045C37C3-1970-4C45-95B9-9F160D623BBC}"/>
    <pc:docChg chg="undo custSel addSld delSld modSld sldOrd">
      <pc:chgData name="Nazri Jasmal" userId="e6a065d2aca82f38" providerId="LiveId" clId="{045C37C3-1970-4C45-95B9-9F160D623BBC}" dt="2023-10-24T18:32:55.430" v="2889" actId="20577"/>
      <pc:docMkLst>
        <pc:docMk/>
      </pc:docMkLst>
      <pc:sldChg chg="modSp mod">
        <pc:chgData name="Nazri Jasmal" userId="e6a065d2aca82f38" providerId="LiveId" clId="{045C37C3-1970-4C45-95B9-9F160D623BBC}" dt="2023-10-21T14:48:43.979" v="132" actId="20577"/>
        <pc:sldMkLst>
          <pc:docMk/>
          <pc:sldMk cId="109857222" sldId="256"/>
        </pc:sldMkLst>
        <pc:spChg chg="mod">
          <ac:chgData name="Nazri Jasmal" userId="e6a065d2aca82f38" providerId="LiveId" clId="{045C37C3-1970-4C45-95B9-9F160D623BBC}" dt="2023-10-21T14:48:43.979" v="132" actId="20577"/>
          <ac:spMkLst>
            <pc:docMk/>
            <pc:sldMk cId="109857222" sldId="256"/>
            <ac:spMk id="11" creationId="{00CC22B5-8500-2C45-91DE-A596A6DF1C3B}"/>
          </ac:spMkLst>
        </pc:spChg>
      </pc:sldChg>
      <pc:sldChg chg="modSp mod">
        <pc:chgData name="Nazri Jasmal" userId="e6a065d2aca82f38" providerId="LiveId" clId="{045C37C3-1970-4C45-95B9-9F160D623BBC}" dt="2023-10-21T21:30:04.329" v="735" actId="1076"/>
        <pc:sldMkLst>
          <pc:docMk/>
          <pc:sldMk cId="4047255108" sldId="267"/>
        </pc:sldMkLst>
        <pc:spChg chg="mod">
          <ac:chgData name="Nazri Jasmal" userId="e6a065d2aca82f38" providerId="LiveId" clId="{045C37C3-1970-4C45-95B9-9F160D623BBC}" dt="2023-10-21T21:30:04.329" v="735" actId="1076"/>
          <ac:spMkLst>
            <pc:docMk/>
            <pc:sldMk cId="4047255108" sldId="267"/>
            <ac:spMk id="2" creationId="{E8B8F26E-9345-4747-9094-972E38700A17}"/>
          </ac:spMkLst>
        </pc:spChg>
        <pc:spChg chg="mod">
          <ac:chgData name="Nazri Jasmal" userId="e6a065d2aca82f38" providerId="LiveId" clId="{045C37C3-1970-4C45-95B9-9F160D623BBC}" dt="2023-10-21T21:05:37.566" v="230" actId="20577"/>
          <ac:spMkLst>
            <pc:docMk/>
            <pc:sldMk cId="4047255108" sldId="267"/>
            <ac:spMk id="3" creationId="{60B3D5A6-E766-7C41-BD00-B22DA4727FBA}"/>
          </ac:spMkLst>
        </pc:spChg>
      </pc:sldChg>
      <pc:sldChg chg="modSp mod">
        <pc:chgData name="Nazri Jasmal" userId="e6a065d2aca82f38" providerId="LiveId" clId="{045C37C3-1970-4C45-95B9-9F160D623BBC}" dt="2023-10-24T17:35:42.017" v="2036" actId="20577"/>
        <pc:sldMkLst>
          <pc:docMk/>
          <pc:sldMk cId="116821060" sldId="268"/>
        </pc:sldMkLst>
        <pc:spChg chg="mod">
          <ac:chgData name="Nazri Jasmal" userId="e6a065d2aca82f38" providerId="LiveId" clId="{045C37C3-1970-4C45-95B9-9F160D623BBC}" dt="2023-10-24T17:35:42.017" v="2036" actId="20577"/>
          <ac:spMkLst>
            <pc:docMk/>
            <pc:sldMk cId="116821060" sldId="268"/>
            <ac:spMk id="2" creationId="{E8B8F26E-9345-4747-9094-972E38700A17}"/>
          </ac:spMkLst>
        </pc:spChg>
        <pc:spChg chg="mod">
          <ac:chgData name="Nazri Jasmal" userId="e6a065d2aca82f38" providerId="LiveId" clId="{045C37C3-1970-4C45-95B9-9F160D623BBC}" dt="2023-10-24T17:34:59.386" v="2031" actId="21"/>
          <ac:spMkLst>
            <pc:docMk/>
            <pc:sldMk cId="116821060" sldId="268"/>
            <ac:spMk id="6" creationId="{2D4BA697-580E-5544-8F2F-194AD99B859F}"/>
          </ac:spMkLst>
        </pc:spChg>
      </pc:sldChg>
      <pc:sldChg chg="addSp delSp modSp new del mod chgLayout">
        <pc:chgData name="Nazri Jasmal" userId="e6a065d2aca82f38" providerId="LiveId" clId="{045C37C3-1970-4C45-95B9-9F160D623BBC}" dt="2023-10-21T14:58:05.960" v="176" actId="2696"/>
        <pc:sldMkLst>
          <pc:docMk/>
          <pc:sldMk cId="2466195264" sldId="269"/>
        </pc:sldMkLst>
        <pc:spChg chg="mod ord">
          <ac:chgData name="Nazri Jasmal" userId="e6a065d2aca82f38" providerId="LiveId" clId="{045C37C3-1970-4C45-95B9-9F160D623BBC}" dt="2023-10-21T14:57:59.548" v="175" actId="6264"/>
          <ac:spMkLst>
            <pc:docMk/>
            <pc:sldMk cId="2466195264" sldId="269"/>
            <ac:spMk id="2" creationId="{9F7CDEF5-3079-36B1-92D4-94C19FEEEFC0}"/>
          </ac:spMkLst>
        </pc:spChg>
        <pc:spChg chg="mod ord">
          <ac:chgData name="Nazri Jasmal" userId="e6a065d2aca82f38" providerId="LiveId" clId="{045C37C3-1970-4C45-95B9-9F160D623BBC}" dt="2023-10-21T14:57:59.548" v="175" actId="6264"/>
          <ac:spMkLst>
            <pc:docMk/>
            <pc:sldMk cId="2466195264" sldId="269"/>
            <ac:spMk id="3" creationId="{C3B469F6-2843-3215-6144-7F44352FD64E}"/>
          </ac:spMkLst>
        </pc:spChg>
        <pc:spChg chg="add del">
          <ac:chgData name="Nazri Jasmal" userId="e6a065d2aca82f38" providerId="LiveId" clId="{045C37C3-1970-4C45-95B9-9F160D623BBC}" dt="2023-10-21T14:55:53.569" v="134"/>
          <ac:spMkLst>
            <pc:docMk/>
            <pc:sldMk cId="2466195264" sldId="269"/>
            <ac:spMk id="4" creationId="{30559377-1DD5-FFFE-7A1C-C331B809E47E}"/>
          </ac:spMkLst>
        </pc:spChg>
        <pc:spChg chg="add del">
          <ac:chgData name="Nazri Jasmal" userId="e6a065d2aca82f38" providerId="LiveId" clId="{045C37C3-1970-4C45-95B9-9F160D623BBC}" dt="2023-10-21T14:55:53.569" v="134"/>
          <ac:spMkLst>
            <pc:docMk/>
            <pc:sldMk cId="2466195264" sldId="269"/>
            <ac:spMk id="5" creationId="{AD2F511B-3C4A-A25B-61A0-7AD561E5C645}"/>
          </ac:spMkLst>
        </pc:spChg>
        <pc:spChg chg="add del">
          <ac:chgData name="Nazri Jasmal" userId="e6a065d2aca82f38" providerId="LiveId" clId="{045C37C3-1970-4C45-95B9-9F160D623BBC}" dt="2023-10-21T14:55:53.569" v="134"/>
          <ac:spMkLst>
            <pc:docMk/>
            <pc:sldMk cId="2466195264" sldId="269"/>
            <ac:spMk id="6" creationId="{46EA500E-871C-31E9-8CD3-2F28E9840096}"/>
          </ac:spMkLst>
        </pc:spChg>
        <pc:spChg chg="add del mod">
          <ac:chgData name="Nazri Jasmal" userId="e6a065d2aca82f38" providerId="LiveId" clId="{045C37C3-1970-4C45-95B9-9F160D623BBC}" dt="2023-10-21T14:57:59.548" v="175" actId="6264"/>
          <ac:spMkLst>
            <pc:docMk/>
            <pc:sldMk cId="2466195264" sldId="269"/>
            <ac:spMk id="8" creationId="{B6A62CD4-392B-560F-8F80-B6A667A36A80}"/>
          </ac:spMkLst>
        </pc:spChg>
        <pc:spChg chg="add del mod">
          <ac:chgData name="Nazri Jasmal" userId="e6a065d2aca82f38" providerId="LiveId" clId="{045C37C3-1970-4C45-95B9-9F160D623BBC}" dt="2023-10-21T14:57:59.548" v="175" actId="6264"/>
          <ac:spMkLst>
            <pc:docMk/>
            <pc:sldMk cId="2466195264" sldId="269"/>
            <ac:spMk id="9" creationId="{648F4731-88AE-F0CD-58A3-55A4A8D33C3D}"/>
          </ac:spMkLst>
        </pc:spChg>
        <pc:graphicFrameChg chg="add mod">
          <ac:chgData name="Nazri Jasmal" userId="e6a065d2aca82f38" providerId="LiveId" clId="{045C37C3-1970-4C45-95B9-9F160D623BBC}" dt="2023-10-21T14:57:40.871" v="174" actId="1076"/>
          <ac:graphicFrameMkLst>
            <pc:docMk/>
            <pc:sldMk cId="2466195264" sldId="269"/>
            <ac:graphicFrameMk id="7" creationId="{7BB8F1DA-1167-85DF-1BD9-091DE233900C}"/>
          </ac:graphicFrameMkLst>
        </pc:graphicFrameChg>
      </pc:sldChg>
      <pc:sldChg chg="addSp delSp modSp new del mod setBg modClrScheme setClrOvrMap delDesignElem chgLayout">
        <pc:chgData name="Nazri Jasmal" userId="e6a065d2aca82f38" providerId="LiveId" clId="{045C37C3-1970-4C45-95B9-9F160D623BBC}" dt="2023-10-21T21:49:32.084" v="899" actId="2696"/>
        <pc:sldMkLst>
          <pc:docMk/>
          <pc:sldMk cId="4133099076" sldId="269"/>
        </pc:sldMkLst>
        <pc:spChg chg="mod ord">
          <ac:chgData name="Nazri Jasmal" userId="e6a065d2aca82f38" providerId="LiveId" clId="{045C37C3-1970-4C45-95B9-9F160D623BBC}" dt="2023-10-21T21:12:20.169" v="455" actId="14100"/>
          <ac:spMkLst>
            <pc:docMk/>
            <pc:sldMk cId="4133099076" sldId="269"/>
            <ac:spMk id="2" creationId="{5297B551-8FFF-A9BD-185D-B09EA4308D56}"/>
          </ac:spMkLst>
        </pc:spChg>
        <pc:spChg chg="add del mod">
          <ac:chgData name="Nazri Jasmal" userId="e6a065d2aca82f38" providerId="LiveId" clId="{045C37C3-1970-4C45-95B9-9F160D623BBC}" dt="2023-10-21T21:10:51.163" v="446"/>
          <ac:spMkLst>
            <pc:docMk/>
            <pc:sldMk cId="4133099076" sldId="269"/>
            <ac:spMk id="3" creationId="{8D7FD720-FCA8-54CA-900D-1E132C7910CF}"/>
          </ac:spMkLst>
        </pc:spChg>
        <pc:spChg chg="add del mod">
          <ac:chgData name="Nazri Jasmal" userId="e6a065d2aca82f38" providerId="LiveId" clId="{045C37C3-1970-4C45-95B9-9F160D623BBC}" dt="2023-10-21T15:01:33.319" v="189" actId="26606"/>
          <ac:spMkLst>
            <pc:docMk/>
            <pc:sldMk cId="4133099076" sldId="269"/>
            <ac:spMk id="3" creationId="{C764DEDE-B45D-6C2C-5EEF-D269F6A5F781}"/>
          </ac:spMkLst>
        </pc:spChg>
        <pc:spChg chg="add mod ord">
          <ac:chgData name="Nazri Jasmal" userId="e6a065d2aca82f38" providerId="LiveId" clId="{045C37C3-1970-4C45-95B9-9F160D623BBC}" dt="2023-10-21T21:44:10.295" v="876" actId="27636"/>
          <ac:spMkLst>
            <pc:docMk/>
            <pc:sldMk cId="4133099076" sldId="269"/>
            <ac:spMk id="4" creationId="{61B3FE97-97BD-297C-182C-526A1F126BA7}"/>
          </ac:spMkLst>
        </pc:spChg>
        <pc:spChg chg="add del">
          <ac:chgData name="Nazri Jasmal" userId="e6a065d2aca82f38" providerId="LiveId" clId="{045C37C3-1970-4C45-95B9-9F160D623BBC}" dt="2023-10-21T15:01:33.295" v="188" actId="26606"/>
          <ac:spMkLst>
            <pc:docMk/>
            <pc:sldMk cId="4133099076" sldId="269"/>
            <ac:spMk id="8" creationId="{66B332A4-D438-4773-A77F-5ED49A448D9D}"/>
          </ac:spMkLst>
        </pc:spChg>
        <pc:spChg chg="add del">
          <ac:chgData name="Nazri Jasmal" userId="e6a065d2aca82f38" providerId="LiveId" clId="{045C37C3-1970-4C45-95B9-9F160D623BBC}" dt="2023-10-21T15:01:33.295" v="188" actId="26606"/>
          <ac:spMkLst>
            <pc:docMk/>
            <pc:sldMk cId="4133099076" sldId="269"/>
            <ac:spMk id="10" creationId="{DF9AD32D-FF05-44F4-BD4D-9CEE89B71EB9}"/>
          </ac:spMkLst>
        </pc:spChg>
        <pc:spChg chg="add del">
          <ac:chgData name="Nazri Jasmal" userId="e6a065d2aca82f38" providerId="LiveId" clId="{045C37C3-1970-4C45-95B9-9F160D623BBC}" dt="2023-10-21T15:02:11.360" v="191"/>
          <ac:spMkLst>
            <pc:docMk/>
            <pc:sldMk cId="4133099076" sldId="269"/>
            <ac:spMk id="12" creationId="{BC4C4868-CB8F-4AF9-9CDB-8108F2C19B67}"/>
          </ac:spMkLst>
        </pc:spChg>
        <pc:spChg chg="add del">
          <ac:chgData name="Nazri Jasmal" userId="e6a065d2aca82f38" providerId="LiveId" clId="{045C37C3-1970-4C45-95B9-9F160D623BBC}" dt="2023-10-21T15:02:11.360" v="191"/>
          <ac:spMkLst>
            <pc:docMk/>
            <pc:sldMk cId="4133099076" sldId="269"/>
            <ac:spMk id="13" creationId="{1B15ED52-F352-441B-82BF-E0EA34836D08}"/>
          </ac:spMkLst>
        </pc:spChg>
        <pc:spChg chg="add del">
          <ac:chgData name="Nazri Jasmal" userId="e6a065d2aca82f38" providerId="LiveId" clId="{045C37C3-1970-4C45-95B9-9F160D623BBC}" dt="2023-10-21T15:02:11.360" v="191"/>
          <ac:spMkLst>
            <pc:docMk/>
            <pc:sldMk cId="4133099076" sldId="269"/>
            <ac:spMk id="14" creationId="{375E0459-6403-40CD-989D-56A4407CA12E}"/>
          </ac:spMkLst>
        </pc:spChg>
        <pc:spChg chg="add del">
          <ac:chgData name="Nazri Jasmal" userId="e6a065d2aca82f38" providerId="LiveId" clId="{045C37C3-1970-4C45-95B9-9F160D623BBC}" dt="2023-10-21T15:02:11.360" v="191"/>
          <ac:spMkLst>
            <pc:docMk/>
            <pc:sldMk cId="4133099076" sldId="269"/>
            <ac:spMk id="15" creationId="{3B2E3793-BFE6-45A2-9B7B-E18844431C99}"/>
          </ac:spMkLst>
        </pc:spChg>
        <pc:spChg chg="add del">
          <ac:chgData name="Nazri Jasmal" userId="e6a065d2aca82f38" providerId="LiveId" clId="{045C37C3-1970-4C45-95B9-9F160D623BBC}" dt="2023-10-21T15:02:11.360" v="191"/>
          <ac:spMkLst>
            <pc:docMk/>
            <pc:sldMk cId="4133099076" sldId="269"/>
            <ac:spMk id="16" creationId="{53E5B1A8-3AC9-4BD1-9BBC-78CA94F2D1BA}"/>
          </ac:spMkLst>
        </pc:spChg>
        <pc:spChg chg="add del mod ord">
          <ac:chgData name="Nazri Jasmal" userId="e6a065d2aca82f38" providerId="LiveId" clId="{045C37C3-1970-4C45-95B9-9F160D623BBC}" dt="2023-10-21T21:11:16.883" v="447" actId="700"/>
          <ac:spMkLst>
            <pc:docMk/>
            <pc:sldMk cId="4133099076" sldId="269"/>
            <ac:spMk id="17" creationId="{C764DEDE-B45D-6C2C-5EEF-D269F6A5F781}"/>
          </ac:spMkLst>
        </pc:spChg>
      </pc:sldChg>
      <pc:sldChg chg="modSp new del mod">
        <pc:chgData name="Nazri Jasmal" userId="e6a065d2aca82f38" providerId="LiveId" clId="{045C37C3-1970-4C45-95B9-9F160D623BBC}" dt="2023-10-18T20:44:04.218" v="130" actId="2696"/>
        <pc:sldMkLst>
          <pc:docMk/>
          <pc:sldMk cId="1727542524" sldId="270"/>
        </pc:sldMkLst>
        <pc:spChg chg="mod">
          <ac:chgData name="Nazri Jasmal" userId="e6a065d2aca82f38" providerId="LiveId" clId="{045C37C3-1970-4C45-95B9-9F160D623BBC}" dt="2023-10-18T20:43:54.129" v="129" actId="20577"/>
          <ac:spMkLst>
            <pc:docMk/>
            <pc:sldMk cId="1727542524" sldId="270"/>
            <ac:spMk id="2" creationId="{C60EA635-72BC-2867-F537-6A131909CBCA}"/>
          </ac:spMkLst>
        </pc:spChg>
      </pc:sldChg>
      <pc:sldChg chg="addSp delSp modSp add mod">
        <pc:chgData name="Nazri Jasmal" userId="e6a065d2aca82f38" providerId="LiveId" clId="{045C37C3-1970-4C45-95B9-9F160D623BBC}" dt="2023-10-24T12:36:17.384" v="1650" actId="1076"/>
        <pc:sldMkLst>
          <pc:docMk/>
          <pc:sldMk cId="4204140153" sldId="270"/>
        </pc:sldMkLst>
        <pc:spChg chg="mod">
          <ac:chgData name="Nazri Jasmal" userId="e6a065d2aca82f38" providerId="LiveId" clId="{045C37C3-1970-4C45-95B9-9F160D623BBC}" dt="2023-10-21T22:26:04.670" v="1457" actId="20577"/>
          <ac:spMkLst>
            <pc:docMk/>
            <pc:sldMk cId="4204140153" sldId="270"/>
            <ac:spMk id="2" creationId="{5297B551-8FFF-A9BD-185D-B09EA4308D56}"/>
          </ac:spMkLst>
        </pc:spChg>
        <pc:spChg chg="add mod">
          <ac:chgData name="Nazri Jasmal" userId="e6a065d2aca82f38" providerId="LiveId" clId="{045C37C3-1970-4C45-95B9-9F160D623BBC}" dt="2023-10-21T22:31:20.269" v="1521" actId="313"/>
          <ac:spMkLst>
            <pc:docMk/>
            <pc:sldMk cId="4204140153" sldId="270"/>
            <ac:spMk id="8" creationId="{AAE7C4B2-013E-D0D6-3388-0CEBC33CD6BB}"/>
          </ac:spMkLst>
        </pc:spChg>
        <pc:spChg chg="add del">
          <ac:chgData name="Nazri Jasmal" userId="e6a065d2aca82f38" providerId="LiveId" clId="{045C37C3-1970-4C45-95B9-9F160D623BBC}" dt="2023-10-21T22:19:39.501" v="1152" actId="26606"/>
          <ac:spMkLst>
            <pc:docMk/>
            <pc:sldMk cId="4204140153" sldId="270"/>
            <ac:spMk id="14" creationId="{5EF17487-C386-4F99-B5EB-4FD3DF4236B2}"/>
          </ac:spMkLst>
        </pc:spChg>
        <pc:spChg chg="del mod">
          <ac:chgData name="Nazri Jasmal" userId="e6a065d2aca82f38" providerId="LiveId" clId="{045C37C3-1970-4C45-95B9-9F160D623BBC}" dt="2023-10-21T22:10:07.548" v="1080" actId="22"/>
          <ac:spMkLst>
            <pc:docMk/>
            <pc:sldMk cId="4204140153" sldId="270"/>
            <ac:spMk id="17" creationId="{C764DEDE-B45D-6C2C-5EEF-D269F6A5F781}"/>
          </ac:spMkLst>
        </pc:spChg>
        <pc:spChg chg="add del">
          <ac:chgData name="Nazri Jasmal" userId="e6a065d2aca82f38" providerId="LiveId" clId="{045C37C3-1970-4C45-95B9-9F160D623BBC}" dt="2023-10-21T22:19:39.501" v="1152" actId="26606"/>
          <ac:spMkLst>
            <pc:docMk/>
            <pc:sldMk cId="4204140153" sldId="270"/>
            <ac:spMk id="19" creationId="{A0DE92DF-4769-4DE9-93FD-EE31271850CA}"/>
          </ac:spMkLst>
        </pc:spChg>
        <pc:picChg chg="add del mod ord">
          <ac:chgData name="Nazri Jasmal" userId="e6a065d2aca82f38" providerId="LiveId" clId="{045C37C3-1970-4C45-95B9-9F160D623BBC}" dt="2023-10-21T22:14:57.477" v="1098" actId="478"/>
          <ac:picMkLst>
            <pc:docMk/>
            <pc:sldMk cId="4204140153" sldId="270"/>
            <ac:picMk id="4" creationId="{2A52B1EB-BE6A-1F9E-89CB-1CE7E0750443}"/>
          </ac:picMkLst>
        </pc:picChg>
        <pc:picChg chg="add del mod">
          <ac:chgData name="Nazri Jasmal" userId="e6a065d2aca82f38" providerId="LiveId" clId="{045C37C3-1970-4C45-95B9-9F160D623BBC}" dt="2023-10-21T22:14:59.527" v="1099" actId="478"/>
          <ac:picMkLst>
            <pc:docMk/>
            <pc:sldMk cId="4204140153" sldId="270"/>
            <ac:picMk id="6" creationId="{562FDA9C-5687-662B-D088-8A17D531BD3C}"/>
          </ac:picMkLst>
        </pc:picChg>
        <pc:picChg chg="add mod ord">
          <ac:chgData name="Nazri Jasmal" userId="e6a065d2aca82f38" providerId="LiveId" clId="{045C37C3-1970-4C45-95B9-9F160D623BBC}" dt="2023-10-24T12:36:17.384" v="1650" actId="1076"/>
          <ac:picMkLst>
            <pc:docMk/>
            <pc:sldMk cId="4204140153" sldId="270"/>
            <ac:picMk id="10" creationId="{6CB18174-D108-6B75-3654-4EA0E77937CE}"/>
          </ac:picMkLst>
        </pc:picChg>
        <pc:picChg chg="add mod">
          <ac:chgData name="Nazri Jasmal" userId="e6a065d2aca82f38" providerId="LiveId" clId="{045C37C3-1970-4C45-95B9-9F160D623BBC}" dt="2023-10-21T22:19:39.501" v="1152" actId="26606"/>
          <ac:picMkLst>
            <pc:docMk/>
            <pc:sldMk cId="4204140153" sldId="270"/>
            <ac:picMk id="12" creationId="{B917DF74-B05B-8B99-07F8-5350CD5C1015}"/>
          </ac:picMkLst>
        </pc:picChg>
      </pc:sldChg>
      <pc:sldChg chg="addSp delSp modSp add mod">
        <pc:chgData name="Nazri Jasmal" userId="e6a065d2aca82f38" providerId="LiveId" clId="{045C37C3-1970-4C45-95B9-9F160D623BBC}" dt="2023-10-24T12:17:58.605" v="1565" actId="20577"/>
        <pc:sldMkLst>
          <pc:docMk/>
          <pc:sldMk cId="2943574500" sldId="271"/>
        </pc:sldMkLst>
        <pc:spChg chg="mod">
          <ac:chgData name="Nazri Jasmal" userId="e6a065d2aca82f38" providerId="LiveId" clId="{045C37C3-1970-4C45-95B9-9F160D623BBC}" dt="2023-10-24T12:14:55.031" v="1524" actId="26606"/>
          <ac:spMkLst>
            <pc:docMk/>
            <pc:sldMk cId="2943574500" sldId="271"/>
            <ac:spMk id="2" creationId="{5297B551-8FFF-A9BD-185D-B09EA4308D56}"/>
          </ac:spMkLst>
        </pc:spChg>
        <pc:spChg chg="add mod">
          <ac:chgData name="Nazri Jasmal" userId="e6a065d2aca82f38" providerId="LiveId" clId="{045C37C3-1970-4C45-95B9-9F160D623BBC}" dt="2023-10-24T12:17:58.605" v="1565" actId="20577"/>
          <ac:spMkLst>
            <pc:docMk/>
            <pc:sldMk cId="2943574500" sldId="271"/>
            <ac:spMk id="5" creationId="{BD85EADB-78EB-1CFA-4D3F-1A62C0AD6B22}"/>
          </ac:spMkLst>
        </pc:spChg>
        <pc:spChg chg="add del">
          <ac:chgData name="Nazri Jasmal" userId="e6a065d2aca82f38" providerId="LiveId" clId="{045C37C3-1970-4C45-95B9-9F160D623BBC}" dt="2023-10-24T12:14:55.031" v="1524" actId="26606"/>
          <ac:spMkLst>
            <pc:docMk/>
            <pc:sldMk cId="2943574500" sldId="271"/>
            <ac:spMk id="9" creationId="{D4771268-CB57-404A-9271-370EB28F6090}"/>
          </ac:spMkLst>
        </pc:spChg>
        <pc:spChg chg="del">
          <ac:chgData name="Nazri Jasmal" userId="e6a065d2aca82f38" providerId="LiveId" clId="{045C37C3-1970-4C45-95B9-9F160D623BBC}" dt="2023-10-24T12:14:26.601" v="1522" actId="22"/>
          <ac:spMkLst>
            <pc:docMk/>
            <pc:sldMk cId="2943574500" sldId="271"/>
            <ac:spMk id="17" creationId="{C764DEDE-B45D-6C2C-5EEF-D269F6A5F781}"/>
          </ac:spMkLst>
        </pc:spChg>
        <pc:picChg chg="add mod ord">
          <ac:chgData name="Nazri Jasmal" userId="e6a065d2aca82f38" providerId="LiveId" clId="{045C37C3-1970-4C45-95B9-9F160D623BBC}" dt="2023-10-24T12:16:10.635" v="1528" actId="1076"/>
          <ac:picMkLst>
            <pc:docMk/>
            <pc:sldMk cId="2943574500" sldId="271"/>
            <ac:picMk id="4" creationId="{36B531E5-E2E1-1632-2D0E-B8D8940AC647}"/>
          </ac:picMkLst>
        </pc:picChg>
      </pc:sldChg>
      <pc:sldChg chg="modSp add mod">
        <pc:chgData name="Nazri Jasmal" userId="e6a065d2aca82f38" providerId="LiveId" clId="{045C37C3-1970-4C45-95B9-9F160D623BBC}" dt="2023-10-24T18:02:43.550" v="2599" actId="27636"/>
        <pc:sldMkLst>
          <pc:docMk/>
          <pc:sldMk cId="1887042566" sldId="272"/>
        </pc:sldMkLst>
        <pc:spChg chg="mod">
          <ac:chgData name="Nazri Jasmal" userId="e6a065d2aca82f38" providerId="LiveId" clId="{045C37C3-1970-4C45-95B9-9F160D623BBC}" dt="2023-10-21T21:33:40.574" v="801" actId="20577"/>
          <ac:spMkLst>
            <pc:docMk/>
            <pc:sldMk cId="1887042566" sldId="272"/>
            <ac:spMk id="2" creationId="{E8B8F26E-9345-4747-9094-972E38700A17}"/>
          </ac:spMkLst>
        </pc:spChg>
        <pc:spChg chg="mod">
          <ac:chgData name="Nazri Jasmal" userId="e6a065d2aca82f38" providerId="LiveId" clId="{045C37C3-1970-4C45-95B9-9F160D623BBC}" dt="2023-10-24T18:02:43.550" v="2599" actId="27636"/>
          <ac:spMkLst>
            <pc:docMk/>
            <pc:sldMk cId="1887042566" sldId="272"/>
            <ac:spMk id="3" creationId="{60B3D5A6-E766-7C41-BD00-B22DA4727FBA}"/>
          </ac:spMkLst>
        </pc:spChg>
      </pc:sldChg>
      <pc:sldChg chg="modSp add mod ord">
        <pc:chgData name="Nazri Jasmal" userId="e6a065d2aca82f38" providerId="LiveId" clId="{045C37C3-1970-4C45-95B9-9F160D623BBC}" dt="2023-10-21T21:54:26.324" v="974" actId="207"/>
        <pc:sldMkLst>
          <pc:docMk/>
          <pc:sldMk cId="3460855582" sldId="273"/>
        </pc:sldMkLst>
        <pc:spChg chg="mod">
          <ac:chgData name="Nazri Jasmal" userId="e6a065d2aca82f38" providerId="LiveId" clId="{045C37C3-1970-4C45-95B9-9F160D623BBC}" dt="2023-10-21T21:34:34.307" v="810" actId="20577"/>
          <ac:spMkLst>
            <pc:docMk/>
            <pc:sldMk cId="3460855582" sldId="273"/>
            <ac:spMk id="2" creationId="{E8B8F26E-9345-4747-9094-972E38700A17}"/>
          </ac:spMkLst>
        </pc:spChg>
        <pc:spChg chg="mod">
          <ac:chgData name="Nazri Jasmal" userId="e6a065d2aca82f38" providerId="LiveId" clId="{045C37C3-1970-4C45-95B9-9F160D623BBC}" dt="2023-10-21T21:54:26.324" v="974" actId="207"/>
          <ac:spMkLst>
            <pc:docMk/>
            <pc:sldMk cId="3460855582" sldId="273"/>
            <ac:spMk id="3" creationId="{60B3D5A6-E766-7C41-BD00-B22DA4727FBA}"/>
          </ac:spMkLst>
        </pc:spChg>
      </pc:sldChg>
      <pc:sldChg chg="modSp add mod ord">
        <pc:chgData name="Nazri Jasmal" userId="e6a065d2aca82f38" providerId="LiveId" clId="{045C37C3-1970-4C45-95B9-9F160D623BBC}" dt="2023-10-24T18:32:55.430" v="2889" actId="20577"/>
        <pc:sldMkLst>
          <pc:docMk/>
          <pc:sldMk cId="2209780632" sldId="274"/>
        </pc:sldMkLst>
        <pc:spChg chg="mod">
          <ac:chgData name="Nazri Jasmal" userId="e6a065d2aca82f38" providerId="LiveId" clId="{045C37C3-1970-4C45-95B9-9F160D623BBC}" dt="2023-10-21T21:47:13.512" v="897" actId="20577"/>
          <ac:spMkLst>
            <pc:docMk/>
            <pc:sldMk cId="2209780632" sldId="274"/>
            <ac:spMk id="2" creationId="{E8B8F26E-9345-4747-9094-972E38700A17}"/>
          </ac:spMkLst>
        </pc:spChg>
        <pc:spChg chg="mod">
          <ac:chgData name="Nazri Jasmal" userId="e6a065d2aca82f38" providerId="LiveId" clId="{045C37C3-1970-4C45-95B9-9F160D623BBC}" dt="2023-10-24T18:32:55.430" v="2889" actId="20577"/>
          <ac:spMkLst>
            <pc:docMk/>
            <pc:sldMk cId="2209780632" sldId="274"/>
            <ac:spMk id="3" creationId="{60B3D5A6-E766-7C41-BD00-B22DA4727FBA}"/>
          </ac:spMkLst>
        </pc:spChg>
      </pc:sldChg>
      <pc:sldChg chg="new del">
        <pc:chgData name="Nazri Jasmal" userId="e6a065d2aca82f38" providerId="LiveId" clId="{045C37C3-1970-4C45-95B9-9F160D623BBC}" dt="2023-10-21T22:00:29.140" v="1037" actId="2696"/>
        <pc:sldMkLst>
          <pc:docMk/>
          <pc:sldMk cId="1487410453" sldId="275"/>
        </pc:sldMkLst>
      </pc:sldChg>
      <pc:sldChg chg="new del">
        <pc:chgData name="Nazri Jasmal" userId="e6a065d2aca82f38" providerId="LiveId" clId="{045C37C3-1970-4C45-95B9-9F160D623BBC}" dt="2023-10-21T22:00:57.838" v="1039" actId="2696"/>
        <pc:sldMkLst>
          <pc:docMk/>
          <pc:sldMk cId="1497337661" sldId="275"/>
        </pc:sldMkLst>
      </pc:sldChg>
      <pc:sldChg chg="addSp delSp modSp new mod ord">
        <pc:chgData name="Nazri Jasmal" userId="e6a065d2aca82f38" providerId="LiveId" clId="{045C37C3-1970-4C45-95B9-9F160D623BBC}" dt="2023-10-24T18:18:27.759" v="2756" actId="20577"/>
        <pc:sldMkLst>
          <pc:docMk/>
          <pc:sldMk cId="3732162510" sldId="275"/>
        </pc:sldMkLst>
        <pc:spChg chg="del mod">
          <ac:chgData name="Nazri Jasmal" userId="e6a065d2aca82f38" providerId="LiveId" clId="{045C37C3-1970-4C45-95B9-9F160D623BBC}" dt="2023-10-21T22:01:39.229" v="1047"/>
          <ac:spMkLst>
            <pc:docMk/>
            <pc:sldMk cId="3732162510" sldId="275"/>
            <ac:spMk id="2" creationId="{45B4FE28-A0BA-FB79-367B-9FE8F034BD20}"/>
          </ac:spMkLst>
        </pc:spChg>
        <pc:spChg chg="add mod">
          <ac:chgData name="Nazri Jasmal" userId="e6a065d2aca82f38" providerId="LiveId" clId="{045C37C3-1970-4C45-95B9-9F160D623BBC}" dt="2023-10-24T18:18:27.759" v="2756" actId="20577"/>
          <ac:spMkLst>
            <pc:docMk/>
            <pc:sldMk cId="3732162510" sldId="275"/>
            <ac:spMk id="2" creationId="{BC6B02C7-AB20-3521-DFB1-D8DD5AF4F0F9}"/>
          </ac:spMkLst>
        </pc:spChg>
        <pc:spChg chg="mod">
          <ac:chgData name="Nazri Jasmal" userId="e6a065d2aca82f38" providerId="LiveId" clId="{045C37C3-1970-4C45-95B9-9F160D623BBC}" dt="2023-10-21T22:03:25.700" v="1059" actId="12"/>
          <ac:spMkLst>
            <pc:docMk/>
            <pc:sldMk cId="3732162510" sldId="275"/>
            <ac:spMk id="3" creationId="{07D09F2E-AC84-F2F9-17FA-74BD3FCAA546}"/>
          </ac:spMkLst>
        </pc:spChg>
        <pc:spChg chg="add mod">
          <ac:chgData name="Nazri Jasmal" userId="e6a065d2aca82f38" providerId="LiveId" clId="{045C37C3-1970-4C45-95B9-9F160D623BBC}" dt="2023-10-21T22:03:14.622" v="1058" actId="255"/>
          <ac:spMkLst>
            <pc:docMk/>
            <pc:sldMk cId="3732162510" sldId="275"/>
            <ac:spMk id="4" creationId="{E840BB47-7261-CD2A-B976-F02A5C6B6141}"/>
          </ac:spMkLst>
        </pc:spChg>
      </pc:sldChg>
      <pc:sldChg chg="addSp delSp modSp add mod ord setBg addAnim delAnim">
        <pc:chgData name="Nazri Jasmal" userId="e6a065d2aca82f38" providerId="LiveId" clId="{045C37C3-1970-4C45-95B9-9F160D623BBC}" dt="2023-10-24T12:51:06.090" v="1701" actId="14100"/>
        <pc:sldMkLst>
          <pc:docMk/>
          <pc:sldMk cId="1901692113" sldId="276"/>
        </pc:sldMkLst>
        <pc:spChg chg="mod ord">
          <ac:chgData name="Nazri Jasmal" userId="e6a065d2aca82f38" providerId="LiveId" clId="{045C37C3-1970-4C45-95B9-9F160D623BBC}" dt="2023-10-24T12:36:32.803" v="1653" actId="26606"/>
          <ac:spMkLst>
            <pc:docMk/>
            <pc:sldMk cId="1901692113" sldId="276"/>
            <ac:spMk id="3" creationId="{07D09F2E-AC84-F2F9-17FA-74BD3FCAA546}"/>
          </ac:spMkLst>
        </pc:spChg>
        <pc:spChg chg="mod ord">
          <ac:chgData name="Nazri Jasmal" userId="e6a065d2aca82f38" providerId="LiveId" clId="{045C37C3-1970-4C45-95B9-9F160D623BBC}" dt="2023-10-24T12:36:32.803" v="1653" actId="26606"/>
          <ac:spMkLst>
            <pc:docMk/>
            <pc:sldMk cId="1901692113" sldId="276"/>
            <ac:spMk id="4" creationId="{E840BB47-7261-CD2A-B976-F02A5C6B6141}"/>
          </ac:spMkLst>
        </pc:spChg>
        <pc:spChg chg="add mod">
          <ac:chgData name="Nazri Jasmal" userId="e6a065d2aca82f38" providerId="LiveId" clId="{045C37C3-1970-4C45-95B9-9F160D623BBC}" dt="2023-10-24T12:51:06.090" v="1701" actId="14100"/>
          <ac:spMkLst>
            <pc:docMk/>
            <pc:sldMk cId="1901692113" sldId="276"/>
            <ac:spMk id="8" creationId="{0928D065-7E4C-23FE-C432-41AFB7338331}"/>
          </ac:spMkLst>
        </pc:spChg>
        <pc:spChg chg="add del">
          <ac:chgData name="Nazri Jasmal" userId="e6a065d2aca82f38" providerId="LiveId" clId="{045C37C3-1970-4C45-95B9-9F160D623BBC}" dt="2023-10-24T12:36:32.803" v="1653" actId="26606"/>
          <ac:spMkLst>
            <pc:docMk/>
            <pc:sldMk cId="1901692113" sldId="276"/>
            <ac:spMk id="10" creationId="{0671A8AE-40A1-4631-A6B8-581AFF065482}"/>
          </ac:spMkLst>
        </pc:spChg>
        <pc:spChg chg="add del">
          <ac:chgData name="Nazri Jasmal" userId="e6a065d2aca82f38" providerId="LiveId" clId="{045C37C3-1970-4C45-95B9-9F160D623BBC}" dt="2023-10-24T12:36:32.803" v="1653" actId="26606"/>
          <ac:spMkLst>
            <pc:docMk/>
            <pc:sldMk cId="1901692113" sldId="276"/>
            <ac:spMk id="12" creationId="{AB58EF07-17C2-48CF-ABB0-EEF1F17CB8F0}"/>
          </ac:spMkLst>
        </pc:spChg>
        <pc:spChg chg="add del">
          <ac:chgData name="Nazri Jasmal" userId="e6a065d2aca82f38" providerId="LiveId" clId="{045C37C3-1970-4C45-95B9-9F160D623BBC}" dt="2023-10-24T12:36:32.803" v="1653" actId="26606"/>
          <ac:spMkLst>
            <pc:docMk/>
            <pc:sldMk cId="1901692113" sldId="276"/>
            <ac:spMk id="14" creationId="{AF2F604E-43BE-4DC3-B983-E071523364F8}"/>
          </ac:spMkLst>
        </pc:spChg>
        <pc:spChg chg="add del">
          <ac:chgData name="Nazri Jasmal" userId="e6a065d2aca82f38" providerId="LiveId" clId="{045C37C3-1970-4C45-95B9-9F160D623BBC}" dt="2023-10-24T12:36:32.803" v="1653" actId="26606"/>
          <ac:spMkLst>
            <pc:docMk/>
            <pc:sldMk cId="1901692113" sldId="276"/>
            <ac:spMk id="16" creationId="{08C9B587-E65E-4B52-B37C-ABEBB6E87928}"/>
          </ac:spMkLst>
        </pc:spChg>
        <pc:picChg chg="add mod">
          <ac:chgData name="Nazri Jasmal" userId="e6a065d2aca82f38" providerId="LiveId" clId="{045C37C3-1970-4C45-95B9-9F160D623BBC}" dt="2023-10-24T12:36:32.803" v="1653" actId="26606"/>
          <ac:picMkLst>
            <pc:docMk/>
            <pc:sldMk cId="1901692113" sldId="276"/>
            <ac:picMk id="5" creationId="{BB68543E-2A07-7484-0DF6-BBBCA834CA65}"/>
          </ac:picMkLst>
        </pc:picChg>
        <pc:picChg chg="add mod">
          <ac:chgData name="Nazri Jasmal" userId="e6a065d2aca82f38" providerId="LiveId" clId="{045C37C3-1970-4C45-95B9-9F160D623BBC}" dt="2023-10-24T12:44:39.908" v="1666" actId="1076"/>
          <ac:picMkLst>
            <pc:docMk/>
            <pc:sldMk cId="1901692113" sldId="276"/>
            <ac:picMk id="7" creationId="{5D7F1A81-A36C-EFA1-DBA4-87EE1DEA1504}"/>
          </ac:picMkLst>
        </pc:picChg>
      </pc:sldChg>
      <pc:sldChg chg="addSp modSp add mod">
        <pc:chgData name="Nazri Jasmal" userId="e6a065d2aca82f38" providerId="LiveId" clId="{045C37C3-1970-4C45-95B9-9F160D623BBC}" dt="2023-10-24T17:42:03.733" v="2072" actId="5793"/>
        <pc:sldMkLst>
          <pc:docMk/>
          <pc:sldMk cId="501279495" sldId="277"/>
        </pc:sldMkLst>
        <pc:spChg chg="mod">
          <ac:chgData name="Nazri Jasmal" userId="e6a065d2aca82f38" providerId="LiveId" clId="{045C37C3-1970-4C45-95B9-9F160D623BBC}" dt="2023-10-24T17:38:07.241" v="2037" actId="14100"/>
          <ac:spMkLst>
            <pc:docMk/>
            <pc:sldMk cId="501279495" sldId="277"/>
            <ac:spMk id="3" creationId="{07D09F2E-AC84-F2F9-17FA-74BD3FCAA546}"/>
          </ac:spMkLst>
        </pc:spChg>
        <pc:spChg chg="mod">
          <ac:chgData name="Nazri Jasmal" userId="e6a065d2aca82f38" providerId="LiveId" clId="{045C37C3-1970-4C45-95B9-9F160D623BBC}" dt="2023-10-24T12:57:13.844" v="1725" actId="14100"/>
          <ac:spMkLst>
            <pc:docMk/>
            <pc:sldMk cId="501279495" sldId="277"/>
            <ac:spMk id="4" creationId="{E840BB47-7261-CD2A-B976-F02A5C6B6141}"/>
          </ac:spMkLst>
        </pc:spChg>
        <pc:spChg chg="add mod">
          <ac:chgData name="Nazri Jasmal" userId="e6a065d2aca82f38" providerId="LiveId" clId="{045C37C3-1970-4C45-95B9-9F160D623BBC}" dt="2023-10-24T17:42:03.733" v="2072" actId="5793"/>
          <ac:spMkLst>
            <pc:docMk/>
            <pc:sldMk cId="501279495" sldId="277"/>
            <ac:spMk id="7" creationId="{FC5884BA-6CAC-41E5-88C9-AFBBAE8905FE}"/>
          </ac:spMkLst>
        </pc:spChg>
        <pc:picChg chg="add mod">
          <ac:chgData name="Nazri Jasmal" userId="e6a065d2aca82f38" providerId="LiveId" clId="{045C37C3-1970-4C45-95B9-9F160D623BBC}" dt="2023-10-24T12:57:19.384" v="1726" actId="1076"/>
          <ac:picMkLst>
            <pc:docMk/>
            <pc:sldMk cId="501279495" sldId="277"/>
            <ac:picMk id="5" creationId="{2A662451-E8B8-0521-B6F0-383FD667B2D7}"/>
          </ac:picMkLst>
        </pc:picChg>
      </pc:sldChg>
      <pc:sldChg chg="addSp delSp modSp add mod">
        <pc:chgData name="Nazri Jasmal" userId="e6a065d2aca82f38" providerId="LiveId" clId="{045C37C3-1970-4C45-95B9-9F160D623BBC}" dt="2023-10-24T17:48:35.156" v="2226" actId="14100"/>
        <pc:sldMkLst>
          <pc:docMk/>
          <pc:sldMk cId="1550492675" sldId="278"/>
        </pc:sldMkLst>
        <pc:spChg chg="mod">
          <ac:chgData name="Nazri Jasmal" userId="e6a065d2aca82f38" providerId="LiveId" clId="{045C37C3-1970-4C45-95B9-9F160D623BBC}" dt="2023-10-24T17:46:35.480" v="2216" actId="12"/>
          <ac:spMkLst>
            <pc:docMk/>
            <pc:sldMk cId="1550492675" sldId="278"/>
            <ac:spMk id="3" creationId="{07D09F2E-AC84-F2F9-17FA-74BD3FCAA546}"/>
          </ac:spMkLst>
        </pc:spChg>
        <pc:spChg chg="mod">
          <ac:chgData name="Nazri Jasmal" userId="e6a065d2aca82f38" providerId="LiveId" clId="{045C37C3-1970-4C45-95B9-9F160D623BBC}" dt="2023-10-24T17:48:35.156" v="2226" actId="14100"/>
          <ac:spMkLst>
            <pc:docMk/>
            <pc:sldMk cId="1550492675" sldId="278"/>
            <ac:spMk id="4" creationId="{E840BB47-7261-CD2A-B976-F02A5C6B6141}"/>
          </ac:spMkLst>
        </pc:spChg>
        <pc:spChg chg="add del">
          <ac:chgData name="Nazri Jasmal" userId="e6a065d2aca82f38" providerId="LiveId" clId="{045C37C3-1970-4C45-95B9-9F160D623BBC}" dt="2023-10-24T17:43:36.656" v="2074" actId="22"/>
          <ac:spMkLst>
            <pc:docMk/>
            <pc:sldMk cId="1550492675" sldId="278"/>
            <ac:spMk id="9" creationId="{E94E7D94-C355-CBEB-DF88-4636B8AD127B}"/>
          </ac:spMkLst>
        </pc:spChg>
        <pc:picChg chg="add mod">
          <ac:chgData name="Nazri Jasmal" userId="e6a065d2aca82f38" providerId="LiveId" clId="{045C37C3-1970-4C45-95B9-9F160D623BBC}" dt="2023-10-24T17:48:31.603" v="2225" actId="1076"/>
          <ac:picMkLst>
            <pc:docMk/>
            <pc:sldMk cId="1550492675" sldId="278"/>
            <ac:picMk id="5" creationId="{CE0238E5-7189-4ACD-EA0D-895850F61364}"/>
          </ac:picMkLst>
        </pc:picChg>
        <pc:picChg chg="add mod">
          <ac:chgData name="Nazri Jasmal" userId="e6a065d2aca82f38" providerId="LiveId" clId="{045C37C3-1970-4C45-95B9-9F160D623BBC}" dt="2023-10-24T13:53:56.377" v="1919" actId="1076"/>
          <ac:picMkLst>
            <pc:docMk/>
            <pc:sldMk cId="1550492675" sldId="278"/>
            <ac:picMk id="7" creationId="{012927F2-E417-8E02-34BA-855AD570BA15}"/>
          </ac:picMkLst>
        </pc:picChg>
      </pc:sldChg>
      <pc:sldChg chg="addSp delSp modSp add mod">
        <pc:chgData name="Nazri Jasmal" userId="e6a065d2aca82f38" providerId="LiveId" clId="{045C37C3-1970-4C45-95B9-9F160D623BBC}" dt="2023-10-24T17:52:43.932" v="2360" actId="20577"/>
        <pc:sldMkLst>
          <pc:docMk/>
          <pc:sldMk cId="283066543" sldId="279"/>
        </pc:sldMkLst>
        <pc:spChg chg="mod">
          <ac:chgData name="Nazri Jasmal" userId="e6a065d2aca82f38" providerId="LiveId" clId="{045C37C3-1970-4C45-95B9-9F160D623BBC}" dt="2023-10-24T17:52:34.478" v="2355" actId="20577"/>
          <ac:spMkLst>
            <pc:docMk/>
            <pc:sldMk cId="283066543" sldId="279"/>
            <ac:spMk id="4" creationId="{E840BB47-7261-CD2A-B976-F02A5C6B6141}"/>
          </ac:spMkLst>
        </pc:spChg>
        <pc:spChg chg="add mod">
          <ac:chgData name="Nazri Jasmal" userId="e6a065d2aca82f38" providerId="LiveId" clId="{045C37C3-1970-4C45-95B9-9F160D623BBC}" dt="2023-10-24T17:52:43.932" v="2360" actId="20577"/>
          <ac:spMkLst>
            <pc:docMk/>
            <pc:sldMk cId="283066543" sldId="279"/>
            <ac:spMk id="8" creationId="{B50B8B4C-31C2-0196-0BED-00ADA96155AD}"/>
          </ac:spMkLst>
        </pc:spChg>
        <pc:picChg chg="add mod">
          <ac:chgData name="Nazri Jasmal" userId="e6a065d2aca82f38" providerId="LiveId" clId="{045C37C3-1970-4C45-95B9-9F160D623BBC}" dt="2023-10-24T17:47:44.874" v="2222" actId="1076"/>
          <ac:picMkLst>
            <pc:docMk/>
            <pc:sldMk cId="283066543" sldId="279"/>
            <ac:picMk id="5" creationId="{F5CC2F9E-0454-BC78-1855-4CA965D14C41}"/>
          </ac:picMkLst>
        </pc:picChg>
        <pc:picChg chg="add mod">
          <ac:chgData name="Nazri Jasmal" userId="e6a065d2aca82f38" providerId="LiveId" clId="{045C37C3-1970-4C45-95B9-9F160D623BBC}" dt="2023-10-24T17:49:02.507" v="2227" actId="1076"/>
          <ac:picMkLst>
            <pc:docMk/>
            <pc:sldMk cId="283066543" sldId="279"/>
            <ac:picMk id="6" creationId="{413705E5-45C1-1242-A8A2-967F01DAFDFE}"/>
          </ac:picMkLst>
        </pc:picChg>
        <pc:picChg chg="add del mod">
          <ac:chgData name="Nazri Jasmal" userId="e6a065d2aca82f38" providerId="LiveId" clId="{045C37C3-1970-4C45-95B9-9F160D623BBC}" dt="2023-10-24T17:49:22.297" v="2229" actId="478"/>
          <ac:picMkLst>
            <pc:docMk/>
            <pc:sldMk cId="283066543" sldId="279"/>
            <ac:picMk id="7" creationId="{B952DF13-9493-1CAD-27C5-636198CACE37}"/>
          </ac:picMkLst>
        </pc:picChg>
      </pc:sldChg>
      <pc:sldChg chg="addSp delSp modSp add mod ord">
        <pc:chgData name="Nazri Jasmal" userId="e6a065d2aca82f38" providerId="LiveId" clId="{045C37C3-1970-4C45-95B9-9F160D623BBC}" dt="2023-10-24T13:01:15.733" v="1796" actId="20577"/>
        <pc:sldMkLst>
          <pc:docMk/>
          <pc:sldMk cId="3038569736" sldId="280"/>
        </pc:sldMkLst>
        <pc:spChg chg="mod">
          <ac:chgData name="Nazri Jasmal" userId="e6a065d2aca82f38" providerId="LiveId" clId="{045C37C3-1970-4C45-95B9-9F160D623BBC}" dt="2023-10-24T13:00:21.382" v="1769" actId="20577"/>
          <ac:spMkLst>
            <pc:docMk/>
            <pc:sldMk cId="3038569736" sldId="280"/>
            <ac:spMk id="3" creationId="{07D09F2E-AC84-F2F9-17FA-74BD3FCAA546}"/>
          </ac:spMkLst>
        </pc:spChg>
        <pc:spChg chg="mod">
          <ac:chgData name="Nazri Jasmal" userId="e6a065d2aca82f38" providerId="LiveId" clId="{045C37C3-1970-4C45-95B9-9F160D623BBC}" dt="2023-10-24T12:57:57.547" v="1742" actId="20577"/>
          <ac:spMkLst>
            <pc:docMk/>
            <pc:sldMk cId="3038569736" sldId="280"/>
            <ac:spMk id="4" creationId="{E840BB47-7261-CD2A-B976-F02A5C6B6141}"/>
          </ac:spMkLst>
        </pc:spChg>
        <pc:spChg chg="mod">
          <ac:chgData name="Nazri Jasmal" userId="e6a065d2aca82f38" providerId="LiveId" clId="{045C37C3-1970-4C45-95B9-9F160D623BBC}" dt="2023-10-24T13:01:15.733" v="1796" actId="20577"/>
          <ac:spMkLst>
            <pc:docMk/>
            <pc:sldMk cId="3038569736" sldId="280"/>
            <ac:spMk id="8" creationId="{0928D065-7E4C-23FE-C432-41AFB7338331}"/>
          </ac:spMkLst>
        </pc:spChg>
        <pc:picChg chg="del mod">
          <ac:chgData name="Nazri Jasmal" userId="e6a065d2aca82f38" providerId="LiveId" clId="{045C37C3-1970-4C45-95B9-9F160D623BBC}" dt="2023-10-24T12:58:00.588" v="1744" actId="478"/>
          <ac:picMkLst>
            <pc:docMk/>
            <pc:sldMk cId="3038569736" sldId="280"/>
            <ac:picMk id="5" creationId="{BB68543E-2A07-7484-0DF6-BBBCA834CA65}"/>
          </ac:picMkLst>
        </pc:picChg>
        <pc:picChg chg="add mod">
          <ac:chgData name="Nazri Jasmal" userId="e6a065d2aca82f38" providerId="LiveId" clId="{045C37C3-1970-4C45-95B9-9F160D623BBC}" dt="2023-10-24T13:00:07.725" v="1756" actId="1076"/>
          <ac:picMkLst>
            <pc:docMk/>
            <pc:sldMk cId="3038569736" sldId="280"/>
            <ac:picMk id="6" creationId="{8A6F29AF-D7D4-13E6-F028-72D870682685}"/>
          </ac:picMkLst>
        </pc:picChg>
        <pc:picChg chg="del">
          <ac:chgData name="Nazri Jasmal" userId="e6a065d2aca82f38" providerId="LiveId" clId="{045C37C3-1970-4C45-95B9-9F160D623BBC}" dt="2023-10-24T12:58:02.441" v="1745" actId="478"/>
          <ac:picMkLst>
            <pc:docMk/>
            <pc:sldMk cId="3038569736" sldId="280"/>
            <ac:picMk id="7" creationId="{5D7F1A81-A36C-EFA1-DBA4-87EE1DEA1504}"/>
          </ac:picMkLst>
        </pc:picChg>
        <pc:picChg chg="add mod">
          <ac:chgData name="Nazri Jasmal" userId="e6a065d2aca82f38" providerId="LiveId" clId="{045C37C3-1970-4C45-95B9-9F160D623BBC}" dt="2023-10-24T13:00:03.980" v="1755" actId="1076"/>
          <ac:picMkLst>
            <pc:docMk/>
            <pc:sldMk cId="3038569736" sldId="280"/>
            <ac:picMk id="10" creationId="{F96A0AC7-967A-64C5-AF8C-010208226E0B}"/>
          </ac:picMkLst>
        </pc:picChg>
      </pc:sldChg>
      <pc:sldChg chg="addSp delSp modSp add mod ord">
        <pc:chgData name="Nazri Jasmal" userId="e6a065d2aca82f38" providerId="LiveId" clId="{045C37C3-1970-4C45-95B9-9F160D623BBC}" dt="2023-10-24T17:41:46.524" v="2070" actId="5793"/>
        <pc:sldMkLst>
          <pc:docMk/>
          <pc:sldMk cId="1952667295" sldId="281"/>
        </pc:sldMkLst>
        <pc:spChg chg="mod">
          <ac:chgData name="Nazri Jasmal" userId="e6a065d2aca82f38" providerId="LiveId" clId="{045C37C3-1970-4C45-95B9-9F160D623BBC}" dt="2023-10-24T13:02:16.151" v="1812" actId="20577"/>
          <ac:spMkLst>
            <pc:docMk/>
            <pc:sldMk cId="1952667295" sldId="281"/>
            <ac:spMk id="4" creationId="{E840BB47-7261-CD2A-B976-F02A5C6B6141}"/>
          </ac:spMkLst>
        </pc:spChg>
        <pc:spChg chg="add del">
          <ac:chgData name="Nazri Jasmal" userId="e6a065d2aca82f38" providerId="LiveId" clId="{045C37C3-1970-4C45-95B9-9F160D623BBC}" dt="2023-10-24T17:40:16.092" v="2059" actId="22"/>
          <ac:spMkLst>
            <pc:docMk/>
            <pc:sldMk cId="1952667295" sldId="281"/>
            <ac:spMk id="8" creationId="{C23AFD2D-BF14-F59E-E586-373663FD0C28}"/>
          </ac:spMkLst>
        </pc:spChg>
        <pc:spChg chg="add mod">
          <ac:chgData name="Nazri Jasmal" userId="e6a065d2aca82f38" providerId="LiveId" clId="{045C37C3-1970-4C45-95B9-9F160D623BBC}" dt="2023-10-24T17:41:46.524" v="2070" actId="5793"/>
          <ac:spMkLst>
            <pc:docMk/>
            <pc:sldMk cId="1952667295" sldId="281"/>
            <ac:spMk id="10" creationId="{4895429C-15B6-AB65-FA96-5A05AF68808B}"/>
          </ac:spMkLst>
        </pc:spChg>
        <pc:picChg chg="del mod">
          <ac:chgData name="Nazri Jasmal" userId="e6a065d2aca82f38" providerId="LiveId" clId="{045C37C3-1970-4C45-95B9-9F160D623BBC}" dt="2023-10-24T13:02:18.210" v="1814" actId="478"/>
          <ac:picMkLst>
            <pc:docMk/>
            <pc:sldMk cId="1952667295" sldId="281"/>
            <ac:picMk id="5" creationId="{2A662451-E8B8-0521-B6F0-383FD667B2D7}"/>
          </ac:picMkLst>
        </pc:picChg>
        <pc:picChg chg="add mod">
          <ac:chgData name="Nazri Jasmal" userId="e6a065d2aca82f38" providerId="LiveId" clId="{045C37C3-1970-4C45-95B9-9F160D623BBC}" dt="2023-10-24T13:03:47.011" v="1822" actId="1076"/>
          <ac:picMkLst>
            <pc:docMk/>
            <pc:sldMk cId="1952667295" sldId="281"/>
            <ac:picMk id="6" creationId="{350630AB-651B-1CA6-336A-C82434851A73}"/>
          </ac:picMkLst>
        </pc:picChg>
      </pc:sldChg>
      <pc:sldChg chg="addSp delSp modSp add del mod">
        <pc:chgData name="Nazri Jasmal" userId="e6a065d2aca82f38" providerId="LiveId" clId="{045C37C3-1970-4C45-95B9-9F160D623BBC}" dt="2023-10-24T17:51:54.252" v="2316" actId="2696"/>
        <pc:sldMkLst>
          <pc:docMk/>
          <pc:sldMk cId="1822895847" sldId="282"/>
        </pc:sldMkLst>
        <pc:picChg chg="del mod">
          <ac:chgData name="Nazri Jasmal" userId="e6a065d2aca82f38" providerId="LiveId" clId="{045C37C3-1970-4C45-95B9-9F160D623BBC}" dt="2023-10-24T13:54:43.514" v="1923" actId="478"/>
          <ac:picMkLst>
            <pc:docMk/>
            <pc:sldMk cId="1822895847" sldId="282"/>
            <ac:picMk id="5" creationId="{F5CC2F9E-0454-BC78-1855-4CA965D14C41}"/>
          </ac:picMkLst>
        </pc:picChg>
        <pc:picChg chg="add del">
          <ac:chgData name="Nazri Jasmal" userId="e6a065d2aca82f38" providerId="LiveId" clId="{045C37C3-1970-4C45-95B9-9F160D623BBC}" dt="2023-10-24T17:47:28.664" v="2217" actId="21"/>
          <ac:picMkLst>
            <pc:docMk/>
            <pc:sldMk cId="1822895847" sldId="282"/>
            <ac:picMk id="6" creationId="{0B47F093-CC59-20FF-ED17-C227A08BCA92}"/>
          </ac:picMkLst>
        </pc:picChg>
      </pc:sldChg>
      <pc:sldChg chg="addSp delSp modSp add mod">
        <pc:chgData name="Nazri Jasmal" userId="e6a065d2aca82f38" providerId="LiveId" clId="{045C37C3-1970-4C45-95B9-9F160D623BBC}" dt="2023-10-24T17:57:04.429" v="2561" actId="20577"/>
        <pc:sldMkLst>
          <pc:docMk/>
          <pc:sldMk cId="1473912062" sldId="283"/>
        </pc:sldMkLst>
        <pc:spChg chg="add del mod">
          <ac:chgData name="Nazri Jasmal" userId="e6a065d2aca82f38" providerId="LiveId" clId="{045C37C3-1970-4C45-95B9-9F160D623BBC}" dt="2023-10-24T17:53:17.641" v="2365"/>
          <ac:spMkLst>
            <pc:docMk/>
            <pc:sldMk cId="1473912062" sldId="283"/>
            <ac:spMk id="9" creationId="{6697AF00-56AE-BC86-C236-E4A483C8C12D}"/>
          </ac:spMkLst>
        </pc:spChg>
        <pc:spChg chg="add mod">
          <ac:chgData name="Nazri Jasmal" userId="e6a065d2aca82f38" providerId="LiveId" clId="{045C37C3-1970-4C45-95B9-9F160D623BBC}" dt="2023-10-24T17:57:04.429" v="2561" actId="20577"/>
          <ac:spMkLst>
            <pc:docMk/>
            <pc:sldMk cId="1473912062" sldId="283"/>
            <ac:spMk id="11" creationId="{BC5BE809-5D2A-8B1A-EAB7-36CAF8EB78F1}"/>
          </ac:spMkLst>
        </pc:spChg>
        <pc:picChg chg="add mod">
          <ac:chgData name="Nazri Jasmal" userId="e6a065d2aca82f38" providerId="LiveId" clId="{045C37C3-1970-4C45-95B9-9F160D623BBC}" dt="2023-10-24T17:54:08.631" v="2374" actId="14100"/>
          <ac:picMkLst>
            <pc:docMk/>
            <pc:sldMk cId="1473912062" sldId="283"/>
            <ac:picMk id="5" creationId="{ADE95111-5EAD-AB65-58B7-ABDA3EF19D71}"/>
          </ac:picMkLst>
        </pc:picChg>
        <pc:picChg chg="del">
          <ac:chgData name="Nazri Jasmal" userId="e6a065d2aca82f38" providerId="LiveId" clId="{045C37C3-1970-4C45-95B9-9F160D623BBC}" dt="2023-10-24T14:03:14.720" v="1929" actId="478"/>
          <ac:picMkLst>
            <pc:docMk/>
            <pc:sldMk cId="1473912062" sldId="283"/>
            <ac:picMk id="6" creationId="{0B47F093-CC59-20FF-ED17-C227A08BCA92}"/>
          </ac:picMkLst>
        </pc:picChg>
        <pc:picChg chg="add mod">
          <ac:chgData name="Nazri Jasmal" userId="e6a065d2aca82f38" providerId="LiveId" clId="{045C37C3-1970-4C45-95B9-9F160D623BBC}" dt="2023-10-24T17:52:57.830" v="2362" actId="1076"/>
          <ac:picMkLst>
            <pc:docMk/>
            <pc:sldMk cId="1473912062" sldId="283"/>
            <ac:picMk id="8" creationId="{FC6D52E8-7120-113D-18F3-DF52FB49287E}"/>
          </ac:picMkLst>
        </pc:picChg>
      </pc:sldChg>
      <pc:sldChg chg="add del">
        <pc:chgData name="Nazri Jasmal" userId="e6a065d2aca82f38" providerId="LiveId" clId="{045C37C3-1970-4C45-95B9-9F160D623BBC}" dt="2023-10-24T17:56:28.350" v="2531" actId="2696"/>
        <pc:sldMkLst>
          <pc:docMk/>
          <pc:sldMk cId="610741656" sldId="284"/>
        </pc:sldMkLst>
      </pc:sldChg>
      <pc:sldChg chg="addSp delSp modSp add mod ord">
        <pc:chgData name="Nazri Jasmal" userId="e6a065d2aca82f38" providerId="LiveId" clId="{045C37C3-1970-4C45-95B9-9F160D623BBC}" dt="2023-10-24T17:59:43.019" v="2588" actId="12"/>
        <pc:sldMkLst>
          <pc:docMk/>
          <pc:sldMk cId="1134178562" sldId="285"/>
        </pc:sldMkLst>
        <pc:spChg chg="mod">
          <ac:chgData name="Nazri Jasmal" userId="e6a065d2aca82f38" providerId="LiveId" clId="{045C37C3-1970-4C45-95B9-9F160D623BBC}" dt="2023-10-24T17:34:24.508" v="2029" actId="20577"/>
          <ac:spMkLst>
            <pc:docMk/>
            <pc:sldMk cId="1134178562" sldId="285"/>
            <ac:spMk id="2" creationId="{E8B8F26E-9345-4747-9094-972E38700A17}"/>
          </ac:spMkLst>
        </pc:spChg>
        <pc:spChg chg="mod">
          <ac:chgData name="Nazri Jasmal" userId="e6a065d2aca82f38" providerId="LiveId" clId="{045C37C3-1970-4C45-95B9-9F160D623BBC}" dt="2023-10-24T17:59:43.019" v="2588" actId="12"/>
          <ac:spMkLst>
            <pc:docMk/>
            <pc:sldMk cId="1134178562" sldId="285"/>
            <ac:spMk id="3" creationId="{60B3D5A6-E766-7C41-BD00-B22DA4727FBA}"/>
          </ac:spMkLst>
        </pc:spChg>
        <pc:spChg chg="add del mod">
          <ac:chgData name="Nazri Jasmal" userId="e6a065d2aca82f38" providerId="LiveId" clId="{045C37C3-1970-4C45-95B9-9F160D623BBC}" dt="2023-10-24T17:28:40.732" v="1979"/>
          <ac:spMkLst>
            <pc:docMk/>
            <pc:sldMk cId="1134178562" sldId="285"/>
            <ac:spMk id="5" creationId="{50D9E98F-0166-F2CA-615F-1E58ECC0B0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215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9861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415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65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5295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4100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9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375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2456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4305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423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254960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691901" cy="2985433"/>
          </a:xfrm>
          <a:prstGeom prst="rect">
            <a:avLst/>
          </a:prstGeom>
          <a:solidFill>
            <a:srgbClr val="3B3B3B"/>
          </a:solidFill>
        </p:spPr>
        <p:txBody>
          <a:bodyPr wrap="none" rtlCol="0">
            <a:spAutoFit/>
          </a:bodyPr>
          <a:lstStyle/>
          <a:p>
            <a:r>
              <a:rPr lang="en-US" sz="6000" dirty="0">
                <a:solidFill>
                  <a:srgbClr val="FF6600"/>
                </a:solidFill>
              </a:rPr>
              <a:t>Exploratory Data Analysis</a:t>
            </a:r>
          </a:p>
          <a:p>
            <a:r>
              <a:rPr lang="en-US" sz="5400" dirty="0">
                <a:solidFill>
                  <a:srgbClr val="FF6600"/>
                </a:solidFill>
              </a:rPr>
              <a:t>G2M Insight for Cab Investment Firm </a:t>
            </a:r>
            <a:endParaRPr lang="en-US" sz="5400" dirty="0"/>
          </a:p>
          <a:p>
            <a:endParaRPr lang="en-US" sz="4000" dirty="0"/>
          </a:p>
          <a:p>
            <a:r>
              <a:rPr lang="en-US" sz="2800" b="1" dirty="0">
                <a:solidFill>
                  <a:srgbClr val="FF6600"/>
                </a:solidFill>
              </a:rPr>
              <a:t>21/10/2023</a:t>
            </a:r>
            <a:endParaRPr lang="en-US" sz="2800" b="1"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845574"/>
            <a:ext cx="12191999" cy="60124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Revenue for each Cab Company City Wise</a:t>
            </a:r>
          </a:p>
        </p:txBody>
      </p:sp>
      <p:pic>
        <p:nvPicPr>
          <p:cNvPr id="5" name="Picture 4">
            <a:extLst>
              <a:ext uri="{FF2B5EF4-FFF2-40B4-BE49-F238E27FC236}">
                <a16:creationId xmlns:a16="http://schemas.microsoft.com/office/drawing/2014/main" id="{2A662451-E8B8-0521-B6F0-383FD667B2D7}"/>
              </a:ext>
            </a:extLst>
          </p:cNvPr>
          <p:cNvPicPr>
            <a:picLocks noChangeAspect="1"/>
          </p:cNvPicPr>
          <p:nvPr/>
        </p:nvPicPr>
        <p:blipFill>
          <a:blip r:embed="rId2"/>
          <a:stretch>
            <a:fillRect/>
          </a:stretch>
        </p:blipFill>
        <p:spPr>
          <a:xfrm>
            <a:off x="0" y="934585"/>
            <a:ext cx="7521677" cy="5923415"/>
          </a:xfrm>
          <a:prstGeom prst="rect">
            <a:avLst/>
          </a:prstGeom>
        </p:spPr>
      </p:pic>
      <p:sp>
        <p:nvSpPr>
          <p:cNvPr id="7" name="TextBox 6">
            <a:extLst>
              <a:ext uri="{FF2B5EF4-FFF2-40B4-BE49-F238E27FC236}">
                <a16:creationId xmlns:a16="http://schemas.microsoft.com/office/drawing/2014/main" id="{FC5884BA-6CAC-41E5-88C9-AFBBAE8905FE}"/>
              </a:ext>
            </a:extLst>
          </p:cNvPr>
          <p:cNvSpPr txBox="1"/>
          <p:nvPr/>
        </p:nvSpPr>
        <p:spPr>
          <a:xfrm>
            <a:off x="7521677" y="1209166"/>
            <a:ext cx="4694907" cy="3570208"/>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Outliers:</a:t>
            </a:r>
          </a:p>
          <a:p>
            <a:pPr algn="l"/>
            <a:endParaRPr lang="en-GB"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Revenue generated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revenue generated by yellow cab in other major cities.</a:t>
            </a:r>
          </a:p>
        </p:txBody>
      </p:sp>
    </p:spTree>
    <p:extLst>
      <p:ext uri="{BB962C8B-B14F-4D97-AF65-F5344CB8AC3E}">
        <p14:creationId xmlns:p14="http://schemas.microsoft.com/office/powerpoint/2010/main" val="50127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Profit for each Cab Company</a:t>
            </a:r>
            <a:endParaRPr lang="en-GB" sz="4800" dirty="0">
              <a:solidFill>
                <a:schemeClr val="accent5"/>
              </a:solidFill>
            </a:endParaRPr>
          </a:p>
        </p:txBody>
      </p:sp>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profit when compared to Pink Cab in each Year.</a:t>
            </a:r>
          </a:p>
          <a:p>
            <a:pPr marL="342900" indent="-342900">
              <a:buFont typeface="Arial" panose="020B0604020202020204" pitchFamily="34" charset="0"/>
              <a:buChar char="•"/>
            </a:pPr>
            <a:r>
              <a:rPr lang="en-GB" sz="2400" dirty="0"/>
              <a:t>Yellow Cab has earned more profit in the year 2017.</a:t>
            </a:r>
          </a:p>
        </p:txBody>
      </p:sp>
      <p:pic>
        <p:nvPicPr>
          <p:cNvPr id="6" name="Picture 5">
            <a:extLst>
              <a:ext uri="{FF2B5EF4-FFF2-40B4-BE49-F238E27FC236}">
                <a16:creationId xmlns:a16="http://schemas.microsoft.com/office/drawing/2014/main" id="{8A6F29AF-D7D4-13E6-F028-72D870682685}"/>
              </a:ext>
            </a:extLst>
          </p:cNvPr>
          <p:cNvPicPr>
            <a:picLocks noChangeAspect="1"/>
          </p:cNvPicPr>
          <p:nvPr/>
        </p:nvPicPr>
        <p:blipFill>
          <a:blip r:embed="rId2"/>
          <a:stretch>
            <a:fillRect/>
          </a:stretch>
        </p:blipFill>
        <p:spPr>
          <a:xfrm>
            <a:off x="73237" y="1261465"/>
            <a:ext cx="4767057" cy="3827770"/>
          </a:xfrm>
          <a:prstGeom prst="rect">
            <a:avLst/>
          </a:prstGeom>
        </p:spPr>
      </p:pic>
      <p:pic>
        <p:nvPicPr>
          <p:cNvPr id="10" name="Picture 9">
            <a:extLst>
              <a:ext uri="{FF2B5EF4-FFF2-40B4-BE49-F238E27FC236}">
                <a16:creationId xmlns:a16="http://schemas.microsoft.com/office/drawing/2014/main" id="{F96A0AC7-967A-64C5-AF8C-010208226E0B}"/>
              </a:ext>
            </a:extLst>
          </p:cNvPr>
          <p:cNvPicPr>
            <a:picLocks noChangeAspect="1"/>
          </p:cNvPicPr>
          <p:nvPr/>
        </p:nvPicPr>
        <p:blipFill>
          <a:blip r:embed="rId3"/>
          <a:stretch>
            <a:fillRect/>
          </a:stretch>
        </p:blipFill>
        <p:spPr>
          <a:xfrm>
            <a:off x="4913532" y="1176136"/>
            <a:ext cx="7198080" cy="3913099"/>
          </a:xfrm>
          <a:prstGeom prst="rect">
            <a:avLst/>
          </a:prstGeom>
        </p:spPr>
      </p:pic>
    </p:spTree>
    <p:extLst>
      <p:ext uri="{BB962C8B-B14F-4D97-AF65-F5344CB8AC3E}">
        <p14:creationId xmlns:p14="http://schemas.microsoft.com/office/powerpoint/2010/main" val="303856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Profit for each Cab Company City Wise</a:t>
            </a:r>
          </a:p>
        </p:txBody>
      </p:sp>
      <p:pic>
        <p:nvPicPr>
          <p:cNvPr id="6" name="Picture 5">
            <a:extLst>
              <a:ext uri="{FF2B5EF4-FFF2-40B4-BE49-F238E27FC236}">
                <a16:creationId xmlns:a16="http://schemas.microsoft.com/office/drawing/2014/main" id="{350630AB-651B-1CA6-336A-C82434851A73}"/>
              </a:ext>
            </a:extLst>
          </p:cNvPr>
          <p:cNvPicPr>
            <a:picLocks noChangeAspect="1"/>
          </p:cNvPicPr>
          <p:nvPr/>
        </p:nvPicPr>
        <p:blipFill>
          <a:blip r:embed="rId2"/>
          <a:stretch>
            <a:fillRect/>
          </a:stretch>
        </p:blipFill>
        <p:spPr>
          <a:xfrm>
            <a:off x="19665" y="865448"/>
            <a:ext cx="7579768" cy="5992552"/>
          </a:xfrm>
          <a:prstGeom prst="rect">
            <a:avLst/>
          </a:prstGeom>
        </p:spPr>
      </p:pic>
      <p:sp>
        <p:nvSpPr>
          <p:cNvPr id="10" name="TextBox 9">
            <a:extLst>
              <a:ext uri="{FF2B5EF4-FFF2-40B4-BE49-F238E27FC236}">
                <a16:creationId xmlns:a16="http://schemas.microsoft.com/office/drawing/2014/main" id="{4895429C-15B6-AB65-FA96-5A05AF68808B}"/>
              </a:ext>
            </a:extLst>
          </p:cNvPr>
          <p:cNvSpPr txBox="1"/>
          <p:nvPr/>
        </p:nvSpPr>
        <p:spPr>
          <a:xfrm>
            <a:off x="7619099" y="1122513"/>
            <a:ext cx="4592565" cy="3447098"/>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Outliers:</a:t>
            </a:r>
          </a:p>
          <a:p>
            <a:pPr algn="l"/>
            <a:endParaRPr lang="en-GB" sz="2800"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endParaRPr lang="en-GB" b="1"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95266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sz="2800" dirty="0"/>
              <a:t>Insights:</a:t>
            </a:r>
            <a:endParaRPr lang="en-GB" b="0"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GB" b="0" i="0" dirty="0">
                <a:solidFill>
                  <a:srgbClr val="212121"/>
                </a:solidFill>
                <a:effectLst/>
                <a:latin typeface="Roboto" panose="02000000000000000000" pitchFamily="2" charset="0"/>
              </a:rPr>
              <a:t>Kilometres </a:t>
            </a:r>
            <a:r>
              <a:rPr lang="en-GB" dirty="0">
                <a:solidFill>
                  <a:srgbClr val="212121"/>
                </a:solidFill>
                <a:latin typeface="Roboto" panose="02000000000000000000" pitchFamily="2" charset="0"/>
              </a:rPr>
              <a:t>t</a:t>
            </a:r>
            <a:r>
              <a:rPr lang="en-GB" b="0" i="0" dirty="0">
                <a:solidFill>
                  <a:srgbClr val="212121"/>
                </a:solidFill>
                <a:effectLst/>
                <a:latin typeface="Roboto" panose="02000000000000000000" pitchFamily="2" charset="0"/>
              </a:rPr>
              <a:t>ravelled by 'Yellow Cabs' are more when compared to the 'Pink cab'.</a:t>
            </a:r>
          </a:p>
          <a:p>
            <a:pPr algn="l"/>
            <a:endParaRPr lang="en-GB" b="0" i="0" dirty="0">
              <a:solidFill>
                <a:srgbClr val="212121"/>
              </a:solidFill>
              <a:effectLst/>
              <a:latin typeface="Roboto" panose="02000000000000000000" pitchFamily="2" charset="0"/>
            </a:endParaRPr>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884904"/>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a:t>
            </a:r>
            <a:endParaRPr lang="en-GB" sz="4800" dirty="0">
              <a:solidFill>
                <a:schemeClr val="accent5"/>
              </a:solidFill>
            </a:endParaRPr>
          </a:p>
        </p:txBody>
      </p:sp>
      <p:pic>
        <p:nvPicPr>
          <p:cNvPr id="5" name="Picture 4">
            <a:extLst>
              <a:ext uri="{FF2B5EF4-FFF2-40B4-BE49-F238E27FC236}">
                <a16:creationId xmlns:a16="http://schemas.microsoft.com/office/drawing/2014/main" id="{CE0238E5-7189-4ACD-EA0D-895850F61364}"/>
              </a:ext>
            </a:extLst>
          </p:cNvPr>
          <p:cNvPicPr>
            <a:picLocks noChangeAspect="1"/>
          </p:cNvPicPr>
          <p:nvPr/>
        </p:nvPicPr>
        <p:blipFill>
          <a:blip r:embed="rId2"/>
          <a:stretch>
            <a:fillRect/>
          </a:stretch>
        </p:blipFill>
        <p:spPr>
          <a:xfrm>
            <a:off x="4628839" y="1171074"/>
            <a:ext cx="7201524" cy="3970364"/>
          </a:xfrm>
          <a:prstGeom prst="rect">
            <a:avLst/>
          </a:prstGeom>
        </p:spPr>
      </p:pic>
      <p:pic>
        <p:nvPicPr>
          <p:cNvPr id="7" name="Picture 6">
            <a:extLst>
              <a:ext uri="{FF2B5EF4-FFF2-40B4-BE49-F238E27FC236}">
                <a16:creationId xmlns:a16="http://schemas.microsoft.com/office/drawing/2014/main" id="{012927F2-E417-8E02-34BA-855AD570BA15}"/>
              </a:ext>
            </a:extLst>
          </p:cNvPr>
          <p:cNvPicPr>
            <a:picLocks noChangeAspect="1"/>
          </p:cNvPicPr>
          <p:nvPr/>
        </p:nvPicPr>
        <p:blipFill>
          <a:blip r:embed="rId3"/>
          <a:stretch>
            <a:fillRect/>
          </a:stretch>
        </p:blipFill>
        <p:spPr>
          <a:xfrm>
            <a:off x="8238" y="1171074"/>
            <a:ext cx="4711248" cy="3837148"/>
          </a:xfrm>
          <a:prstGeom prst="rect">
            <a:avLst/>
          </a:prstGeom>
        </p:spPr>
      </p:pic>
    </p:spTree>
    <p:extLst>
      <p:ext uri="{BB962C8B-B14F-4D97-AF65-F5344CB8AC3E}">
        <p14:creationId xmlns:p14="http://schemas.microsoft.com/office/powerpoint/2010/main" val="155049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Average Profit per Kilometre</a:t>
            </a:r>
            <a:endParaRPr lang="en-GB" sz="4800" dirty="0">
              <a:solidFill>
                <a:schemeClr val="accent5"/>
              </a:solidFill>
            </a:endParaRPr>
          </a:p>
        </p:txBody>
      </p:sp>
      <p:pic>
        <p:nvPicPr>
          <p:cNvPr id="5" name="Picture 4">
            <a:extLst>
              <a:ext uri="{FF2B5EF4-FFF2-40B4-BE49-F238E27FC236}">
                <a16:creationId xmlns:a16="http://schemas.microsoft.com/office/drawing/2014/main" id="{F5CC2F9E-0454-BC78-1855-4CA965D14C41}"/>
              </a:ext>
            </a:extLst>
          </p:cNvPr>
          <p:cNvPicPr>
            <a:picLocks noChangeAspect="1"/>
          </p:cNvPicPr>
          <p:nvPr/>
        </p:nvPicPr>
        <p:blipFill>
          <a:blip r:embed="rId2"/>
          <a:stretch>
            <a:fillRect/>
          </a:stretch>
        </p:blipFill>
        <p:spPr>
          <a:xfrm>
            <a:off x="0" y="993058"/>
            <a:ext cx="7394550" cy="5686926"/>
          </a:xfrm>
          <a:prstGeom prst="rect">
            <a:avLst/>
          </a:prstGeom>
        </p:spPr>
      </p:pic>
      <p:pic>
        <p:nvPicPr>
          <p:cNvPr id="6" name="Picture 5">
            <a:extLst>
              <a:ext uri="{FF2B5EF4-FFF2-40B4-BE49-F238E27FC236}">
                <a16:creationId xmlns:a16="http://schemas.microsoft.com/office/drawing/2014/main" id="{413705E5-45C1-1242-A8A2-967F01DAFDFE}"/>
              </a:ext>
            </a:extLst>
          </p:cNvPr>
          <p:cNvPicPr>
            <a:picLocks noChangeAspect="1"/>
          </p:cNvPicPr>
          <p:nvPr/>
        </p:nvPicPr>
        <p:blipFill>
          <a:blip r:embed="rId3"/>
          <a:stretch>
            <a:fillRect/>
          </a:stretch>
        </p:blipFill>
        <p:spPr>
          <a:xfrm>
            <a:off x="7370013" y="1210930"/>
            <a:ext cx="4813806" cy="3824052"/>
          </a:xfrm>
          <a:prstGeom prst="rect">
            <a:avLst/>
          </a:prstGeom>
        </p:spPr>
      </p:pic>
      <p:sp>
        <p:nvSpPr>
          <p:cNvPr id="8" name="TextBox 7">
            <a:extLst>
              <a:ext uri="{FF2B5EF4-FFF2-40B4-BE49-F238E27FC236}">
                <a16:creationId xmlns:a16="http://schemas.microsoft.com/office/drawing/2014/main" id="{B50B8B4C-31C2-0196-0BED-00ADA96155AD}"/>
              </a:ext>
            </a:extLst>
          </p:cNvPr>
          <p:cNvSpPr txBox="1"/>
          <p:nvPr/>
        </p:nvSpPr>
        <p:spPr>
          <a:xfrm>
            <a:off x="7493352" y="5118819"/>
            <a:ext cx="4591664" cy="1477328"/>
          </a:xfrm>
          <a:prstGeom prst="rect">
            <a:avLst/>
          </a:prstGeom>
          <a:noFill/>
        </p:spPr>
        <p:txBody>
          <a:bodyPr wrap="square" rtlCol="0">
            <a:spAutoFit/>
          </a:bodyPr>
          <a:lstStyle/>
          <a:p>
            <a:r>
              <a:rPr lang="en-GB" dirty="0"/>
              <a:t>Insights:</a:t>
            </a:r>
          </a:p>
          <a:p>
            <a:endParaRPr lang="en-GB" dirty="0"/>
          </a:p>
          <a:p>
            <a:pPr marL="285750" indent="-285750">
              <a:buFont typeface="Arial" panose="020B0604020202020204" pitchFamily="34" charset="0"/>
              <a:buChar char="•"/>
            </a:pPr>
            <a:r>
              <a:rPr lang="en-GB" dirty="0"/>
              <a:t>Average Profit per Kilometre is greater for Yellow Cab Company</a:t>
            </a:r>
          </a:p>
          <a:p>
            <a:endParaRPr lang="en-GB" dirty="0"/>
          </a:p>
        </p:txBody>
      </p:sp>
    </p:spTree>
    <p:extLst>
      <p:ext uri="{BB962C8B-B14F-4D97-AF65-F5344CB8AC3E}">
        <p14:creationId xmlns:p14="http://schemas.microsoft.com/office/powerpoint/2010/main" val="28306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7"/>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 City Wise</a:t>
            </a:r>
            <a:endParaRPr lang="en-GB" sz="4800" dirty="0">
              <a:solidFill>
                <a:schemeClr val="accent5"/>
              </a:solidFill>
            </a:endParaRPr>
          </a:p>
        </p:txBody>
      </p:sp>
      <p:pic>
        <p:nvPicPr>
          <p:cNvPr id="5" name="Picture 4">
            <a:extLst>
              <a:ext uri="{FF2B5EF4-FFF2-40B4-BE49-F238E27FC236}">
                <a16:creationId xmlns:a16="http://schemas.microsoft.com/office/drawing/2014/main" id="{ADE95111-5EAD-AB65-58B7-ABDA3EF19D71}"/>
              </a:ext>
            </a:extLst>
          </p:cNvPr>
          <p:cNvPicPr>
            <a:picLocks noChangeAspect="1"/>
          </p:cNvPicPr>
          <p:nvPr/>
        </p:nvPicPr>
        <p:blipFill>
          <a:blip r:embed="rId2"/>
          <a:stretch>
            <a:fillRect/>
          </a:stretch>
        </p:blipFill>
        <p:spPr>
          <a:xfrm>
            <a:off x="302642" y="993058"/>
            <a:ext cx="4485667" cy="4511431"/>
          </a:xfrm>
          <a:prstGeom prst="rect">
            <a:avLst/>
          </a:prstGeom>
        </p:spPr>
      </p:pic>
      <p:pic>
        <p:nvPicPr>
          <p:cNvPr id="8" name="Picture 7">
            <a:extLst>
              <a:ext uri="{FF2B5EF4-FFF2-40B4-BE49-F238E27FC236}">
                <a16:creationId xmlns:a16="http://schemas.microsoft.com/office/drawing/2014/main" id="{FC6D52E8-7120-113D-18F3-DF52FB49287E}"/>
              </a:ext>
            </a:extLst>
          </p:cNvPr>
          <p:cNvPicPr>
            <a:picLocks noChangeAspect="1"/>
          </p:cNvPicPr>
          <p:nvPr/>
        </p:nvPicPr>
        <p:blipFill>
          <a:blip r:embed="rId3"/>
          <a:stretch>
            <a:fillRect/>
          </a:stretch>
        </p:blipFill>
        <p:spPr>
          <a:xfrm>
            <a:off x="5389438" y="993058"/>
            <a:ext cx="5464013" cy="4511431"/>
          </a:xfrm>
          <a:prstGeom prst="rect">
            <a:avLst/>
          </a:prstGeom>
        </p:spPr>
      </p:pic>
      <p:sp>
        <p:nvSpPr>
          <p:cNvPr id="11" name="TextBox 10">
            <a:extLst>
              <a:ext uri="{FF2B5EF4-FFF2-40B4-BE49-F238E27FC236}">
                <a16:creationId xmlns:a16="http://schemas.microsoft.com/office/drawing/2014/main" id="{BC5BE809-5D2A-8B1A-EAB7-36CAF8EB78F1}"/>
              </a:ext>
            </a:extLst>
          </p:cNvPr>
          <p:cNvSpPr txBox="1"/>
          <p:nvPr/>
        </p:nvSpPr>
        <p:spPr>
          <a:xfrm>
            <a:off x="843115" y="5504489"/>
            <a:ext cx="10454149" cy="1200329"/>
          </a:xfrm>
          <a:prstGeom prst="rect">
            <a:avLst/>
          </a:prstGeom>
          <a:noFill/>
        </p:spPr>
        <p:txBody>
          <a:bodyPr wrap="square">
            <a:spAutoFit/>
          </a:bodyPr>
          <a:lstStyle/>
          <a:p>
            <a:r>
              <a:rPr lang="en-GB" dirty="0"/>
              <a:t>Insights:</a:t>
            </a:r>
          </a:p>
          <a:p>
            <a:endParaRPr lang="en-GB" dirty="0"/>
          </a:p>
          <a:p>
            <a:pPr marL="285750" indent="-285750">
              <a:buFont typeface="Arial" panose="020B0604020202020204" pitchFamily="34" charset="0"/>
              <a:buChar char="•"/>
            </a:pPr>
            <a:r>
              <a:rPr lang="en-GB" dirty="0"/>
              <a:t>Customer Retention is more for choosing services offered by Yellow Cab when they have undergone a journey with it.</a:t>
            </a:r>
          </a:p>
        </p:txBody>
      </p:sp>
    </p:spTree>
    <p:extLst>
      <p:ext uri="{BB962C8B-B14F-4D97-AF65-F5344CB8AC3E}">
        <p14:creationId xmlns:p14="http://schemas.microsoft.com/office/powerpoint/2010/main" val="147391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 &amp; Recommendation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62500" lnSpcReduction="20000"/>
          </a:bodyPr>
          <a:lstStyle/>
          <a:p>
            <a:endParaRPr lang="en-US" dirty="0">
              <a:solidFill>
                <a:srgbClr val="FF6600"/>
              </a:solidFill>
            </a:endParaRPr>
          </a:p>
          <a:p>
            <a:endParaRPr lang="en-US" dirty="0">
              <a:solidFill>
                <a:srgbClr val="FF6600"/>
              </a:solidFill>
            </a:endParaRP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Yellow Cab' has more number of rides compared to 'Pink Cab’.  That means most of the cab users prefer to choose services offered by 'Yellow Cab' and it has maximum cab users.</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Revenue generated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Profit earned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Kms Travelled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Profit per Km of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Customers prefer to choose 'Yellow Cabs' during their next journey once they have undergone a ride with it. Customer Retention is more.</a:t>
            </a:r>
          </a:p>
          <a:p>
            <a:pPr algn="l"/>
            <a:endParaRPr lang="en-GB" b="0" i="0" dirty="0">
              <a:solidFill>
                <a:srgbClr val="212121"/>
              </a:solidFill>
              <a:effectLst/>
              <a:latin typeface="Roboto" panose="02000000000000000000" pitchFamily="2" charset="0"/>
            </a:endParaRPr>
          </a:p>
          <a:p>
            <a:pPr algn="l">
              <a:lnSpc>
                <a:spcPct val="120000"/>
              </a:lnSpc>
            </a:pPr>
            <a:r>
              <a:rPr lang="en-GB" b="1" i="0" dirty="0">
                <a:solidFill>
                  <a:srgbClr val="212121"/>
                </a:solidFill>
                <a:effectLst/>
                <a:latin typeface="Roboto" panose="02000000000000000000" pitchFamily="2" charset="0"/>
              </a:rPr>
              <a:t>Recommendation</a:t>
            </a:r>
            <a:endParaRPr lang="en-GB" b="0" i="0" dirty="0">
              <a:solidFill>
                <a:srgbClr val="212121"/>
              </a:solidFill>
              <a:effectLst/>
              <a:latin typeface="Roboto" panose="02000000000000000000" pitchFamily="2" charset="0"/>
            </a:endParaRPr>
          </a:p>
          <a:p>
            <a:pPr algn="l">
              <a:lnSpc>
                <a:spcPct val="120000"/>
              </a:lnSpc>
            </a:pPr>
            <a:r>
              <a:rPr lang="en-GB" b="0" i="0" dirty="0">
                <a:solidFill>
                  <a:srgbClr val="212121"/>
                </a:solidFill>
                <a:effectLst/>
                <a:latin typeface="Roboto" panose="02000000000000000000" pitchFamily="2" charset="0"/>
              </a:rPr>
              <a:t>I recommend that XYZ company should invest in </a:t>
            </a:r>
            <a:r>
              <a:rPr lang="en-GB" b="1" i="0" dirty="0">
                <a:solidFill>
                  <a:srgbClr val="212121"/>
                </a:solidFill>
                <a:effectLst/>
                <a:latin typeface="Roboto" panose="02000000000000000000" pitchFamily="2" charset="0"/>
              </a:rPr>
              <a:t>'Yellow Cab'</a:t>
            </a:r>
            <a:r>
              <a:rPr lang="en-GB" b="0" i="0" dirty="0">
                <a:solidFill>
                  <a:srgbClr val="212121"/>
                </a:solidFill>
                <a:effectLst/>
                <a:latin typeface="Roboto" panose="02000000000000000000" pitchFamily="2" charset="0"/>
              </a:rPr>
              <a:t> company to gain more profit</a:t>
            </a:r>
          </a:p>
          <a:p>
            <a:pPr algn="just">
              <a:lnSpc>
                <a:spcPct val="120000"/>
              </a:lnSpc>
            </a:pPr>
            <a:r>
              <a:rPr lang="en-GB" b="0" i="0" dirty="0">
                <a:solidFill>
                  <a:srgbClr val="212121"/>
                </a:solidFill>
                <a:effectLst/>
                <a:latin typeface="Roboto" panose="02000000000000000000" pitchFamily="2" charset="0"/>
              </a:rPr>
              <a:t>In the cities with the exceptions, we need to focus on services offered to customers to get more rides for the Yellow cabs.</a:t>
            </a:r>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341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bg2">
                    <a:lumMod val="25000"/>
                  </a:schemeClr>
                </a:solidFill>
              </a:rPr>
              <a:t>.</a:t>
            </a: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200696"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68182" y="364961"/>
            <a:ext cx="7050508" cy="6320589"/>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pPr marL="342900" indent="-342900" algn="l">
              <a:buFont typeface="Arial" panose="020B0604020202020204" pitchFamily="34" charset="0"/>
              <a:buChar char="•"/>
            </a:pPr>
            <a:r>
              <a:rPr lang="en-GB" dirty="0"/>
              <a:t>XYZ, a private firm in US, is planning for an investment in the cab industry due to its remarkable growth in recent years.</a:t>
            </a:r>
          </a:p>
          <a:p>
            <a:pPr algn="l"/>
            <a:endParaRPr lang="en-GB" dirty="0"/>
          </a:p>
          <a:p>
            <a:pPr marL="342900" indent="-342900" algn="l">
              <a:buFont typeface="Arial" panose="020B0604020202020204" pitchFamily="34" charset="0"/>
              <a:buChar char="•"/>
            </a:pPr>
            <a:r>
              <a:rPr lang="en-GB" dirty="0"/>
              <a:t>It is seeking actionable insights to inform their investment decisions. This project aims to provide actionable insights to help XYZ identify the right company for their investment. </a:t>
            </a:r>
            <a:endParaRPr lang="en-US" dirty="0"/>
          </a:p>
          <a:p>
            <a:pPr algn="just"/>
            <a:r>
              <a:rPr lang="en-US" sz="2800" dirty="0"/>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870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r>
              <a:rPr lang="en-US" sz="6000" dirty="0">
                <a:solidFill>
                  <a:srgbClr val="FF6600"/>
                </a:solidFill>
              </a:rPr>
              <a:t> Problem Statement</a:t>
            </a:r>
            <a:endParaRPr lang="en-US"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l"/>
            <a:r>
              <a:rPr lang="en-US" sz="2800" dirty="0">
                <a:solidFill>
                  <a:srgbClr val="FF6600"/>
                </a:solidFill>
              </a:rPr>
              <a:t>         </a:t>
            </a:r>
            <a:endParaRPr lang="en-GB" b="0" i="0" dirty="0">
              <a:solidFill>
                <a:srgbClr val="374151"/>
              </a:solidFill>
              <a:effectLst/>
              <a:latin typeface="Söhne"/>
            </a:endParaRPr>
          </a:p>
          <a:p>
            <a:pPr marL="342900" indent="-342900" algn="l">
              <a:buFont typeface="Arial" panose="020B0604020202020204" pitchFamily="34" charset="0"/>
              <a:buChar char="•"/>
            </a:pPr>
            <a:r>
              <a:rPr lang="en-GB" b="0" i="0" dirty="0">
                <a:effectLst/>
                <a:latin typeface="Söhne"/>
              </a:rPr>
              <a:t>XYZ aims to invest in the cab industry, but they need to understand the market better before making a final decision as per their Go-to-Market (G2M) strategy. Specifically, they want to determine which cab company is a better investment opportunity. To address this, we conducted a comprehensive data analysis.</a:t>
            </a:r>
          </a:p>
          <a:p>
            <a:pPr algn="just"/>
            <a:endParaRPr lang="en-US"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6085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l">
              <a:buFont typeface="Arial" panose="020B0604020202020204" pitchFamily="34" charset="0"/>
              <a:buChar char="•"/>
            </a:pPr>
            <a:r>
              <a:rPr lang="en-GB" dirty="0"/>
              <a:t>Here we merge the datasets '</a:t>
            </a:r>
            <a:r>
              <a:rPr lang="en-GB" dirty="0" err="1"/>
              <a:t>cab_data</a:t>
            </a:r>
            <a:r>
              <a:rPr lang="en-GB" dirty="0"/>
              <a:t>' and '</a:t>
            </a:r>
            <a:r>
              <a:rPr lang="en-GB" dirty="0" err="1"/>
              <a:t>transaction_data</a:t>
            </a:r>
            <a:r>
              <a:rPr lang="en-GB" dirty="0"/>
              <a:t>' with the 'Transaction ID' column </a:t>
            </a:r>
            <a:r>
              <a:rPr lang="en-GB"/>
              <a:t>and the  </a:t>
            </a:r>
            <a:r>
              <a:rPr lang="en-GB" dirty="0" err="1"/>
              <a:t>customer_data</a:t>
            </a:r>
            <a:r>
              <a:rPr lang="en-GB" dirty="0"/>
              <a:t> dataset will be merged to it with the 'Customer ID' column. We will form a new dataset '</a:t>
            </a:r>
            <a:r>
              <a:rPr lang="en-GB" dirty="0" err="1"/>
              <a:t>final_cab_data</a:t>
            </a:r>
            <a:r>
              <a:rPr lang="en-GB" dirty="0"/>
              <a:t>' with these merged dataset</a:t>
            </a:r>
          </a:p>
          <a:p>
            <a:pPr algn="l">
              <a:buFont typeface="Arial" panose="020B0604020202020204" pitchFamily="34" charset="0"/>
              <a:buChar char="•"/>
            </a:pPr>
            <a:endParaRPr lang="en-GB" dirty="0">
              <a:solidFill>
                <a:srgbClr val="FF6600"/>
              </a:solidFill>
            </a:endParaRPr>
          </a:p>
          <a:p>
            <a:pPr algn="l">
              <a:buFont typeface="Arial" panose="020B0604020202020204" pitchFamily="34" charset="0"/>
              <a:buChar char="•"/>
            </a:pPr>
            <a:r>
              <a:rPr lang="en-GB" dirty="0"/>
              <a:t>Here we are not merging </a:t>
            </a:r>
            <a:r>
              <a:rPr lang="en-GB" dirty="0" err="1"/>
              <a:t>city_data</a:t>
            </a:r>
            <a:r>
              <a:rPr lang="en-GB" dirty="0"/>
              <a:t> dataset to '</a:t>
            </a:r>
            <a:r>
              <a:rPr lang="en-GB" dirty="0" err="1"/>
              <a:t>final_cab_data</a:t>
            </a:r>
            <a:r>
              <a:rPr lang="en-GB" dirty="0"/>
              <a:t>' dataset as this won't give any useful insights. Merging makes the values of 'population of the city' and 'no: of cab users in the city' repeated each time in the </a:t>
            </a:r>
            <a:r>
              <a:rPr lang="en-GB" dirty="0" err="1"/>
              <a:t>final_cab_data</a:t>
            </a:r>
            <a:r>
              <a:rPr lang="en-GB" dirty="0"/>
              <a:t> dataset against the city column</a:t>
            </a:r>
          </a:p>
          <a:p>
            <a:pPr algn="l">
              <a:buFont typeface="Arial" panose="020B0604020202020204" pitchFamily="34" charset="0"/>
              <a:buChar char="•"/>
            </a:pPr>
            <a:r>
              <a:rPr lang="en-GB" dirty="0"/>
              <a:t>We then perform Exploratory data Analysis in the </a:t>
            </a:r>
            <a:r>
              <a:rPr lang="en-GB" dirty="0" err="1"/>
              <a:t>final_cab_data</a:t>
            </a:r>
            <a:r>
              <a:rPr lang="en-GB" dirty="0"/>
              <a:t> dataset.</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0978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0"/>
            <a:ext cx="12192000" cy="1171074"/>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chemeClr val="accent5"/>
                </a:solidFill>
              </a:rPr>
              <a:t>Exploratory Data Analysis</a:t>
            </a:r>
          </a:p>
        </p:txBody>
      </p:sp>
      <p:sp>
        <p:nvSpPr>
          <p:cNvPr id="2" name="TextBox 1">
            <a:extLst>
              <a:ext uri="{FF2B5EF4-FFF2-40B4-BE49-F238E27FC236}">
                <a16:creationId xmlns:a16="http://schemas.microsoft.com/office/drawing/2014/main" id="{BC6B02C7-AB20-3521-DFB1-D8DD5AF4F0F9}"/>
              </a:ext>
            </a:extLst>
          </p:cNvPr>
          <p:cNvSpPr txBox="1"/>
          <p:nvPr/>
        </p:nvSpPr>
        <p:spPr>
          <a:xfrm>
            <a:off x="112295" y="1491916"/>
            <a:ext cx="12079703" cy="2585323"/>
          </a:xfrm>
          <a:prstGeom prst="rect">
            <a:avLst/>
          </a:prstGeom>
          <a:noFill/>
        </p:spPr>
        <p:txBody>
          <a:bodyPr wrap="square" rtlCol="0">
            <a:spAutoFit/>
          </a:bodyPr>
          <a:lstStyle/>
          <a:p>
            <a:pPr marL="342900" indent="-342900">
              <a:buFont typeface="Arial" panose="020B0604020202020204" pitchFamily="34" charset="0"/>
              <a:buChar char="•"/>
            </a:pPr>
            <a:r>
              <a:rPr lang="en-GB" sz="2400" dirty="0"/>
              <a:t>Data analysis covers the period from 31/01/2016 to 31/12/2018, using multiple datasets, including </a:t>
            </a:r>
            <a:r>
              <a:rPr lang="en-GB" sz="2400" dirty="0" err="1"/>
              <a:t>Cab_Data</a:t>
            </a:r>
            <a:r>
              <a:rPr lang="en-GB" sz="2400" dirty="0"/>
              <a:t>, </a:t>
            </a:r>
            <a:r>
              <a:rPr lang="en-GB" sz="2400" dirty="0" err="1"/>
              <a:t>Customer_ID</a:t>
            </a:r>
            <a:r>
              <a:rPr lang="en-GB" sz="2400" dirty="0"/>
              <a:t>, </a:t>
            </a:r>
            <a:r>
              <a:rPr lang="en-GB" sz="2400" dirty="0" err="1"/>
              <a:t>Transaction_ID</a:t>
            </a:r>
            <a:r>
              <a:rPr lang="en-GB" sz="2400" dirty="0"/>
              <a:t>, and City that contains information on 2 cab companies- Yellow Cab and Pink Cab</a:t>
            </a:r>
          </a:p>
          <a:p>
            <a:pPr marL="342900" indent="-342900">
              <a:buFont typeface="Arial" panose="020B0604020202020204" pitchFamily="34" charset="0"/>
              <a:buChar char="•"/>
            </a:pPr>
            <a:r>
              <a:rPr lang="en-GB" sz="2400" dirty="0" err="1"/>
              <a:t>Final_Cab_Data</a:t>
            </a:r>
            <a:r>
              <a:rPr lang="en-GB" sz="2400" dirty="0"/>
              <a:t> dataset is formed by merging these datasets</a:t>
            </a:r>
          </a:p>
          <a:p>
            <a:pPr marL="342900" indent="-342900">
              <a:buFont typeface="Arial" panose="020B0604020202020204" pitchFamily="34" charset="0"/>
              <a:buChar char="•"/>
            </a:pPr>
            <a:r>
              <a:rPr lang="en-GB" sz="2400" dirty="0"/>
              <a:t>Total Data points: 359392</a:t>
            </a:r>
          </a:p>
          <a:p>
            <a:endParaRPr lang="en-GB" sz="2400" dirty="0"/>
          </a:p>
          <a:p>
            <a:endParaRPr lang="en-GB" dirty="0"/>
          </a:p>
        </p:txBody>
      </p:sp>
    </p:spTree>
    <p:extLst>
      <p:ext uri="{BB962C8B-B14F-4D97-AF65-F5344CB8AC3E}">
        <p14:creationId xmlns:p14="http://schemas.microsoft.com/office/powerpoint/2010/main" val="37321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855406"/>
          </a:xfrm>
          <a:solidFill>
            <a:schemeClr val="tx1">
              <a:lumMod val="75000"/>
              <a:lumOff val="25000"/>
            </a:schemeClr>
          </a:solidFill>
        </p:spPr>
        <p:txBody>
          <a:bodyPr>
            <a:normAutofit/>
          </a:bodyPr>
          <a:lstStyle/>
          <a:p>
            <a:r>
              <a:rPr lang="en-GB" sz="4000" dirty="0">
                <a:solidFill>
                  <a:schemeClr val="accent5"/>
                </a:solidFill>
              </a:rPr>
              <a:t>Number of Rides for each Cab Company</a:t>
            </a:r>
          </a:p>
        </p:txBody>
      </p:sp>
      <p:sp>
        <p:nvSpPr>
          <p:cNvPr id="8" name="Content Placeholder 7">
            <a:extLst>
              <a:ext uri="{FF2B5EF4-FFF2-40B4-BE49-F238E27FC236}">
                <a16:creationId xmlns:a16="http://schemas.microsoft.com/office/drawing/2014/main" id="{AAE7C4B2-013E-D0D6-3388-0CEBC33CD6BB}"/>
              </a:ext>
            </a:extLst>
          </p:cNvPr>
          <p:cNvSpPr>
            <a:spLocks noGrp="1"/>
          </p:cNvSpPr>
          <p:nvPr>
            <p:ph idx="1"/>
          </p:nvPr>
        </p:nvSpPr>
        <p:spPr>
          <a:xfrm>
            <a:off x="0" y="1825624"/>
            <a:ext cx="12192000" cy="5032375"/>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Insights:</a:t>
            </a:r>
          </a:p>
          <a:p>
            <a:r>
              <a:rPr lang="en-GB" sz="2400" dirty="0"/>
              <a:t>‘Yellow Cab’ has maximum number of rides compared to pink cab. That means ‘Yellow Cab’ has maximum cab users and most of the cab users prefer to choose services offered by 'Yellow Cab'.</a:t>
            </a:r>
          </a:p>
          <a:p>
            <a:r>
              <a:rPr lang="en-GB" sz="2400" dirty="0"/>
              <a:t>Yellow cab has the highest number of rides in the year 2017.</a:t>
            </a:r>
          </a:p>
        </p:txBody>
      </p:sp>
      <p:pic>
        <p:nvPicPr>
          <p:cNvPr id="10" name="Picture 9">
            <a:extLst>
              <a:ext uri="{FF2B5EF4-FFF2-40B4-BE49-F238E27FC236}">
                <a16:creationId xmlns:a16="http://schemas.microsoft.com/office/drawing/2014/main" id="{6CB18174-D108-6B75-3654-4EA0E77937CE}"/>
              </a:ext>
            </a:extLst>
          </p:cNvPr>
          <p:cNvPicPr>
            <a:picLocks noChangeAspect="1"/>
          </p:cNvPicPr>
          <p:nvPr/>
        </p:nvPicPr>
        <p:blipFill>
          <a:blip r:embed="rId2"/>
          <a:stretch>
            <a:fillRect/>
          </a:stretch>
        </p:blipFill>
        <p:spPr>
          <a:xfrm>
            <a:off x="137947" y="927782"/>
            <a:ext cx="4552040" cy="3414029"/>
          </a:xfrm>
          <a:prstGeom prst="rect">
            <a:avLst/>
          </a:prstGeom>
        </p:spPr>
      </p:pic>
      <p:pic>
        <p:nvPicPr>
          <p:cNvPr id="12" name="Picture 11">
            <a:extLst>
              <a:ext uri="{FF2B5EF4-FFF2-40B4-BE49-F238E27FC236}">
                <a16:creationId xmlns:a16="http://schemas.microsoft.com/office/drawing/2014/main" id="{B917DF74-B05B-8B99-07F8-5350CD5C1015}"/>
              </a:ext>
            </a:extLst>
          </p:cNvPr>
          <p:cNvPicPr>
            <a:picLocks noChangeAspect="1"/>
          </p:cNvPicPr>
          <p:nvPr/>
        </p:nvPicPr>
        <p:blipFill>
          <a:blip r:embed="rId3"/>
          <a:stretch>
            <a:fillRect/>
          </a:stretch>
        </p:blipFill>
        <p:spPr>
          <a:xfrm>
            <a:off x="5668970" y="1008672"/>
            <a:ext cx="6385083" cy="3406434"/>
          </a:xfrm>
          <a:prstGeom prst="rect">
            <a:avLst/>
          </a:prstGeom>
        </p:spPr>
      </p:pic>
    </p:spTree>
    <p:extLst>
      <p:ext uri="{BB962C8B-B14F-4D97-AF65-F5344CB8AC3E}">
        <p14:creationId xmlns:p14="http://schemas.microsoft.com/office/powerpoint/2010/main" val="420414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1071716"/>
          </a:xfrm>
          <a:solidFill>
            <a:schemeClr val="tx1">
              <a:lumMod val="75000"/>
              <a:lumOff val="25000"/>
            </a:schemeClr>
          </a:solidFill>
        </p:spPr>
        <p:txBody>
          <a:bodyPr>
            <a:normAutofit/>
          </a:bodyPr>
          <a:lstStyle/>
          <a:p>
            <a:r>
              <a:rPr lang="en-GB" sz="4000" dirty="0">
                <a:solidFill>
                  <a:schemeClr val="accent5"/>
                </a:solidFill>
              </a:rPr>
              <a:t>Number of Rides for each Cab Company City Wise</a:t>
            </a:r>
            <a:endParaRPr lang="en-GB" sz="4000" dirty="0">
              <a:solidFill>
                <a:srgbClr val="FFFFFF"/>
              </a:solidFill>
            </a:endParaRPr>
          </a:p>
        </p:txBody>
      </p:sp>
      <p:pic>
        <p:nvPicPr>
          <p:cNvPr id="4" name="Content Placeholder 3" descr="A graph of a number of rides&#10;&#10;Description automatically generated">
            <a:extLst>
              <a:ext uri="{FF2B5EF4-FFF2-40B4-BE49-F238E27FC236}">
                <a16:creationId xmlns:a16="http://schemas.microsoft.com/office/drawing/2014/main" id="{36B531E5-E2E1-1632-2D0E-B8D8940AC647}"/>
              </a:ext>
            </a:extLst>
          </p:cNvPr>
          <p:cNvPicPr>
            <a:picLocks noGrp="1" noChangeAspect="1"/>
          </p:cNvPicPr>
          <p:nvPr>
            <p:ph idx="1"/>
          </p:nvPr>
        </p:nvPicPr>
        <p:blipFill>
          <a:blip r:embed="rId2"/>
          <a:stretch>
            <a:fillRect/>
          </a:stretch>
        </p:blipFill>
        <p:spPr>
          <a:xfrm>
            <a:off x="0" y="1071716"/>
            <a:ext cx="7280829" cy="5560074"/>
          </a:xfrm>
        </p:spPr>
      </p:pic>
      <p:sp>
        <p:nvSpPr>
          <p:cNvPr id="5" name="TextBox 4">
            <a:extLst>
              <a:ext uri="{FF2B5EF4-FFF2-40B4-BE49-F238E27FC236}">
                <a16:creationId xmlns:a16="http://schemas.microsoft.com/office/drawing/2014/main" id="{BD85EADB-78EB-1CFA-4D3F-1A62C0AD6B22}"/>
              </a:ext>
            </a:extLst>
          </p:cNvPr>
          <p:cNvSpPr txBox="1"/>
          <p:nvPr/>
        </p:nvSpPr>
        <p:spPr>
          <a:xfrm>
            <a:off x="7364361" y="1317523"/>
            <a:ext cx="4827638" cy="4724370"/>
          </a:xfrm>
          <a:prstGeom prst="rect">
            <a:avLst/>
          </a:prstGeom>
          <a:noFill/>
          <a:ln>
            <a:noFill/>
          </a:ln>
        </p:spPr>
        <p:txBody>
          <a:bodyPr wrap="square" rtlCol="0">
            <a:spAutoFit/>
          </a:bodyPr>
          <a:lstStyle/>
          <a:p>
            <a:r>
              <a:rPr lang="en-GB" sz="2800" b="1" i="0" dirty="0">
                <a:solidFill>
                  <a:srgbClr val="212121"/>
                </a:solidFill>
                <a:effectLst/>
                <a:latin typeface="Roboto" panose="02000000000000000000" pitchFamily="2" charset="0"/>
              </a:rPr>
              <a:t>Outliers:</a:t>
            </a:r>
          </a:p>
          <a:p>
            <a:endParaRPr lang="en-GB" sz="1050"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Pink cab has got more number of rides when compared to yellow cabs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TN(Pink cab:1841, Yellow cab:1169)</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PA(Pink cab:682, Yellow cab: 631)</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CA(Pink cab:1134, Yellow cab:1033)</a:t>
            </a:r>
          </a:p>
          <a:p>
            <a:pPr algn="l">
              <a:buFont typeface="Arial" panose="020B0604020202020204" pitchFamily="34" charset="0"/>
              <a:buChar char="•"/>
            </a:pPr>
            <a:r>
              <a:rPr lang="en-GB" b="0" i="0" dirty="0">
                <a:solidFill>
                  <a:srgbClr val="212121"/>
                </a:solidFill>
                <a:effectLst/>
                <a:latin typeface="Roboto" panose="02000000000000000000" pitchFamily="2" charset="0"/>
              </a:rPr>
              <a:t>San Deigo CA(Pink cab:10672, Yellow cab:9816)</a:t>
            </a:r>
          </a:p>
          <a:p>
            <a:pPr algn="l"/>
            <a:r>
              <a:rPr lang="en-GB" b="0" i="0" dirty="0">
                <a:solidFill>
                  <a:srgbClr val="212121"/>
                </a:solidFill>
                <a:effectLst/>
                <a:latin typeface="Roboto" panose="02000000000000000000" pitchFamily="2" charset="0"/>
              </a:rPr>
              <a:t>These exceptions we can ignore when compared to the yellow cab rides in other major cities.</a:t>
            </a:r>
          </a:p>
          <a:p>
            <a:endParaRPr lang="en-GB" dirty="0"/>
          </a:p>
        </p:txBody>
      </p:sp>
    </p:spTree>
    <p:extLst>
      <p:ext uri="{BB962C8B-B14F-4D97-AF65-F5344CB8AC3E}">
        <p14:creationId xmlns:p14="http://schemas.microsoft.com/office/powerpoint/2010/main" val="294357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Revenue for each Cab Company</a:t>
            </a:r>
            <a:endParaRPr lang="en-GB" sz="4800" dirty="0">
              <a:solidFill>
                <a:schemeClr val="accent5"/>
              </a:solidFill>
            </a:endParaRPr>
          </a:p>
        </p:txBody>
      </p:sp>
      <p:pic>
        <p:nvPicPr>
          <p:cNvPr id="5" name="Picture 4" descr="A chart with a number and a number in a yellow box&#10;&#10;Description automatically generated with medium confidence">
            <a:extLst>
              <a:ext uri="{FF2B5EF4-FFF2-40B4-BE49-F238E27FC236}">
                <a16:creationId xmlns:a16="http://schemas.microsoft.com/office/drawing/2014/main" id="{BB68543E-2A07-7484-0DF6-BBBCA834CA65}"/>
              </a:ext>
            </a:extLst>
          </p:cNvPr>
          <p:cNvPicPr>
            <a:picLocks noChangeAspect="1"/>
          </p:cNvPicPr>
          <p:nvPr/>
        </p:nvPicPr>
        <p:blipFill>
          <a:blip r:embed="rId2"/>
          <a:stretch>
            <a:fillRect/>
          </a:stretch>
        </p:blipFill>
        <p:spPr>
          <a:xfrm>
            <a:off x="0" y="963561"/>
            <a:ext cx="5334462" cy="4160881"/>
          </a:xfrm>
          <a:prstGeom prst="rect">
            <a:avLst/>
          </a:prstGeom>
        </p:spPr>
      </p:pic>
      <p:pic>
        <p:nvPicPr>
          <p:cNvPr id="7" name="Picture 6">
            <a:extLst>
              <a:ext uri="{FF2B5EF4-FFF2-40B4-BE49-F238E27FC236}">
                <a16:creationId xmlns:a16="http://schemas.microsoft.com/office/drawing/2014/main" id="{5D7F1A81-A36C-EFA1-DBA4-87EE1DEA1504}"/>
              </a:ext>
            </a:extLst>
          </p:cNvPr>
          <p:cNvPicPr>
            <a:picLocks noChangeAspect="1"/>
          </p:cNvPicPr>
          <p:nvPr/>
        </p:nvPicPr>
        <p:blipFill>
          <a:blip r:embed="rId3"/>
          <a:stretch>
            <a:fillRect/>
          </a:stretch>
        </p:blipFill>
        <p:spPr>
          <a:xfrm>
            <a:off x="5273457" y="1180787"/>
            <a:ext cx="6863406" cy="3746091"/>
          </a:xfrm>
          <a:prstGeom prst="rect">
            <a:avLst/>
          </a:prstGeom>
        </p:spPr>
      </p:pic>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revenue when compared to Pink Cab in each Year.</a:t>
            </a:r>
          </a:p>
          <a:p>
            <a:pPr marL="342900" indent="-342900">
              <a:buFont typeface="Arial" panose="020B0604020202020204" pitchFamily="34" charset="0"/>
              <a:buChar char="•"/>
            </a:pPr>
            <a:r>
              <a:rPr lang="en-GB" sz="2400" dirty="0"/>
              <a:t>Yellow Cab has earned more revenue in the year 2017.</a:t>
            </a:r>
          </a:p>
        </p:txBody>
      </p:sp>
    </p:spTree>
    <p:extLst>
      <p:ext uri="{BB962C8B-B14F-4D97-AF65-F5344CB8AC3E}">
        <p14:creationId xmlns:p14="http://schemas.microsoft.com/office/powerpoint/2010/main" val="1901692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489</TotalTime>
  <Words>1001</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Roboto</vt:lpstr>
      <vt:lpstr>Söhne</vt:lpstr>
      <vt:lpstr>Office Theme</vt:lpstr>
      <vt:lpstr>PowerPoint Presentation</vt:lpstr>
      <vt:lpstr>   Agenda</vt:lpstr>
      <vt:lpstr>   Executive Summary</vt:lpstr>
      <vt:lpstr>   Problem Statement</vt:lpstr>
      <vt:lpstr>   Approach</vt:lpstr>
      <vt:lpstr>  Exploratory Data Analysis</vt:lpstr>
      <vt:lpstr>Number of Rides for each Cab Company</vt:lpstr>
      <vt:lpstr>Number of Rides for each Cab Company City Wise</vt:lpstr>
      <vt:lpstr>  Total Revenue for each Cab Company</vt:lpstr>
      <vt:lpstr>   Total Revenue for each Cab Company City Wise</vt:lpstr>
      <vt:lpstr>  Total Profit for each Cab Company</vt:lpstr>
      <vt:lpstr>   Total Profit for each Cab Company City Wise</vt:lpstr>
      <vt:lpstr>  Kilometre Travelled by each Cab Company</vt:lpstr>
      <vt:lpstr> Average Profit per Kilometre</vt:lpstr>
      <vt:lpstr> Kilometre Travelled by each Cab Company City Wise</vt:lpstr>
      <vt:lpstr>   EDA Summary &amp;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Nazri Jasmal</dc:creator>
  <cp:lastModifiedBy>Nazri Jasmal</cp:lastModifiedBy>
  <cp:revision>1</cp:revision>
  <dcterms:created xsi:type="dcterms:W3CDTF">2023-10-18T20:32:08Z</dcterms:created>
  <dcterms:modified xsi:type="dcterms:W3CDTF">2023-10-24T18:33:02Z</dcterms:modified>
</cp:coreProperties>
</file>