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7" r:id="rId3"/>
    <p:sldId id="269" r:id="rId4"/>
    <p:sldId id="270" r:id="rId5"/>
    <p:sldId id="271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C37C3-1970-4C45-95B9-9F160D623BBC}" v="12" dt="2023-10-21T15:02:11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ri Jasmal" userId="e6a065d2aca82f38" providerId="LiveId" clId="{045C37C3-1970-4C45-95B9-9F160D623BBC}"/>
    <pc:docChg chg="undo custSel addSld delSld modSld">
      <pc:chgData name="Nazri Jasmal" userId="e6a065d2aca82f38" providerId="LiveId" clId="{045C37C3-1970-4C45-95B9-9F160D623BBC}" dt="2023-10-21T15:06:46.337" v="202" actId="2890"/>
      <pc:docMkLst>
        <pc:docMk/>
      </pc:docMkLst>
      <pc:sldChg chg="modSp mod">
        <pc:chgData name="Nazri Jasmal" userId="e6a065d2aca82f38" providerId="LiveId" clId="{045C37C3-1970-4C45-95B9-9F160D623BBC}" dt="2023-10-21T14:48:43.979" v="132" actId="20577"/>
        <pc:sldMkLst>
          <pc:docMk/>
          <pc:sldMk cId="109857222" sldId="256"/>
        </pc:sldMkLst>
        <pc:spChg chg="mod">
          <ac:chgData name="Nazri Jasmal" userId="e6a065d2aca82f38" providerId="LiveId" clId="{045C37C3-1970-4C45-95B9-9F160D623BBC}" dt="2023-10-21T14:48:43.979" v="132" actId="20577"/>
          <ac:spMkLst>
            <pc:docMk/>
            <pc:sldMk cId="109857222" sldId="256"/>
            <ac:spMk id="11" creationId="{00CC22B5-8500-2C45-91DE-A596A6DF1C3B}"/>
          </ac:spMkLst>
        </pc:spChg>
      </pc:sldChg>
      <pc:sldChg chg="addSp delSp modSp new del mod chgLayout">
        <pc:chgData name="Nazri Jasmal" userId="e6a065d2aca82f38" providerId="LiveId" clId="{045C37C3-1970-4C45-95B9-9F160D623BBC}" dt="2023-10-21T14:58:05.960" v="176" actId="2696"/>
        <pc:sldMkLst>
          <pc:docMk/>
          <pc:sldMk cId="2466195264" sldId="269"/>
        </pc:sldMkLst>
        <pc:spChg chg="mod ord">
          <ac:chgData name="Nazri Jasmal" userId="e6a065d2aca82f38" providerId="LiveId" clId="{045C37C3-1970-4C45-95B9-9F160D623BBC}" dt="2023-10-21T14:57:59.548" v="175" actId="6264"/>
          <ac:spMkLst>
            <pc:docMk/>
            <pc:sldMk cId="2466195264" sldId="269"/>
            <ac:spMk id="2" creationId="{9F7CDEF5-3079-36B1-92D4-94C19FEEEFC0}"/>
          </ac:spMkLst>
        </pc:spChg>
        <pc:spChg chg="mod ord">
          <ac:chgData name="Nazri Jasmal" userId="e6a065d2aca82f38" providerId="LiveId" clId="{045C37C3-1970-4C45-95B9-9F160D623BBC}" dt="2023-10-21T14:57:59.548" v="175" actId="6264"/>
          <ac:spMkLst>
            <pc:docMk/>
            <pc:sldMk cId="2466195264" sldId="269"/>
            <ac:spMk id="3" creationId="{C3B469F6-2843-3215-6144-7F44352FD64E}"/>
          </ac:spMkLst>
        </pc:spChg>
        <pc:spChg chg="add del">
          <ac:chgData name="Nazri Jasmal" userId="e6a065d2aca82f38" providerId="LiveId" clId="{045C37C3-1970-4C45-95B9-9F160D623BBC}" dt="2023-10-21T14:55:53.569" v="134"/>
          <ac:spMkLst>
            <pc:docMk/>
            <pc:sldMk cId="2466195264" sldId="269"/>
            <ac:spMk id="4" creationId="{30559377-1DD5-FFFE-7A1C-C331B809E47E}"/>
          </ac:spMkLst>
        </pc:spChg>
        <pc:spChg chg="add del">
          <ac:chgData name="Nazri Jasmal" userId="e6a065d2aca82f38" providerId="LiveId" clId="{045C37C3-1970-4C45-95B9-9F160D623BBC}" dt="2023-10-21T14:55:53.569" v="134"/>
          <ac:spMkLst>
            <pc:docMk/>
            <pc:sldMk cId="2466195264" sldId="269"/>
            <ac:spMk id="5" creationId="{AD2F511B-3C4A-A25B-61A0-7AD561E5C645}"/>
          </ac:spMkLst>
        </pc:spChg>
        <pc:spChg chg="add del">
          <ac:chgData name="Nazri Jasmal" userId="e6a065d2aca82f38" providerId="LiveId" clId="{045C37C3-1970-4C45-95B9-9F160D623BBC}" dt="2023-10-21T14:55:53.569" v="134"/>
          <ac:spMkLst>
            <pc:docMk/>
            <pc:sldMk cId="2466195264" sldId="269"/>
            <ac:spMk id="6" creationId="{46EA500E-871C-31E9-8CD3-2F28E9840096}"/>
          </ac:spMkLst>
        </pc:spChg>
        <pc:spChg chg="add del mod">
          <ac:chgData name="Nazri Jasmal" userId="e6a065d2aca82f38" providerId="LiveId" clId="{045C37C3-1970-4C45-95B9-9F160D623BBC}" dt="2023-10-21T14:57:59.548" v="175" actId="6264"/>
          <ac:spMkLst>
            <pc:docMk/>
            <pc:sldMk cId="2466195264" sldId="269"/>
            <ac:spMk id="8" creationId="{B6A62CD4-392B-560F-8F80-B6A667A36A80}"/>
          </ac:spMkLst>
        </pc:spChg>
        <pc:spChg chg="add del mod">
          <ac:chgData name="Nazri Jasmal" userId="e6a065d2aca82f38" providerId="LiveId" clId="{045C37C3-1970-4C45-95B9-9F160D623BBC}" dt="2023-10-21T14:57:59.548" v="175" actId="6264"/>
          <ac:spMkLst>
            <pc:docMk/>
            <pc:sldMk cId="2466195264" sldId="269"/>
            <ac:spMk id="9" creationId="{648F4731-88AE-F0CD-58A3-55A4A8D33C3D}"/>
          </ac:spMkLst>
        </pc:spChg>
        <pc:graphicFrameChg chg="add mod">
          <ac:chgData name="Nazri Jasmal" userId="e6a065d2aca82f38" providerId="LiveId" clId="{045C37C3-1970-4C45-95B9-9F160D623BBC}" dt="2023-10-21T14:57:40.871" v="174" actId="1076"/>
          <ac:graphicFrameMkLst>
            <pc:docMk/>
            <pc:sldMk cId="2466195264" sldId="269"/>
            <ac:graphicFrameMk id="7" creationId="{7BB8F1DA-1167-85DF-1BD9-091DE233900C}"/>
          </ac:graphicFrameMkLst>
        </pc:graphicFrameChg>
      </pc:sldChg>
      <pc:sldChg chg="addSp delSp modSp new mod setBg setClrOvrMap delDesignElem">
        <pc:chgData name="Nazri Jasmal" userId="e6a065d2aca82f38" providerId="LiveId" clId="{045C37C3-1970-4C45-95B9-9F160D623BBC}" dt="2023-10-21T15:06:35.811" v="200" actId="14100"/>
        <pc:sldMkLst>
          <pc:docMk/>
          <pc:sldMk cId="4133099076" sldId="269"/>
        </pc:sldMkLst>
        <pc:spChg chg="mod">
          <ac:chgData name="Nazri Jasmal" userId="e6a065d2aca82f38" providerId="LiveId" clId="{045C37C3-1970-4C45-95B9-9F160D623BBC}" dt="2023-10-21T15:06:19.899" v="198" actId="14100"/>
          <ac:spMkLst>
            <pc:docMk/>
            <pc:sldMk cId="4133099076" sldId="269"/>
            <ac:spMk id="2" creationId="{5297B551-8FFF-A9BD-185D-B09EA4308D56}"/>
          </ac:spMkLst>
        </pc:spChg>
        <pc:spChg chg="add del mod">
          <ac:chgData name="Nazri Jasmal" userId="e6a065d2aca82f38" providerId="LiveId" clId="{045C37C3-1970-4C45-95B9-9F160D623BBC}" dt="2023-10-21T15:01:33.319" v="189" actId="26606"/>
          <ac:spMkLst>
            <pc:docMk/>
            <pc:sldMk cId="4133099076" sldId="269"/>
            <ac:spMk id="3" creationId="{C764DEDE-B45D-6C2C-5EEF-D269F6A5F781}"/>
          </ac:spMkLst>
        </pc:spChg>
        <pc:spChg chg="add del">
          <ac:chgData name="Nazri Jasmal" userId="e6a065d2aca82f38" providerId="LiveId" clId="{045C37C3-1970-4C45-95B9-9F160D623BBC}" dt="2023-10-21T15:01:33.295" v="188" actId="26606"/>
          <ac:spMkLst>
            <pc:docMk/>
            <pc:sldMk cId="4133099076" sldId="269"/>
            <ac:spMk id="8" creationId="{66B332A4-D438-4773-A77F-5ED49A448D9D}"/>
          </ac:spMkLst>
        </pc:spChg>
        <pc:spChg chg="add del">
          <ac:chgData name="Nazri Jasmal" userId="e6a065d2aca82f38" providerId="LiveId" clId="{045C37C3-1970-4C45-95B9-9F160D623BBC}" dt="2023-10-21T15:01:33.295" v="188" actId="26606"/>
          <ac:spMkLst>
            <pc:docMk/>
            <pc:sldMk cId="4133099076" sldId="269"/>
            <ac:spMk id="10" creationId="{DF9AD32D-FF05-44F4-BD4D-9CEE89B71EB9}"/>
          </ac:spMkLst>
        </pc:spChg>
        <pc:spChg chg="add del">
          <ac:chgData name="Nazri Jasmal" userId="e6a065d2aca82f38" providerId="LiveId" clId="{045C37C3-1970-4C45-95B9-9F160D623BBC}" dt="2023-10-21T15:02:11.360" v="191"/>
          <ac:spMkLst>
            <pc:docMk/>
            <pc:sldMk cId="4133099076" sldId="269"/>
            <ac:spMk id="12" creationId="{BC4C4868-CB8F-4AF9-9CDB-8108F2C19B67}"/>
          </ac:spMkLst>
        </pc:spChg>
        <pc:spChg chg="add del">
          <ac:chgData name="Nazri Jasmal" userId="e6a065d2aca82f38" providerId="LiveId" clId="{045C37C3-1970-4C45-95B9-9F160D623BBC}" dt="2023-10-21T15:02:11.360" v="191"/>
          <ac:spMkLst>
            <pc:docMk/>
            <pc:sldMk cId="4133099076" sldId="269"/>
            <ac:spMk id="13" creationId="{1B15ED52-F352-441B-82BF-E0EA34836D08}"/>
          </ac:spMkLst>
        </pc:spChg>
        <pc:spChg chg="add del">
          <ac:chgData name="Nazri Jasmal" userId="e6a065d2aca82f38" providerId="LiveId" clId="{045C37C3-1970-4C45-95B9-9F160D623BBC}" dt="2023-10-21T15:02:11.360" v="191"/>
          <ac:spMkLst>
            <pc:docMk/>
            <pc:sldMk cId="4133099076" sldId="269"/>
            <ac:spMk id="14" creationId="{375E0459-6403-40CD-989D-56A4407CA12E}"/>
          </ac:spMkLst>
        </pc:spChg>
        <pc:spChg chg="add del">
          <ac:chgData name="Nazri Jasmal" userId="e6a065d2aca82f38" providerId="LiveId" clId="{045C37C3-1970-4C45-95B9-9F160D623BBC}" dt="2023-10-21T15:02:11.360" v="191"/>
          <ac:spMkLst>
            <pc:docMk/>
            <pc:sldMk cId="4133099076" sldId="269"/>
            <ac:spMk id="15" creationId="{3B2E3793-BFE6-45A2-9B7B-E18844431C99}"/>
          </ac:spMkLst>
        </pc:spChg>
        <pc:spChg chg="add del">
          <ac:chgData name="Nazri Jasmal" userId="e6a065d2aca82f38" providerId="LiveId" clId="{045C37C3-1970-4C45-95B9-9F160D623BBC}" dt="2023-10-21T15:02:11.360" v="191"/>
          <ac:spMkLst>
            <pc:docMk/>
            <pc:sldMk cId="4133099076" sldId="269"/>
            <ac:spMk id="16" creationId="{53E5B1A8-3AC9-4BD1-9BBC-78CA94F2D1BA}"/>
          </ac:spMkLst>
        </pc:spChg>
        <pc:spChg chg="add mod">
          <ac:chgData name="Nazri Jasmal" userId="e6a065d2aca82f38" providerId="LiveId" clId="{045C37C3-1970-4C45-95B9-9F160D623BBC}" dt="2023-10-21T15:06:35.811" v="200" actId="14100"/>
          <ac:spMkLst>
            <pc:docMk/>
            <pc:sldMk cId="4133099076" sldId="269"/>
            <ac:spMk id="17" creationId="{C764DEDE-B45D-6C2C-5EEF-D269F6A5F781}"/>
          </ac:spMkLst>
        </pc:spChg>
      </pc:sldChg>
      <pc:sldChg chg="modSp new del mod">
        <pc:chgData name="Nazri Jasmal" userId="e6a065d2aca82f38" providerId="LiveId" clId="{045C37C3-1970-4C45-95B9-9F160D623BBC}" dt="2023-10-18T20:44:04.218" v="130" actId="2696"/>
        <pc:sldMkLst>
          <pc:docMk/>
          <pc:sldMk cId="1727542524" sldId="270"/>
        </pc:sldMkLst>
        <pc:spChg chg="mod">
          <ac:chgData name="Nazri Jasmal" userId="e6a065d2aca82f38" providerId="LiveId" clId="{045C37C3-1970-4C45-95B9-9F160D623BBC}" dt="2023-10-18T20:43:54.129" v="129" actId="20577"/>
          <ac:spMkLst>
            <pc:docMk/>
            <pc:sldMk cId="1727542524" sldId="270"/>
            <ac:spMk id="2" creationId="{C60EA635-72BC-2867-F537-6A131909CBCA}"/>
          </ac:spMkLst>
        </pc:spChg>
      </pc:sldChg>
      <pc:sldChg chg="add">
        <pc:chgData name="Nazri Jasmal" userId="e6a065d2aca82f38" providerId="LiveId" clId="{045C37C3-1970-4C45-95B9-9F160D623BBC}" dt="2023-10-21T15:06:41.945" v="201" actId="2890"/>
        <pc:sldMkLst>
          <pc:docMk/>
          <pc:sldMk cId="4204140153" sldId="270"/>
        </pc:sldMkLst>
      </pc:sldChg>
      <pc:sldChg chg="add">
        <pc:chgData name="Nazri Jasmal" userId="e6a065d2aca82f38" providerId="LiveId" clId="{045C37C3-1970-4C45-95B9-9F160D623BBC}" dt="2023-10-21T15:06:46.337" v="202" actId="2890"/>
        <pc:sldMkLst>
          <pc:docMk/>
          <pc:sldMk cId="2943574500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5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1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5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6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9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9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10691901" cy="2985433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5400" dirty="0">
                <a:solidFill>
                  <a:srgbClr val="FF6600"/>
                </a:solidFill>
              </a:rPr>
              <a:t>G2M Insight for Cab Investment Firm </a:t>
            </a:r>
            <a:endParaRPr lang="en-US" sz="5400" dirty="0"/>
          </a:p>
          <a:p>
            <a:endParaRPr lang="en-US" sz="4000" dirty="0"/>
          </a:p>
          <a:p>
            <a:r>
              <a:rPr lang="en-US" sz="2800" b="1" dirty="0">
                <a:solidFill>
                  <a:srgbClr val="FF6600"/>
                </a:solidFill>
              </a:rPr>
              <a:t>21/10/2023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B551-8FFF-A9BD-185D-B09EA430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7171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764DEDE-B45D-6C2C-5EEF-D269F6A5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6348"/>
            <a:ext cx="12191999" cy="5471652"/>
          </a:xfrm>
        </p:spPr>
        <p:txBody>
          <a:bodyPr anchor="ctr">
            <a:norm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3309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B551-8FFF-A9BD-185D-B09EA430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7171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764DEDE-B45D-6C2C-5EEF-D269F6A5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6348"/>
            <a:ext cx="12191999" cy="5471652"/>
          </a:xfrm>
        </p:spPr>
        <p:txBody>
          <a:bodyPr anchor="ctr">
            <a:norm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0414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B551-8FFF-A9BD-185D-B09EA430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7171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764DEDE-B45D-6C2C-5EEF-D269F6A5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6348"/>
            <a:ext cx="12191999" cy="5471652"/>
          </a:xfrm>
        </p:spPr>
        <p:txBody>
          <a:bodyPr anchor="ctr">
            <a:norm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4357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33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   Agenda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Nazri Jasmal</dc:creator>
  <cp:lastModifiedBy>Nazri Jasmal</cp:lastModifiedBy>
  <cp:revision>1</cp:revision>
  <dcterms:created xsi:type="dcterms:W3CDTF">2023-10-18T20:32:08Z</dcterms:created>
  <dcterms:modified xsi:type="dcterms:W3CDTF">2023-10-21T15:06:49Z</dcterms:modified>
</cp:coreProperties>
</file>