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5" r:id="rId4"/>
    <p:sldId id="286" r:id="rId5"/>
    <p:sldId id="270" r:id="rId6"/>
    <p:sldId id="271" r:id="rId7"/>
    <p:sldId id="276" r:id="rId8"/>
    <p:sldId id="277" r:id="rId9"/>
    <p:sldId id="280" r:id="rId10"/>
    <p:sldId id="28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BB6FB-13B8-401D-9E41-851E2CC46BF4}" v="7" dt="2024-07-08T23:08:42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ri Jasmal" userId="e6a065d2aca82f38" providerId="LiveId" clId="{2C4BB6FB-13B8-401D-9E41-851E2CC46BF4}"/>
    <pc:docChg chg="undo redo custSel delSld modSld">
      <pc:chgData name="Nazri Jasmal" userId="e6a065d2aca82f38" providerId="LiveId" clId="{2C4BB6FB-13B8-401D-9E41-851E2CC46BF4}" dt="2024-07-08T23:39:33.127" v="2122" actId="2696"/>
      <pc:docMkLst>
        <pc:docMk/>
      </pc:docMkLst>
      <pc:sldChg chg="del">
        <pc:chgData name="Nazri Jasmal" userId="e6a065d2aca82f38" providerId="LiveId" clId="{2C4BB6FB-13B8-401D-9E41-851E2CC46BF4}" dt="2024-07-08T23:39:33.127" v="2122" actId="2696"/>
        <pc:sldMkLst>
          <pc:docMk/>
          <pc:sldMk cId="4047255108" sldId="267"/>
        </pc:sldMkLst>
      </pc:sldChg>
      <pc:sldChg chg="addSp delSp modSp mod">
        <pc:chgData name="Nazri Jasmal" userId="e6a065d2aca82f38" providerId="LiveId" clId="{2C4BB6FB-13B8-401D-9E41-851E2CC46BF4}" dt="2024-07-08T22:43:23.398" v="286" actId="1076"/>
        <pc:sldMkLst>
          <pc:docMk/>
          <pc:sldMk cId="4204140153" sldId="270"/>
        </pc:sldMkLst>
        <pc:spChg chg="mod">
          <ac:chgData name="Nazri Jasmal" userId="e6a065d2aca82f38" providerId="LiveId" clId="{2C4BB6FB-13B8-401D-9E41-851E2CC46BF4}" dt="2024-07-08T22:43:23.398" v="286" actId="1076"/>
          <ac:spMkLst>
            <pc:docMk/>
            <pc:sldMk cId="4204140153" sldId="270"/>
            <ac:spMk id="8" creationId="{AAE7C4B2-013E-D0D6-3388-0CEBC33CD6BB}"/>
          </ac:spMkLst>
        </pc:spChg>
        <pc:spChg chg="add mod">
          <ac:chgData name="Nazri Jasmal" userId="e6a065d2aca82f38" providerId="LiveId" clId="{2C4BB6FB-13B8-401D-9E41-851E2CC46BF4}" dt="2024-07-08T22:41:31.273" v="193" actId="1076"/>
          <ac:spMkLst>
            <pc:docMk/>
            <pc:sldMk cId="4204140153" sldId="270"/>
            <ac:spMk id="11" creationId="{F5E4E89F-89CB-1580-7ED7-BDE566C4AA71}"/>
          </ac:spMkLst>
        </pc:spChg>
        <pc:picChg chg="del">
          <ac:chgData name="Nazri Jasmal" userId="e6a065d2aca82f38" providerId="LiveId" clId="{2C4BB6FB-13B8-401D-9E41-851E2CC46BF4}" dt="2024-07-08T22:36:25.615" v="2" actId="21"/>
          <ac:picMkLst>
            <pc:docMk/>
            <pc:sldMk cId="4204140153" sldId="270"/>
            <ac:picMk id="4" creationId="{7CAAA829-38D4-BD77-B474-050ADFCA2EB7}"/>
          </ac:picMkLst>
        </pc:picChg>
        <pc:picChg chg="mod">
          <ac:chgData name="Nazri Jasmal" userId="e6a065d2aca82f38" providerId="LiveId" clId="{2C4BB6FB-13B8-401D-9E41-851E2CC46BF4}" dt="2024-07-08T22:37:56.794" v="155" actId="1076"/>
          <ac:picMkLst>
            <pc:docMk/>
            <pc:sldMk cId="4204140153" sldId="270"/>
            <ac:picMk id="6" creationId="{0159D654-8DA6-81F1-E1F6-051909ACC2D6}"/>
          </ac:picMkLst>
        </pc:picChg>
        <pc:picChg chg="add del">
          <ac:chgData name="Nazri Jasmal" userId="e6a065d2aca82f38" providerId="LiveId" clId="{2C4BB6FB-13B8-401D-9E41-851E2CC46BF4}" dt="2024-07-08T22:36:22.843" v="1" actId="478"/>
          <ac:picMkLst>
            <pc:docMk/>
            <pc:sldMk cId="4204140153" sldId="270"/>
            <ac:picMk id="9" creationId="{B51522C1-7F32-8E22-F688-4639B70ECFA7}"/>
          </ac:picMkLst>
        </pc:picChg>
        <pc:picChg chg="add mod">
          <ac:chgData name="Nazri Jasmal" userId="e6a065d2aca82f38" providerId="LiveId" clId="{2C4BB6FB-13B8-401D-9E41-851E2CC46BF4}" dt="2024-07-08T22:41:35.120" v="194" actId="1076"/>
          <ac:picMkLst>
            <pc:docMk/>
            <pc:sldMk cId="4204140153" sldId="270"/>
            <ac:picMk id="13" creationId="{48EE7E1F-0554-B882-08E0-38ECB93CCCEB}"/>
          </ac:picMkLst>
        </pc:picChg>
        <pc:picChg chg="add mod">
          <ac:chgData name="Nazri Jasmal" userId="e6a065d2aca82f38" providerId="LiveId" clId="{2C4BB6FB-13B8-401D-9E41-851E2CC46BF4}" dt="2024-07-08T22:39:57.364" v="175" actId="1076"/>
          <ac:picMkLst>
            <pc:docMk/>
            <pc:sldMk cId="4204140153" sldId="270"/>
            <ac:picMk id="15" creationId="{64239ADE-E0DA-AD92-084E-60E7A32F9636}"/>
          </ac:picMkLst>
        </pc:picChg>
      </pc:sldChg>
      <pc:sldChg chg="addSp delSp modSp mod">
        <pc:chgData name="Nazri Jasmal" userId="e6a065d2aca82f38" providerId="LiveId" clId="{2C4BB6FB-13B8-401D-9E41-851E2CC46BF4}" dt="2024-07-08T22:54:14.674" v="718" actId="255"/>
        <pc:sldMkLst>
          <pc:docMk/>
          <pc:sldMk cId="2943574500" sldId="271"/>
        </pc:sldMkLst>
        <pc:spChg chg="mod">
          <ac:chgData name="Nazri Jasmal" userId="e6a065d2aca82f38" providerId="LiveId" clId="{2C4BB6FB-13B8-401D-9E41-851E2CC46BF4}" dt="2024-07-08T22:44:10.352" v="290" actId="27636"/>
          <ac:spMkLst>
            <pc:docMk/>
            <pc:sldMk cId="2943574500" sldId="271"/>
            <ac:spMk id="2" creationId="{5297B551-8FFF-A9BD-185D-B09EA4308D56}"/>
          </ac:spMkLst>
        </pc:spChg>
        <pc:spChg chg="mod">
          <ac:chgData name="Nazri Jasmal" userId="e6a065d2aca82f38" providerId="LiveId" clId="{2C4BB6FB-13B8-401D-9E41-851E2CC46BF4}" dt="2024-07-08T22:54:14.674" v="718" actId="255"/>
          <ac:spMkLst>
            <pc:docMk/>
            <pc:sldMk cId="2943574500" sldId="271"/>
            <ac:spMk id="5" creationId="{BD85EADB-78EB-1CFA-4D3F-1A62C0AD6B22}"/>
          </ac:spMkLst>
        </pc:spChg>
        <pc:spChg chg="add mod">
          <ac:chgData name="Nazri Jasmal" userId="e6a065d2aca82f38" providerId="LiveId" clId="{2C4BB6FB-13B8-401D-9E41-851E2CC46BF4}" dt="2024-07-08T22:46:34.523" v="305" actId="14100"/>
          <ac:spMkLst>
            <pc:docMk/>
            <pc:sldMk cId="2943574500" sldId="271"/>
            <ac:spMk id="6" creationId="{A4B67E24-1B3A-B143-9AF2-F47CCC857EF6}"/>
          </ac:spMkLst>
        </pc:spChg>
        <pc:picChg chg="del">
          <ac:chgData name="Nazri Jasmal" userId="e6a065d2aca82f38" providerId="LiveId" clId="{2C4BB6FB-13B8-401D-9E41-851E2CC46BF4}" dt="2024-07-08T22:44:15.597" v="291" actId="478"/>
          <ac:picMkLst>
            <pc:docMk/>
            <pc:sldMk cId="2943574500" sldId="271"/>
            <ac:picMk id="4" creationId="{36B531E5-E2E1-1632-2D0E-B8D8940AC647}"/>
          </ac:picMkLst>
        </pc:picChg>
        <pc:picChg chg="add mod">
          <ac:chgData name="Nazri Jasmal" userId="e6a065d2aca82f38" providerId="LiveId" clId="{2C4BB6FB-13B8-401D-9E41-851E2CC46BF4}" dt="2024-07-08T22:45:39.189" v="295" actId="1076"/>
          <ac:picMkLst>
            <pc:docMk/>
            <pc:sldMk cId="2943574500" sldId="271"/>
            <ac:picMk id="8" creationId="{CA8AC0AC-E0E5-F5C0-888A-14BA2F0C3610}"/>
          </ac:picMkLst>
        </pc:picChg>
      </pc:sldChg>
      <pc:sldChg chg="addSp delSp modSp mod setBg">
        <pc:chgData name="Nazri Jasmal" userId="e6a065d2aca82f38" providerId="LiveId" clId="{2C4BB6FB-13B8-401D-9E41-851E2CC46BF4}" dt="2024-07-08T23:14:20.505" v="1108" actId="255"/>
        <pc:sldMkLst>
          <pc:docMk/>
          <pc:sldMk cId="1901692113" sldId="276"/>
        </pc:sldMkLst>
        <pc:spChg chg="add del mod ord">
          <ac:chgData name="Nazri Jasmal" userId="e6a065d2aca82f38" providerId="LiveId" clId="{2C4BB6FB-13B8-401D-9E41-851E2CC46BF4}" dt="2024-07-08T23:14:20.505" v="1108" actId="255"/>
          <ac:spMkLst>
            <pc:docMk/>
            <pc:sldMk cId="1901692113" sldId="276"/>
            <ac:spMk id="3" creationId="{07D09F2E-AC84-F2F9-17FA-74BD3FCAA546}"/>
          </ac:spMkLst>
        </pc:spChg>
        <pc:spChg chg="add del mod">
          <ac:chgData name="Nazri Jasmal" userId="e6a065d2aca82f38" providerId="LiveId" clId="{2C4BB6FB-13B8-401D-9E41-851E2CC46BF4}" dt="2024-07-08T22:58:33.190" v="759" actId="1076"/>
          <ac:spMkLst>
            <pc:docMk/>
            <pc:sldMk cId="1901692113" sldId="276"/>
            <ac:spMk id="4" creationId="{E840BB47-7261-CD2A-B976-F02A5C6B6141}"/>
          </ac:spMkLst>
        </pc:spChg>
        <pc:spChg chg="add del mod">
          <ac:chgData name="Nazri Jasmal" userId="e6a065d2aca82f38" providerId="LiveId" clId="{2C4BB6FB-13B8-401D-9E41-851E2CC46BF4}" dt="2024-07-08T22:58:33.190" v="759" actId="1076"/>
          <ac:spMkLst>
            <pc:docMk/>
            <pc:sldMk cId="1901692113" sldId="276"/>
            <ac:spMk id="8" creationId="{0928D065-7E4C-23FE-C432-41AFB7338331}"/>
          </ac:spMkLst>
        </pc:spChg>
        <pc:spChg chg="add del mod">
          <ac:chgData name="Nazri Jasmal" userId="e6a065d2aca82f38" providerId="LiveId" clId="{2C4BB6FB-13B8-401D-9E41-851E2CC46BF4}" dt="2024-07-08T22:58:29.517" v="757" actId="21"/>
          <ac:spMkLst>
            <pc:docMk/>
            <pc:sldMk cId="1901692113" sldId="276"/>
            <ac:spMk id="12" creationId="{34E36DE5-8374-470E-267D-65FB0B383E24}"/>
          </ac:spMkLst>
        </pc:spChg>
        <pc:spChg chg="add del mod">
          <ac:chgData name="Nazri Jasmal" userId="e6a065d2aca82f38" providerId="LiveId" clId="{2C4BB6FB-13B8-401D-9E41-851E2CC46BF4}" dt="2024-07-08T23:00:13.848" v="790"/>
          <ac:spMkLst>
            <pc:docMk/>
            <pc:sldMk cId="1901692113" sldId="276"/>
            <ac:spMk id="13" creationId="{9B2E0BB0-8D54-0DA0-1092-C6894E696D9B}"/>
          </ac:spMkLst>
        </pc:spChg>
        <pc:spChg chg="add del">
          <ac:chgData name="Nazri Jasmal" userId="e6a065d2aca82f38" providerId="LiveId" clId="{2C4BB6FB-13B8-401D-9E41-851E2CC46BF4}" dt="2024-07-08T22:55:22.715" v="724" actId="26606"/>
          <ac:spMkLst>
            <pc:docMk/>
            <pc:sldMk cId="1901692113" sldId="276"/>
            <ac:spMk id="15" creationId="{E87F6C97-D6CE-253A-7C0D-3F0752C8D53F}"/>
          </ac:spMkLst>
        </pc:spChg>
        <pc:spChg chg="add del">
          <ac:chgData name="Nazri Jasmal" userId="e6a065d2aca82f38" providerId="LiveId" clId="{2C4BB6FB-13B8-401D-9E41-851E2CC46BF4}" dt="2024-07-08T22:55:32.204" v="726" actId="26606"/>
          <ac:spMkLst>
            <pc:docMk/>
            <pc:sldMk cId="1901692113" sldId="276"/>
            <ac:spMk id="17" creationId="{1199E1B1-A8C0-4FE8-A5A8-1CB41D69F857}"/>
          </ac:spMkLst>
        </pc:spChg>
        <pc:spChg chg="add del">
          <ac:chgData name="Nazri Jasmal" userId="e6a065d2aca82f38" providerId="LiveId" clId="{2C4BB6FB-13B8-401D-9E41-851E2CC46BF4}" dt="2024-07-08T22:55:32.204" v="726" actId="26606"/>
          <ac:spMkLst>
            <pc:docMk/>
            <pc:sldMk cId="1901692113" sldId="276"/>
            <ac:spMk id="18" creationId="{A8384FB5-9ADC-4DDC-881B-597D56F5B15D}"/>
          </ac:spMkLst>
        </pc:spChg>
        <pc:spChg chg="add del">
          <ac:chgData name="Nazri Jasmal" userId="e6a065d2aca82f38" providerId="LiveId" clId="{2C4BB6FB-13B8-401D-9E41-851E2CC46BF4}" dt="2024-07-08T22:55:32.204" v="726" actId="26606"/>
          <ac:spMkLst>
            <pc:docMk/>
            <pc:sldMk cId="1901692113" sldId="276"/>
            <ac:spMk id="19" creationId="{84A8DE83-DE75-4B41-9DB4-A7EC0B0DEC0B}"/>
          </ac:spMkLst>
        </pc:spChg>
        <pc:spChg chg="add del">
          <ac:chgData name="Nazri Jasmal" userId="e6a065d2aca82f38" providerId="LiveId" clId="{2C4BB6FB-13B8-401D-9E41-851E2CC46BF4}" dt="2024-07-08T22:55:32.204" v="726" actId="26606"/>
          <ac:spMkLst>
            <pc:docMk/>
            <pc:sldMk cId="1901692113" sldId="276"/>
            <ac:spMk id="21" creationId="{A7009A0A-BEF5-4EAC-AF15-E4F9F002E239}"/>
          </ac:spMkLst>
        </pc:spChg>
        <pc:spChg chg="add del">
          <ac:chgData name="Nazri Jasmal" userId="e6a065d2aca82f38" providerId="LiveId" clId="{2C4BB6FB-13B8-401D-9E41-851E2CC46BF4}" dt="2024-07-08T22:55:43.930" v="728" actId="26606"/>
          <ac:spMkLst>
            <pc:docMk/>
            <pc:sldMk cId="1901692113" sldId="276"/>
            <ac:spMk id="23" creationId="{E87F6C97-D6CE-253A-7C0D-3F0752C8D53F}"/>
          </ac:spMkLst>
        </pc:spChg>
        <pc:picChg chg="add del mod">
          <ac:chgData name="Nazri Jasmal" userId="e6a065d2aca82f38" providerId="LiveId" clId="{2C4BB6FB-13B8-401D-9E41-851E2CC46BF4}" dt="2024-07-08T22:38:01.058" v="156" actId="21"/>
          <ac:picMkLst>
            <pc:docMk/>
            <pc:sldMk cId="1901692113" sldId="276"/>
            <ac:picMk id="2" creationId="{7CAAA829-38D4-BD77-B474-050ADFCA2EB7}"/>
          </ac:picMkLst>
        </pc:picChg>
        <pc:picChg chg="del">
          <ac:chgData name="Nazri Jasmal" userId="e6a065d2aca82f38" providerId="LiveId" clId="{2C4BB6FB-13B8-401D-9E41-851E2CC46BF4}" dt="2024-07-08T22:55:07.665" v="719" actId="478"/>
          <ac:picMkLst>
            <pc:docMk/>
            <pc:sldMk cId="1901692113" sldId="276"/>
            <ac:picMk id="5" creationId="{BB68543E-2A07-7484-0DF6-BBBCA834CA65}"/>
          </ac:picMkLst>
        </pc:picChg>
        <pc:picChg chg="add del mod">
          <ac:chgData name="Nazri Jasmal" userId="e6a065d2aca82f38" providerId="LiveId" clId="{2C4BB6FB-13B8-401D-9E41-851E2CC46BF4}" dt="2024-07-08T22:50:20.988" v="519" actId="478"/>
          <ac:picMkLst>
            <pc:docMk/>
            <pc:sldMk cId="1901692113" sldId="276"/>
            <ac:picMk id="6" creationId="{7CAAA829-38D4-BD77-B474-050ADFCA2EB7}"/>
          </ac:picMkLst>
        </pc:picChg>
        <pc:picChg chg="del">
          <ac:chgData name="Nazri Jasmal" userId="e6a065d2aca82f38" providerId="LiveId" clId="{2C4BB6FB-13B8-401D-9E41-851E2CC46BF4}" dt="2024-07-08T22:55:09.624" v="720" actId="478"/>
          <ac:picMkLst>
            <pc:docMk/>
            <pc:sldMk cId="1901692113" sldId="276"/>
            <ac:picMk id="7" creationId="{5D7F1A81-A36C-EFA1-DBA4-87EE1DEA1504}"/>
          </ac:picMkLst>
        </pc:picChg>
        <pc:picChg chg="add del mod">
          <ac:chgData name="Nazri Jasmal" userId="e6a065d2aca82f38" providerId="LiveId" clId="{2C4BB6FB-13B8-401D-9E41-851E2CC46BF4}" dt="2024-07-08T22:58:33.622" v="760" actId="1076"/>
          <ac:picMkLst>
            <pc:docMk/>
            <pc:sldMk cId="1901692113" sldId="276"/>
            <ac:picMk id="10" creationId="{742945B1-A34B-3FDC-F300-6EA5DF78C95D}"/>
          </ac:picMkLst>
        </pc:picChg>
      </pc:sldChg>
      <pc:sldChg chg="addSp delSp modSp mod">
        <pc:chgData name="Nazri Jasmal" userId="e6a065d2aca82f38" providerId="LiveId" clId="{2C4BB6FB-13B8-401D-9E41-851E2CC46BF4}" dt="2024-07-08T23:19:31.687" v="1350" actId="20577"/>
        <pc:sldMkLst>
          <pc:docMk/>
          <pc:sldMk cId="501279495" sldId="277"/>
        </pc:sldMkLst>
        <pc:spChg chg="mod">
          <ac:chgData name="Nazri Jasmal" userId="e6a065d2aca82f38" providerId="LiveId" clId="{2C4BB6FB-13B8-401D-9E41-851E2CC46BF4}" dt="2024-07-08T23:04:02.162" v="1071"/>
          <ac:spMkLst>
            <pc:docMk/>
            <pc:sldMk cId="501279495" sldId="277"/>
            <ac:spMk id="4" creationId="{E840BB47-7261-CD2A-B976-F02A5C6B6141}"/>
          </ac:spMkLst>
        </pc:spChg>
        <pc:spChg chg="mod">
          <ac:chgData name="Nazri Jasmal" userId="e6a065d2aca82f38" providerId="LiveId" clId="{2C4BB6FB-13B8-401D-9E41-851E2CC46BF4}" dt="2024-07-08T23:19:31.687" v="1350" actId="20577"/>
          <ac:spMkLst>
            <pc:docMk/>
            <pc:sldMk cId="501279495" sldId="277"/>
            <ac:spMk id="7" creationId="{FC5884BA-6CAC-41E5-88C9-AFBBAE8905FE}"/>
          </ac:spMkLst>
        </pc:spChg>
        <pc:picChg chg="del mod">
          <ac:chgData name="Nazri Jasmal" userId="e6a065d2aca82f38" providerId="LiveId" clId="{2C4BB6FB-13B8-401D-9E41-851E2CC46BF4}" dt="2024-07-08T23:05:21.956" v="1073" actId="478"/>
          <ac:picMkLst>
            <pc:docMk/>
            <pc:sldMk cId="501279495" sldId="277"/>
            <ac:picMk id="5" creationId="{2A662451-E8B8-0521-B6F0-383FD667B2D7}"/>
          </ac:picMkLst>
        </pc:picChg>
        <pc:picChg chg="add mod">
          <ac:chgData name="Nazri Jasmal" userId="e6a065d2aca82f38" providerId="LiveId" clId="{2C4BB6FB-13B8-401D-9E41-851E2CC46BF4}" dt="2024-07-08T23:05:54.931" v="1077" actId="1076"/>
          <ac:picMkLst>
            <pc:docMk/>
            <pc:sldMk cId="501279495" sldId="277"/>
            <ac:picMk id="6" creationId="{19221987-0A9A-CB35-E87A-492004EE19FB}"/>
          </ac:picMkLst>
        </pc:picChg>
      </pc:sldChg>
      <pc:sldChg chg="del">
        <pc:chgData name="Nazri Jasmal" userId="e6a065d2aca82f38" providerId="LiveId" clId="{2C4BB6FB-13B8-401D-9E41-851E2CC46BF4}" dt="2024-07-08T23:27:10.949" v="1751" actId="2696"/>
        <pc:sldMkLst>
          <pc:docMk/>
          <pc:sldMk cId="1550492675" sldId="278"/>
        </pc:sldMkLst>
      </pc:sldChg>
      <pc:sldChg chg="del">
        <pc:chgData name="Nazri Jasmal" userId="e6a065d2aca82f38" providerId="LiveId" clId="{2C4BB6FB-13B8-401D-9E41-851E2CC46BF4}" dt="2024-07-08T23:27:05.130" v="1750" actId="2696"/>
        <pc:sldMkLst>
          <pc:docMk/>
          <pc:sldMk cId="283066543" sldId="279"/>
        </pc:sldMkLst>
      </pc:sldChg>
      <pc:sldChg chg="addSp delSp modSp mod">
        <pc:chgData name="Nazri Jasmal" userId="e6a065d2aca82f38" providerId="LiveId" clId="{2C4BB6FB-13B8-401D-9E41-851E2CC46BF4}" dt="2024-07-08T23:26:27.569" v="1749" actId="20577"/>
        <pc:sldMkLst>
          <pc:docMk/>
          <pc:sldMk cId="3038569736" sldId="280"/>
        </pc:sldMkLst>
        <pc:spChg chg="mod">
          <ac:chgData name="Nazri Jasmal" userId="e6a065d2aca82f38" providerId="LiveId" clId="{2C4BB6FB-13B8-401D-9E41-851E2CC46BF4}" dt="2024-07-08T23:11:58.888" v="1107" actId="207"/>
          <ac:spMkLst>
            <pc:docMk/>
            <pc:sldMk cId="3038569736" sldId="280"/>
            <ac:spMk id="4" creationId="{E840BB47-7261-CD2A-B976-F02A5C6B6141}"/>
          </ac:spMkLst>
        </pc:spChg>
        <pc:spChg chg="add del mod">
          <ac:chgData name="Nazri Jasmal" userId="e6a065d2aca82f38" providerId="LiveId" clId="{2C4BB6FB-13B8-401D-9E41-851E2CC46BF4}" dt="2024-07-08T23:08:49.382" v="1098" actId="478"/>
          <ac:spMkLst>
            <pc:docMk/>
            <pc:sldMk cId="3038569736" sldId="280"/>
            <ac:spMk id="7" creationId="{51216296-4331-1DE4-8490-E14C9DEE75FF}"/>
          </ac:spMkLst>
        </pc:spChg>
        <pc:spChg chg="mod">
          <ac:chgData name="Nazri Jasmal" userId="e6a065d2aca82f38" providerId="LiveId" clId="{2C4BB6FB-13B8-401D-9E41-851E2CC46BF4}" dt="2024-07-08T23:26:27.569" v="1749" actId="20577"/>
          <ac:spMkLst>
            <pc:docMk/>
            <pc:sldMk cId="3038569736" sldId="280"/>
            <ac:spMk id="8" creationId="{0928D065-7E4C-23FE-C432-41AFB7338331}"/>
          </ac:spMkLst>
        </pc:spChg>
        <pc:spChg chg="add del mod">
          <ac:chgData name="Nazri Jasmal" userId="e6a065d2aca82f38" providerId="LiveId" clId="{2C4BB6FB-13B8-401D-9E41-851E2CC46BF4}" dt="2024-07-08T23:08:49.382" v="1098" actId="478"/>
          <ac:spMkLst>
            <pc:docMk/>
            <pc:sldMk cId="3038569736" sldId="280"/>
            <ac:spMk id="9" creationId="{E56BEFB1-2999-EE24-17D3-69E3EF267038}"/>
          </ac:spMkLst>
        </pc:spChg>
        <pc:spChg chg="add del mod">
          <ac:chgData name="Nazri Jasmal" userId="e6a065d2aca82f38" providerId="LiveId" clId="{2C4BB6FB-13B8-401D-9E41-851E2CC46BF4}" dt="2024-07-08T23:08:49.382" v="1098" actId="478"/>
          <ac:spMkLst>
            <pc:docMk/>
            <pc:sldMk cId="3038569736" sldId="280"/>
            <ac:spMk id="12" creationId="{32FD6A8A-29E7-F89E-EE88-222C1C294D11}"/>
          </ac:spMkLst>
        </pc:spChg>
        <pc:picChg chg="add mod">
          <ac:chgData name="Nazri Jasmal" userId="e6a065d2aca82f38" providerId="LiveId" clId="{2C4BB6FB-13B8-401D-9E41-851E2CC46BF4}" dt="2024-07-08T23:15:07.283" v="1109" actId="14100"/>
          <ac:picMkLst>
            <pc:docMk/>
            <pc:sldMk cId="3038569736" sldId="280"/>
            <ac:picMk id="5" creationId="{DC57CAF7-8032-6DB8-596F-BEA3C46792FE}"/>
          </ac:picMkLst>
        </pc:picChg>
        <pc:picChg chg="del">
          <ac:chgData name="Nazri Jasmal" userId="e6a065d2aca82f38" providerId="LiveId" clId="{2C4BB6FB-13B8-401D-9E41-851E2CC46BF4}" dt="2024-07-08T23:08:03.447" v="1091" actId="478"/>
          <ac:picMkLst>
            <pc:docMk/>
            <pc:sldMk cId="3038569736" sldId="280"/>
            <ac:picMk id="6" creationId="{8A6F29AF-D7D4-13E6-F028-72D870682685}"/>
          </ac:picMkLst>
        </pc:picChg>
        <pc:picChg chg="del">
          <ac:chgData name="Nazri Jasmal" userId="e6a065d2aca82f38" providerId="LiveId" clId="{2C4BB6FB-13B8-401D-9E41-851E2CC46BF4}" dt="2024-07-08T23:08:05.151" v="1092" actId="478"/>
          <ac:picMkLst>
            <pc:docMk/>
            <pc:sldMk cId="3038569736" sldId="280"/>
            <ac:picMk id="10" creationId="{F96A0AC7-967A-64C5-AF8C-010208226E0B}"/>
          </ac:picMkLst>
        </pc:picChg>
        <pc:picChg chg="add del mod">
          <ac:chgData name="Nazri Jasmal" userId="e6a065d2aca82f38" providerId="LiveId" clId="{2C4BB6FB-13B8-401D-9E41-851E2CC46BF4}" dt="2024-07-08T23:08:49.382" v="1098" actId="478"/>
          <ac:picMkLst>
            <pc:docMk/>
            <pc:sldMk cId="3038569736" sldId="280"/>
            <ac:picMk id="11" creationId="{25076C27-12EF-A2D0-1820-210B66875EFA}"/>
          </ac:picMkLst>
        </pc:picChg>
      </pc:sldChg>
      <pc:sldChg chg="addSp delSp modSp mod">
        <pc:chgData name="Nazri Jasmal" userId="e6a065d2aca82f38" providerId="LiveId" clId="{2C4BB6FB-13B8-401D-9E41-851E2CC46BF4}" dt="2024-07-08T23:38:50.742" v="2120" actId="5793"/>
        <pc:sldMkLst>
          <pc:docMk/>
          <pc:sldMk cId="1952667295" sldId="281"/>
        </pc:sldMkLst>
        <pc:spChg chg="mod">
          <ac:chgData name="Nazri Jasmal" userId="e6a065d2aca82f38" providerId="LiveId" clId="{2C4BB6FB-13B8-401D-9E41-851E2CC46BF4}" dt="2024-07-08T23:38:50.742" v="2120" actId="5793"/>
          <ac:spMkLst>
            <pc:docMk/>
            <pc:sldMk cId="1952667295" sldId="281"/>
            <ac:spMk id="10" creationId="{4895429C-15B6-AB65-FA96-5A05AF68808B}"/>
          </ac:spMkLst>
        </pc:spChg>
        <pc:picChg chg="add del mod">
          <ac:chgData name="Nazri Jasmal" userId="e6a065d2aca82f38" providerId="LiveId" clId="{2C4BB6FB-13B8-401D-9E41-851E2CC46BF4}" dt="2024-07-08T23:32:25.080" v="1759" actId="478"/>
          <ac:picMkLst>
            <pc:docMk/>
            <pc:sldMk cId="1952667295" sldId="281"/>
            <ac:picMk id="5" creationId="{DA01C5A9-576A-28DF-47AA-B4FC5BDF9888}"/>
          </ac:picMkLst>
        </pc:picChg>
        <pc:picChg chg="del">
          <ac:chgData name="Nazri Jasmal" userId="e6a065d2aca82f38" providerId="LiveId" clId="{2C4BB6FB-13B8-401D-9E41-851E2CC46BF4}" dt="2024-07-08T23:29:21.179" v="1753" actId="478"/>
          <ac:picMkLst>
            <pc:docMk/>
            <pc:sldMk cId="1952667295" sldId="281"/>
            <ac:picMk id="6" creationId="{350630AB-651B-1CA6-336A-C82434851A73}"/>
          </ac:picMkLst>
        </pc:picChg>
        <pc:picChg chg="add mod">
          <ac:chgData name="Nazri Jasmal" userId="e6a065d2aca82f38" providerId="LiveId" clId="{2C4BB6FB-13B8-401D-9E41-851E2CC46BF4}" dt="2024-07-08T23:37:22.857" v="2008" actId="14100"/>
          <ac:picMkLst>
            <pc:docMk/>
            <pc:sldMk cId="1952667295" sldId="281"/>
            <ac:picMk id="8" creationId="{5159E686-4015-56A2-2FCE-780E13D06235}"/>
          </ac:picMkLst>
        </pc:picChg>
        <pc:picChg chg="add del mod">
          <ac:chgData name="Nazri Jasmal" userId="e6a065d2aca82f38" providerId="LiveId" clId="{2C4BB6FB-13B8-401D-9E41-851E2CC46BF4}" dt="2024-07-08T23:37:06.763" v="2002" actId="478"/>
          <ac:picMkLst>
            <pc:docMk/>
            <pc:sldMk cId="1952667295" sldId="281"/>
            <ac:picMk id="11" creationId="{14013E1A-51A9-5622-CD54-5D789F5BECD0}"/>
          </ac:picMkLst>
        </pc:picChg>
        <pc:picChg chg="add mod">
          <ac:chgData name="Nazri Jasmal" userId="e6a065d2aca82f38" providerId="LiveId" clId="{2C4BB6FB-13B8-401D-9E41-851E2CC46BF4}" dt="2024-07-08T23:37:18.763" v="2007" actId="1076"/>
          <ac:picMkLst>
            <pc:docMk/>
            <pc:sldMk cId="1952667295" sldId="281"/>
            <ac:picMk id="13" creationId="{CF793101-FAF7-C1B0-8D8A-8A70DE1C6870}"/>
          </ac:picMkLst>
        </pc:picChg>
      </pc:sldChg>
      <pc:sldChg chg="del">
        <pc:chgData name="Nazri Jasmal" userId="e6a065d2aca82f38" providerId="LiveId" clId="{2C4BB6FB-13B8-401D-9E41-851E2CC46BF4}" dt="2024-07-08T23:28:58.459" v="1752" actId="2696"/>
        <pc:sldMkLst>
          <pc:docMk/>
          <pc:sldMk cId="1473912062" sldId="283"/>
        </pc:sldMkLst>
      </pc:sldChg>
      <pc:sldChg chg="del">
        <pc:chgData name="Nazri Jasmal" userId="e6a065d2aca82f38" providerId="LiveId" clId="{2C4BB6FB-13B8-401D-9E41-851E2CC46BF4}" dt="2024-07-08T23:39:05.956" v="2121" actId="2696"/>
        <pc:sldMkLst>
          <pc:docMk/>
          <pc:sldMk cId="1134178562" sldId="285"/>
        </pc:sldMkLst>
      </pc:sldChg>
      <pc:sldChg chg="delSp modSp mod">
        <pc:chgData name="Nazri Jasmal" userId="e6a065d2aca82f38" providerId="LiveId" clId="{2C4BB6FB-13B8-401D-9E41-851E2CC46BF4}" dt="2024-07-08T22:39:39.377" v="174" actId="1076"/>
        <pc:sldMkLst>
          <pc:docMk/>
          <pc:sldMk cId="2636971641" sldId="286"/>
        </pc:sldMkLst>
        <pc:spChg chg="mod">
          <ac:chgData name="Nazri Jasmal" userId="e6a065d2aca82f38" providerId="LiveId" clId="{2C4BB6FB-13B8-401D-9E41-851E2CC46BF4}" dt="2024-07-08T22:39:28.691" v="172" actId="6549"/>
          <ac:spMkLst>
            <pc:docMk/>
            <pc:sldMk cId="2636971641" sldId="286"/>
            <ac:spMk id="15" creationId="{47127149-62DF-AAD8-1EC8-3AAEF6900205}"/>
          </ac:spMkLst>
        </pc:spChg>
        <pc:picChg chg="mod">
          <ac:chgData name="Nazri Jasmal" userId="e6a065d2aca82f38" providerId="LiveId" clId="{2C4BB6FB-13B8-401D-9E41-851E2CC46BF4}" dt="2024-07-08T22:39:39.377" v="174" actId="1076"/>
          <ac:picMkLst>
            <pc:docMk/>
            <pc:sldMk cId="2636971641" sldId="286"/>
            <ac:picMk id="11" creationId="{DFE41E01-47E0-6A66-6566-4A95EE134EEB}"/>
          </ac:picMkLst>
        </pc:picChg>
        <pc:picChg chg="del">
          <ac:chgData name="Nazri Jasmal" userId="e6a065d2aca82f38" providerId="LiveId" clId="{2C4BB6FB-13B8-401D-9E41-851E2CC46BF4}" dt="2024-07-08T22:39:36.205" v="173" actId="478"/>
          <ac:picMkLst>
            <pc:docMk/>
            <pc:sldMk cId="2636971641" sldId="286"/>
            <ac:picMk id="14" creationId="{1AD09132-6440-FB20-0758-F26E2F574F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9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1781" y="2380343"/>
            <a:ext cx="11071122" cy="193899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6600"/>
                </a:solidFill>
              </a:rPr>
              <a:t>Data </a:t>
            </a:r>
            <a:r>
              <a:rPr lang="en-GB" sz="6000" dirty="0">
                <a:solidFill>
                  <a:srgbClr val="FF6600"/>
                </a:solidFill>
              </a:rPr>
              <a:t>Visualization Report –</a:t>
            </a:r>
          </a:p>
          <a:p>
            <a:r>
              <a:rPr lang="en-GB" sz="6000" dirty="0">
                <a:solidFill>
                  <a:srgbClr val="FF6600"/>
                </a:solidFill>
              </a:rPr>
              <a:t>                  Motor Vehicle Collisions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71074"/>
            <a:ext cx="12191999" cy="5686926"/>
          </a:xfrm>
        </p:spPr>
        <p:txBody>
          <a:bodyPr/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9329"/>
            <a:ext cx="12192000" cy="88490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  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r>
              <a:rPr lang="en-GB" sz="4000" dirty="0">
                <a:solidFill>
                  <a:schemeClr val="accent5"/>
                </a:solidFill>
              </a:rPr>
              <a:t>Total Profit for each Cab Company City Wise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5429C-15B6-AB65-FA96-5A05AF68808B}"/>
              </a:ext>
            </a:extLst>
          </p:cNvPr>
          <p:cNvSpPr txBox="1"/>
          <p:nvPr/>
        </p:nvSpPr>
        <p:spPr>
          <a:xfrm>
            <a:off x="8356532" y="1171074"/>
            <a:ext cx="38551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Insights: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The </a:t>
            </a:r>
            <a:r>
              <a:rPr lang="en-GB" dirty="0" err="1">
                <a:solidFill>
                  <a:srgbClr val="212121"/>
                </a:solidFill>
                <a:latin typeface="Roboto" panose="02000000000000000000" pitchFamily="2" charset="0"/>
              </a:rPr>
              <a:t>zipcode</a:t>
            </a:r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 where the accidents are frequently occurring is 11207. There had a total of 9023 accidents over the period 2018 to 2021. 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And the </a:t>
            </a:r>
            <a:r>
              <a:rPr lang="en-GB" dirty="0" err="1">
                <a:solidFill>
                  <a:srgbClr val="212121"/>
                </a:solidFill>
                <a:latin typeface="Roboto" panose="02000000000000000000" pitchFamily="2" charset="0"/>
              </a:rPr>
              <a:t>zipcode</a:t>
            </a:r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 with lowest number of accidents occurring is 10055 which had only 1 accident during this period.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9E686-4015-56A2-2FCE-780E13D0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44664"/>
            <a:ext cx="8417245" cy="4089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793101-FAF7-C1B0-8D8A-8A70DE1C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5" y="5103709"/>
            <a:ext cx="3959681" cy="14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696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610557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r>
              <a:rPr lang="en-US" sz="6000" dirty="0">
                <a:solidFill>
                  <a:srgbClr val="FF6600"/>
                </a:solidFill>
              </a:rPr>
              <a:t>Problem Statement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368182" y="364961"/>
            <a:ext cx="7050508" cy="6320589"/>
          </a:xfrm>
        </p:spPr>
        <p:txBody>
          <a:bodyPr vert="vert270">
            <a:normAutofit fontScale="92500" lnSpcReduction="10000"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 have been provided with a dataset containing information on Motor Vehicle Collisions - Crashes spanning from 2012 to 2024.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 need to create a visualization report focusing on the years 2018 to 2021.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 The report should include insightful visualizations and data analysis to </a:t>
            </a:r>
            <a:r>
              <a:rPr lang="en-GB" sz="2000" dirty="0"/>
              <a:t>provide</a:t>
            </a:r>
            <a:r>
              <a:rPr lang="en-GB" dirty="0"/>
              <a:t> a comprehensive understanding of the trends and patterns within this timeframe.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Utilize appropriate visualization techniques to effectively represent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Utilize only reasonable graphs or visualizations that provide meaningful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 Ensure the report is well-organized and clearly presents the findings to facilitate understanding.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 Visualization report in PowerPoint format, with findings summarized below each graph.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 should perform data preprocessing, cleaning, and manipulation techniques if required before generating visualizations.</a:t>
            </a:r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4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71074"/>
            <a:ext cx="12191999" cy="5686926"/>
          </a:xfrm>
        </p:spPr>
        <p:txBody>
          <a:bodyPr/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7107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  </a:t>
            </a:r>
            <a:r>
              <a:rPr lang="en-GB" sz="4800" dirty="0">
                <a:solidFill>
                  <a:schemeClr val="accent5"/>
                </a:solidFill>
              </a:rPr>
              <a:t>Exploratory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B02C7-AB20-3521-DFB1-D8DD5AF4F0F9}"/>
              </a:ext>
            </a:extLst>
          </p:cNvPr>
          <p:cNvSpPr txBox="1"/>
          <p:nvPr/>
        </p:nvSpPr>
        <p:spPr>
          <a:xfrm>
            <a:off x="112295" y="1491916"/>
            <a:ext cx="120797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Dataset Motor Vehicle Collisions - Crashes spanning from 2012 to 2024 contains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1048575 data points and  29 columns</a:t>
            </a:r>
            <a:r>
              <a:rPr lang="en-GB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filtered dataset over the period 2018 to 2021 contains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666478</a:t>
            </a:r>
            <a:r>
              <a:rPr lang="en-US" altLang="en-US" sz="2000" dirty="0">
                <a:solidFill>
                  <a:srgbClr val="212121"/>
                </a:solidFill>
                <a:latin typeface="var(--colab-code-font-family)"/>
              </a:rPr>
              <a:t> data points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 29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C4C0D-4281-FEE8-84D3-16AD856C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7" y="2526476"/>
            <a:ext cx="1653683" cy="1143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E49C81-0F3A-8D22-E6B9-7E3F95BD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39" y="2526476"/>
            <a:ext cx="4688199" cy="42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171074"/>
            <a:ext cx="12191999" cy="5686926"/>
          </a:xfrm>
        </p:spPr>
        <p:txBody>
          <a:bodyPr/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7107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  </a:t>
            </a:r>
            <a:r>
              <a:rPr lang="en-GB" sz="4800" dirty="0">
                <a:solidFill>
                  <a:schemeClr val="accent5"/>
                </a:solidFill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B02C7-AB20-3521-DFB1-D8DD5AF4F0F9}"/>
              </a:ext>
            </a:extLst>
          </p:cNvPr>
          <p:cNvSpPr txBox="1"/>
          <p:nvPr/>
        </p:nvSpPr>
        <p:spPr>
          <a:xfrm>
            <a:off x="56146" y="1265229"/>
            <a:ext cx="1207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null/ missing entries of this dataset is shown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438C2-C951-FF6A-7E4A-58F594E9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6" y="1728716"/>
            <a:ext cx="3101609" cy="4930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41E01-47E0-6A66-6566-4A95EE13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383" y="3016917"/>
            <a:ext cx="7285351" cy="510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127149-62DF-AAD8-1EC8-3AAEF6900205}"/>
              </a:ext>
            </a:extLst>
          </p:cNvPr>
          <p:cNvSpPr txBox="1"/>
          <p:nvPr/>
        </p:nvSpPr>
        <p:spPr>
          <a:xfrm>
            <a:off x="4027581" y="1739475"/>
            <a:ext cx="798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Dropped the rows that have missing Borough, </a:t>
            </a:r>
            <a:r>
              <a:rPr lang="en-GB" dirty="0" err="1"/>
              <a:t>Zipcode</a:t>
            </a:r>
            <a:r>
              <a:rPr lang="en-GB" dirty="0"/>
              <a:t>, Latitude, Longitude and Location as these denotes the geographical data and are inevitable as we need to know the location of motor vehicle collision.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E7C4B2-013E-D0D6-3388-0CEBC33C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9335"/>
            <a:ext cx="5584723" cy="416158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Handled the missing values in other columns by filling with the word ‘Unspecified’  and 0 according to their entries for the null values.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9D654-8DA6-81F1-E1F6-051909AC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1600"/>
            <a:ext cx="5921253" cy="3124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E4E89F-89CB-1580-7ED7-BDE566C4AA71}"/>
              </a:ext>
            </a:extLst>
          </p:cNvPr>
          <p:cNvSpPr txBox="1"/>
          <p:nvPr/>
        </p:nvSpPr>
        <p:spPr>
          <a:xfrm>
            <a:off x="75199" y="339620"/>
            <a:ext cx="11420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  <a:effectLst/>
              </a:rPr>
              <a:t>Handled the  0  value for the column Latitude and Longitude as it was not representing the </a:t>
            </a:r>
            <a:r>
              <a:rPr lang="en-GB" dirty="0">
                <a:solidFill>
                  <a:srgbClr val="000000"/>
                </a:solidFill>
              </a:rPr>
              <a:t>z</a:t>
            </a:r>
            <a:r>
              <a:rPr lang="en-GB" dirty="0">
                <a:solidFill>
                  <a:srgbClr val="000000"/>
                </a:solidFill>
                <a:effectLst/>
              </a:rPr>
              <a:t>ero </a:t>
            </a:r>
            <a:r>
              <a:rPr lang="en-GB" dirty="0">
                <a:solidFill>
                  <a:srgbClr val="000000"/>
                </a:solidFill>
              </a:rPr>
              <a:t>c</a:t>
            </a:r>
            <a:r>
              <a:rPr lang="en-GB" dirty="0">
                <a:solidFill>
                  <a:srgbClr val="000000"/>
                </a:solidFill>
                <a:effectLst/>
              </a:rPr>
              <a:t>oordinates in the map and hence it was representing the missing entries for these columns.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EE7E1F-0554-B882-08E0-38ECB93C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" y="1374183"/>
            <a:ext cx="5746505" cy="5311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239ADE-E0DA-AD92-084E-60E7A32F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38" y="1436203"/>
            <a:ext cx="6360462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B551-8FFF-A9BD-185D-B09EA43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7171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accent5"/>
                </a:solidFill>
              </a:rPr>
              <a:t>Number of Motor Vehicle Collisions per year - 2018 to 2021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5EADB-78EB-1CFA-4D3F-1A62C0AD6B22}"/>
              </a:ext>
            </a:extLst>
          </p:cNvPr>
          <p:cNvSpPr txBox="1"/>
          <p:nvPr/>
        </p:nvSpPr>
        <p:spPr>
          <a:xfrm>
            <a:off x="7364361" y="1317523"/>
            <a:ext cx="482763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Summary</a:t>
            </a:r>
          </a:p>
          <a:p>
            <a:endParaRPr lang="en-GB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n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umber of motor </a:t>
            </a:r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v</a:t>
            </a:r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ehicle collisions are getting gradually decreasing over the time period.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Accidents were highest in the year 2018 and got gradually decreased to its 50% in the year 2021.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is a huge difference in the accidents in the year 2019 to 2020.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This can be due to the </a:t>
            </a:r>
            <a:r>
              <a:rPr lang="en-GB" dirty="0" err="1">
                <a:solidFill>
                  <a:srgbClr val="212121"/>
                </a:solidFill>
                <a:latin typeface="Roboto" panose="02000000000000000000" pitchFamily="2" charset="0"/>
              </a:rPr>
              <a:t>strictening</a:t>
            </a:r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 of motor vehicles rules and careful driving.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67E24-1B3A-B143-9AF2-F47CCC85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69077" cy="325765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AC0AC-E0E5-F5C0-888A-14BA2F0C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" y="1803502"/>
            <a:ext cx="7154783" cy="41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4528" y="1279167"/>
            <a:ext cx="3017470" cy="5578834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Insights:</a:t>
            </a:r>
          </a:p>
          <a:p>
            <a:pPr algn="l"/>
            <a:r>
              <a:rPr lang="en-GB" sz="1800" dirty="0"/>
              <a:t>Brooklyn Borough has the highest number of  motor vehicle collisions and Queens borough has the second highest   number of collisions. Staten Island has the lowest number of collisions.</a:t>
            </a:r>
          </a:p>
          <a:p>
            <a:pPr algn="l"/>
            <a:r>
              <a:rPr lang="en-GB" sz="1800" dirty="0"/>
              <a:t>Collisions are gradually decreasing over time.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96"/>
            <a:ext cx="12192000" cy="122017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GB" sz="3800" dirty="0">
                <a:solidFill>
                  <a:schemeClr val="accent5"/>
                </a:solidFill>
              </a:rPr>
              <a:t>Number of Motor Vehicle Collisions per Year across different Boroughs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8D065-7E4C-23FE-C432-41AFB7338331}"/>
              </a:ext>
            </a:extLst>
          </p:cNvPr>
          <p:cNvSpPr txBox="1"/>
          <p:nvPr/>
        </p:nvSpPr>
        <p:spPr>
          <a:xfrm>
            <a:off x="205011" y="5144104"/>
            <a:ext cx="1065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Insights: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945B1-A34B-3FDC-F300-6EA5DF78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1279166"/>
            <a:ext cx="8969517" cy="49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169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45574"/>
            <a:ext cx="12191999" cy="6012426"/>
          </a:xfrm>
        </p:spPr>
        <p:txBody>
          <a:bodyPr/>
          <a:lstStyle/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9329"/>
            <a:ext cx="12192000" cy="88490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/>
                </a:solidFill>
              </a:rPr>
              <a:t>Number of Injuries and Fatalities per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884BA-6CAC-41E5-88C9-AFBBAE8905FE}"/>
              </a:ext>
            </a:extLst>
          </p:cNvPr>
          <p:cNvSpPr txBox="1"/>
          <p:nvPr/>
        </p:nvSpPr>
        <p:spPr>
          <a:xfrm>
            <a:off x="7877874" y="1209166"/>
            <a:ext cx="43387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Insights: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Number of persons injured stands the highest among injured and fatalities category and number of motorist injured stands the second highest.</a:t>
            </a:r>
          </a:p>
          <a:p>
            <a:pPr algn="l"/>
            <a:endParaRPr lang="en-GB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GB" dirty="0">
                <a:solidFill>
                  <a:srgbClr val="212121"/>
                </a:solidFill>
                <a:latin typeface="Roboto" panose="02000000000000000000" pitchFamily="2" charset="0"/>
              </a:rPr>
              <a:t>There is increase and decrease on these category over different time period</a:t>
            </a:r>
          </a:p>
          <a:p>
            <a:pPr algn="l"/>
            <a:endParaRPr lang="en-GB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21987-0A9A-CB35-E87A-492004EE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57"/>
            <a:ext cx="7877874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09F2E-AC84-F2F9-17FA-74BD3FCAA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963561"/>
            <a:ext cx="12191999" cy="5894439"/>
          </a:xfrm>
        </p:spPr>
        <p:txBody>
          <a:bodyPr/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40BB47-7261-CD2A-B976-F02A5C6B6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96"/>
            <a:ext cx="12192000" cy="99305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  </a:t>
            </a:r>
            <a:r>
              <a:rPr lang="en-GB" sz="4000" dirty="0">
                <a:solidFill>
                  <a:srgbClr val="FF6600"/>
                </a:solidFill>
              </a:rPr>
              <a:t>Number of Injuries and Fatalities across different Boroughs</a:t>
            </a:r>
            <a:endParaRPr lang="en-GB" sz="4800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8D065-7E4C-23FE-C432-41AFB7338331}"/>
              </a:ext>
            </a:extLst>
          </p:cNvPr>
          <p:cNvSpPr txBox="1"/>
          <p:nvPr/>
        </p:nvSpPr>
        <p:spPr>
          <a:xfrm>
            <a:off x="8599665" y="1479564"/>
            <a:ext cx="31954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Insights:</a:t>
            </a:r>
          </a:p>
          <a:p>
            <a:endParaRPr lang="en-GB" sz="1400" dirty="0"/>
          </a:p>
          <a:p>
            <a:pPr algn="l"/>
            <a:r>
              <a:rPr lang="en-GB" dirty="0"/>
              <a:t>The highest number of persons injured and motorist injured during an accident belongs to Brooklyn Borough and </a:t>
            </a:r>
            <a:r>
              <a:rPr lang="en-GB" sz="1800" dirty="0"/>
              <a:t>Queens borough has the second highest   number. Staten Island has the lowest number.</a:t>
            </a:r>
          </a:p>
          <a:p>
            <a:endParaRPr lang="en-GB" dirty="0"/>
          </a:p>
          <a:p>
            <a:r>
              <a:rPr lang="en-GB" dirty="0"/>
              <a:t>The probability of occurring highest number of accidents takes place in the Brooklyn Borough. So people in this borough should be careful in driving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7CAF7-8032-6DB8-596F-BEA3C467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" y="1081330"/>
            <a:ext cx="8276472" cy="46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6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619</TotalTime>
  <Words>586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var(--colab-code-font-family)</vt:lpstr>
      <vt:lpstr>Office Theme</vt:lpstr>
      <vt:lpstr>PowerPoint Presentation</vt:lpstr>
      <vt:lpstr>  Problem Statement</vt:lpstr>
      <vt:lpstr>  Exploratory Data Analysis</vt:lpstr>
      <vt:lpstr>  Data Preprocessing</vt:lpstr>
      <vt:lpstr>PowerPoint Presentation</vt:lpstr>
      <vt:lpstr>Number of Motor Vehicle Collisions per year - 2018 to 2021</vt:lpstr>
      <vt:lpstr>Number of Motor Vehicle Collisions per Year across different Boroughs</vt:lpstr>
      <vt:lpstr>Number of Injuries and Fatalities per year</vt:lpstr>
      <vt:lpstr>  Number of Injuries and Fatalities across different Boroughs</vt:lpstr>
      <vt:lpstr>   Total Profit for each Cab Company City Wise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Nazri Jasmal</dc:creator>
  <cp:lastModifiedBy>Nazri Jasmal</cp:lastModifiedBy>
  <cp:revision>2</cp:revision>
  <dcterms:created xsi:type="dcterms:W3CDTF">2023-10-18T20:32:08Z</dcterms:created>
  <dcterms:modified xsi:type="dcterms:W3CDTF">2024-07-08T23:39:41Z</dcterms:modified>
</cp:coreProperties>
</file>